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Alice" panose="020B0604020202020204" charset="0"/>
      <p:regular r:id="rId35"/>
    </p:embeddedFont>
    <p:embeddedFont>
      <p:font typeface="Bebas Neue" panose="020B0604020202020204" charset="0"/>
      <p:regular r:id="rId36"/>
    </p:embeddedFont>
    <p:embeddedFont>
      <p:font typeface="Work Sans" pitchFamily="2" charset="0"/>
      <p:regular r:id="rId37"/>
      <p:bold r:id="rId38"/>
      <p:italic r:id="rId39"/>
      <p:boldItalic r:id="rId40"/>
    </p:embeddedFont>
    <p:embeddedFont>
      <p:font typeface="Work Sans Regular"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AA9BB7-6192-4F7F-8DB1-0D3AADBEE865}">
  <a:tblStyle styleId="{7EAA9BB7-6192-4F7F-8DB1-0D3AADBEE8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fb31805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fb3180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d96cb869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d96cb869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dfb31805b6_0_20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dfb31805b6_0_20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fb31805b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fb31805b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dfc271ecd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fc271ecd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fc271ecd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dfc271ecd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dfc271ecd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dfc271ecd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fb31805b6_0_20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fb31805b6_0_20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dac0f1bce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ddac0f1bc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fb31805b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dfb31805b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d96cb869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d96cb869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ddac0f1bce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ddac0f1bce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df76a920fe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df76a920f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ddac0f1bce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ddac0f1bce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dd96cb869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dd96cb869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dac0f1bce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dac0f1bce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ddac0f1bce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ddac0f1bce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df76a920fe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df76a920f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ddac0f1bce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ddac0f1bc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ddac0f1bce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ddac0f1bce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e0017c3ec8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e0017c3ec8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f76a920f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f76a920f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ddac0f1bce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ddac0f1bc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ddac0f1bce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ddac0f1bce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dac0f1bce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dac0f1bce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d96cb869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d96cb869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d96cb869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dd96cb869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d96cb869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dd96cb86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f76a920fe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f76a920f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d96cb869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d96cb869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d96cb869d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d96cb869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29" r="39"/>
          <a:stretch/>
        </p:blipFill>
        <p:spPr>
          <a:xfrm>
            <a:off x="-20650" y="-7975"/>
            <a:ext cx="9185299" cy="5159450"/>
          </a:xfrm>
          <a:prstGeom prst="rect">
            <a:avLst/>
          </a:prstGeom>
          <a:noFill/>
          <a:ln>
            <a:noFill/>
          </a:ln>
        </p:spPr>
      </p:pic>
      <p:sp>
        <p:nvSpPr>
          <p:cNvPr id="12" name="Google Shape;12;p2"/>
          <p:cNvSpPr txBox="1">
            <a:spLocks noGrp="1"/>
          </p:cNvSpPr>
          <p:nvPr>
            <p:ph type="ctrTitle"/>
          </p:nvPr>
        </p:nvSpPr>
        <p:spPr>
          <a:xfrm>
            <a:off x="1420815" y="1158625"/>
            <a:ext cx="6302400" cy="183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sz="5200">
                <a:latin typeface="Alice"/>
                <a:ea typeface="Alice"/>
                <a:cs typeface="Alice"/>
                <a:sym typeface="Alice"/>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1420800" y="3386925"/>
            <a:ext cx="6302400" cy="409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a:stretch/>
        </p:blipFill>
        <p:spPr>
          <a:xfrm>
            <a:off x="-9500" y="0"/>
            <a:ext cx="9163001" cy="5143500"/>
          </a:xfrm>
          <a:prstGeom prst="rect">
            <a:avLst/>
          </a:prstGeom>
          <a:noFill/>
          <a:ln>
            <a:noFill/>
          </a:ln>
        </p:spPr>
      </p:pic>
      <p:sp>
        <p:nvSpPr>
          <p:cNvPr id="48" name="Google Shape;48;p11"/>
          <p:cNvSpPr txBox="1">
            <a:spLocks noGrp="1"/>
          </p:cNvSpPr>
          <p:nvPr>
            <p:ph type="title" hasCustomPrompt="1"/>
          </p:nvPr>
        </p:nvSpPr>
        <p:spPr>
          <a:xfrm>
            <a:off x="1746000" y="1698563"/>
            <a:ext cx="5652000" cy="121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0000">
                <a:latin typeface="Alice"/>
                <a:ea typeface="Alice"/>
                <a:cs typeface="Alice"/>
                <a:sym typeface="Alice"/>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11"/>
          <p:cNvSpPr txBox="1">
            <a:spLocks noGrp="1"/>
          </p:cNvSpPr>
          <p:nvPr>
            <p:ph type="subTitle" idx="1"/>
          </p:nvPr>
        </p:nvSpPr>
        <p:spPr>
          <a:xfrm>
            <a:off x="1745900" y="3051938"/>
            <a:ext cx="5652000" cy="393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1"/>
        <p:cNvGrpSpPr/>
        <p:nvPr/>
      </p:nvGrpSpPr>
      <p:grpSpPr>
        <a:xfrm>
          <a:off x="0" y="0"/>
          <a:ext cx="0" cy="0"/>
          <a:chOff x="0" y="0"/>
          <a:chExt cx="0" cy="0"/>
        </a:xfrm>
      </p:grpSpPr>
      <p:pic>
        <p:nvPicPr>
          <p:cNvPr id="52" name="Google Shape;52;p13"/>
          <p:cNvPicPr preferRelativeResize="0"/>
          <p:nvPr/>
        </p:nvPicPr>
        <p:blipFill rotWithShape="1">
          <a:blip r:embed="rId2">
            <a:alphaModFix/>
          </a:blip>
          <a:srcRect/>
          <a:stretch/>
        </p:blipFill>
        <p:spPr>
          <a:xfrm>
            <a:off x="-63300" y="-31925"/>
            <a:ext cx="9270599" cy="5207349"/>
          </a:xfrm>
          <a:prstGeom prst="rect">
            <a:avLst/>
          </a:prstGeom>
          <a:noFill/>
          <a:ln>
            <a:noFill/>
          </a:ln>
        </p:spPr>
      </p:pic>
      <p:sp>
        <p:nvSpPr>
          <p:cNvPr id="53" name="Google Shape;53;p13"/>
          <p:cNvSpPr txBox="1">
            <a:spLocks noGrp="1"/>
          </p:cNvSpPr>
          <p:nvPr>
            <p:ph type="title"/>
          </p:nvPr>
        </p:nvSpPr>
        <p:spPr>
          <a:xfrm>
            <a:off x="2163838" y="1565338"/>
            <a:ext cx="2336400" cy="39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500">
                <a:latin typeface="Alice"/>
                <a:ea typeface="Alice"/>
                <a:cs typeface="Alice"/>
                <a:sym typeface="Alic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2" hasCustomPrompt="1"/>
          </p:nvPr>
        </p:nvSpPr>
        <p:spPr>
          <a:xfrm>
            <a:off x="1242053" y="1844206"/>
            <a:ext cx="863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atin typeface="Alice"/>
                <a:ea typeface="Alice"/>
                <a:cs typeface="Alice"/>
                <a:sym typeface="Alic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2163838" y="199946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3"/>
          </p:nvPr>
        </p:nvSpPr>
        <p:spPr>
          <a:xfrm>
            <a:off x="5585788" y="1565338"/>
            <a:ext cx="2336400" cy="39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500">
                <a:latin typeface="Alice"/>
                <a:ea typeface="Alice"/>
                <a:cs typeface="Alice"/>
                <a:sym typeface="Alic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4" hasCustomPrompt="1"/>
          </p:nvPr>
        </p:nvSpPr>
        <p:spPr>
          <a:xfrm>
            <a:off x="4670648" y="1844206"/>
            <a:ext cx="8166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atin typeface="Alice"/>
                <a:ea typeface="Alice"/>
                <a:cs typeface="Alice"/>
                <a:sym typeface="Alic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5"/>
          </p:nvPr>
        </p:nvSpPr>
        <p:spPr>
          <a:xfrm>
            <a:off x="5585788" y="199946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6"/>
          </p:nvPr>
        </p:nvSpPr>
        <p:spPr>
          <a:xfrm>
            <a:off x="2163838" y="2964038"/>
            <a:ext cx="2336400" cy="39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500">
                <a:latin typeface="Alice"/>
                <a:ea typeface="Alice"/>
                <a:cs typeface="Alice"/>
                <a:sym typeface="Alic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7" hasCustomPrompt="1"/>
          </p:nvPr>
        </p:nvSpPr>
        <p:spPr>
          <a:xfrm>
            <a:off x="1242053" y="3105353"/>
            <a:ext cx="863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atin typeface="Alice"/>
                <a:ea typeface="Alice"/>
                <a:cs typeface="Alice"/>
                <a:sym typeface="Alic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8"/>
          </p:nvPr>
        </p:nvSpPr>
        <p:spPr>
          <a:xfrm>
            <a:off x="2163838" y="339816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9"/>
          </p:nvPr>
        </p:nvSpPr>
        <p:spPr>
          <a:xfrm>
            <a:off x="5585788" y="2964038"/>
            <a:ext cx="2336400" cy="39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500">
                <a:latin typeface="Alice"/>
                <a:ea typeface="Alice"/>
                <a:cs typeface="Alice"/>
                <a:sym typeface="Alic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title" idx="13" hasCustomPrompt="1"/>
          </p:nvPr>
        </p:nvSpPr>
        <p:spPr>
          <a:xfrm>
            <a:off x="4670648" y="3105353"/>
            <a:ext cx="8166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atin typeface="Alice"/>
                <a:ea typeface="Alice"/>
                <a:cs typeface="Alice"/>
                <a:sym typeface="Alic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14"/>
          </p:nvPr>
        </p:nvSpPr>
        <p:spPr>
          <a:xfrm>
            <a:off x="5585788" y="339816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15"/>
          </p:nvPr>
        </p:nvSpPr>
        <p:spPr>
          <a:xfrm>
            <a:off x="2208400" y="540000"/>
            <a:ext cx="47271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2">
            <a:alphaModFix/>
          </a:blip>
          <a:srcRect t="59" b="59"/>
          <a:stretch/>
        </p:blipFill>
        <p:spPr>
          <a:xfrm flipH="1">
            <a:off x="-9500" y="0"/>
            <a:ext cx="9163001" cy="5143499"/>
          </a:xfrm>
          <a:prstGeom prst="rect">
            <a:avLst/>
          </a:prstGeom>
          <a:noFill/>
          <a:ln>
            <a:noFill/>
          </a:ln>
        </p:spPr>
      </p:pic>
      <p:sp>
        <p:nvSpPr>
          <p:cNvPr id="68" name="Google Shape;68;p14"/>
          <p:cNvSpPr txBox="1">
            <a:spLocks noGrp="1"/>
          </p:cNvSpPr>
          <p:nvPr>
            <p:ph type="title"/>
          </p:nvPr>
        </p:nvSpPr>
        <p:spPr>
          <a:xfrm>
            <a:off x="2321075" y="2945800"/>
            <a:ext cx="45018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atin typeface="Alice"/>
                <a:ea typeface="Alice"/>
                <a:cs typeface="Alice"/>
                <a:sym typeface="Alic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2321125" y="1665825"/>
            <a:ext cx="4501800" cy="1146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2_1">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t="29" b="19"/>
          <a:stretch/>
        </p:blipFill>
        <p:spPr>
          <a:xfrm rot="10800000">
            <a:off x="-34851" y="-15948"/>
            <a:ext cx="9213701" cy="5175398"/>
          </a:xfrm>
          <a:prstGeom prst="rect">
            <a:avLst/>
          </a:prstGeom>
          <a:noFill/>
          <a:ln>
            <a:noFill/>
          </a:ln>
        </p:spPr>
      </p:pic>
      <p:sp>
        <p:nvSpPr>
          <p:cNvPr id="72" name="Google Shape;72;p15"/>
          <p:cNvSpPr txBox="1">
            <a:spLocks noGrp="1"/>
          </p:cNvSpPr>
          <p:nvPr>
            <p:ph type="subTitle" idx="1"/>
          </p:nvPr>
        </p:nvSpPr>
        <p:spPr>
          <a:xfrm>
            <a:off x="898175" y="3288600"/>
            <a:ext cx="3862800" cy="952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5"/>
          <p:cNvSpPr txBox="1">
            <a:spLocks noGrp="1"/>
          </p:cNvSpPr>
          <p:nvPr>
            <p:ph type="title"/>
          </p:nvPr>
        </p:nvSpPr>
        <p:spPr>
          <a:xfrm>
            <a:off x="898175" y="902700"/>
            <a:ext cx="3862800" cy="2385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40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2">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a:stretch/>
        </p:blipFill>
        <p:spPr>
          <a:xfrm rot="10800000">
            <a:off x="-34851" y="-15949"/>
            <a:ext cx="9213701" cy="5175399"/>
          </a:xfrm>
          <a:prstGeom prst="rect">
            <a:avLst/>
          </a:prstGeom>
          <a:noFill/>
          <a:ln>
            <a:noFill/>
          </a:ln>
        </p:spPr>
      </p:pic>
      <p:sp>
        <p:nvSpPr>
          <p:cNvPr id="76" name="Google Shape;76;p16"/>
          <p:cNvSpPr txBox="1">
            <a:spLocks noGrp="1"/>
          </p:cNvSpPr>
          <p:nvPr>
            <p:ph type="subTitle" idx="1"/>
          </p:nvPr>
        </p:nvSpPr>
        <p:spPr>
          <a:xfrm>
            <a:off x="4911713" y="2807002"/>
            <a:ext cx="3306600" cy="952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6"/>
          <p:cNvSpPr txBox="1">
            <a:spLocks noGrp="1"/>
          </p:cNvSpPr>
          <p:nvPr>
            <p:ph type="title"/>
          </p:nvPr>
        </p:nvSpPr>
        <p:spPr>
          <a:xfrm>
            <a:off x="4911713" y="1402414"/>
            <a:ext cx="3306600" cy="125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40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l="29" r="39"/>
          <a:stretch/>
        </p:blipFill>
        <p:spPr>
          <a:xfrm rot="10800000">
            <a:off x="-34851" y="-15949"/>
            <a:ext cx="9213701" cy="5175399"/>
          </a:xfrm>
          <a:prstGeom prst="rect">
            <a:avLst/>
          </a:prstGeom>
          <a:noFill/>
          <a:ln>
            <a:noFill/>
          </a:ln>
        </p:spPr>
      </p:pic>
      <p:sp>
        <p:nvSpPr>
          <p:cNvPr id="80" name="Google Shape;80;p17"/>
          <p:cNvSpPr txBox="1">
            <a:spLocks noGrp="1"/>
          </p:cNvSpPr>
          <p:nvPr>
            <p:ph type="subTitle" idx="1"/>
          </p:nvPr>
        </p:nvSpPr>
        <p:spPr>
          <a:xfrm>
            <a:off x="1552350" y="2804550"/>
            <a:ext cx="6039300" cy="772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7"/>
          <p:cNvSpPr txBox="1">
            <a:spLocks noGrp="1"/>
          </p:cNvSpPr>
          <p:nvPr>
            <p:ph type="title"/>
          </p:nvPr>
        </p:nvSpPr>
        <p:spPr>
          <a:xfrm>
            <a:off x="1552350" y="1566150"/>
            <a:ext cx="6039300" cy="12384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80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l="29" r="39"/>
          <a:stretch/>
        </p:blipFill>
        <p:spPr>
          <a:xfrm rot="10800000">
            <a:off x="-34851" y="-15949"/>
            <a:ext cx="9213701" cy="5175399"/>
          </a:xfrm>
          <a:prstGeom prst="rect">
            <a:avLst/>
          </a:prstGeom>
          <a:noFill/>
          <a:ln>
            <a:noFill/>
          </a:ln>
        </p:spPr>
      </p:pic>
      <p:sp>
        <p:nvSpPr>
          <p:cNvPr id="84" name="Google Shape;84;p18"/>
          <p:cNvSpPr txBox="1">
            <a:spLocks noGrp="1"/>
          </p:cNvSpPr>
          <p:nvPr>
            <p:ph type="subTitle" idx="1"/>
          </p:nvPr>
        </p:nvSpPr>
        <p:spPr>
          <a:xfrm>
            <a:off x="1143325" y="1837325"/>
            <a:ext cx="3428700" cy="21624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endParaRPr/>
          </a:p>
        </p:txBody>
      </p:sp>
      <p:sp>
        <p:nvSpPr>
          <p:cNvPr id="85" name="Google Shape;85;p18"/>
          <p:cNvSpPr txBox="1">
            <a:spLocks noGrp="1"/>
          </p:cNvSpPr>
          <p:nvPr>
            <p:ph type="title"/>
          </p:nvPr>
        </p:nvSpPr>
        <p:spPr>
          <a:xfrm>
            <a:off x="1686175" y="540000"/>
            <a:ext cx="57717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8"/>
          <p:cNvSpPr txBox="1">
            <a:spLocks noGrp="1"/>
          </p:cNvSpPr>
          <p:nvPr>
            <p:ph type="title" idx="2"/>
          </p:nvPr>
        </p:nvSpPr>
        <p:spPr>
          <a:xfrm>
            <a:off x="1143325" y="1348375"/>
            <a:ext cx="1925700" cy="41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2500">
                <a:latin typeface="Alice"/>
                <a:ea typeface="Alice"/>
                <a:cs typeface="Alice"/>
                <a:sym typeface="Alic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7" name="Google Shape;87;p18"/>
          <p:cNvSpPr txBox="1">
            <a:spLocks noGrp="1"/>
          </p:cNvSpPr>
          <p:nvPr>
            <p:ph type="subTitle" idx="3"/>
          </p:nvPr>
        </p:nvSpPr>
        <p:spPr>
          <a:xfrm>
            <a:off x="4572025" y="1837325"/>
            <a:ext cx="3428700" cy="111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endParaRPr/>
          </a:p>
        </p:txBody>
      </p:sp>
      <p:sp>
        <p:nvSpPr>
          <p:cNvPr id="88" name="Google Shape;88;p18"/>
          <p:cNvSpPr txBox="1">
            <a:spLocks noGrp="1"/>
          </p:cNvSpPr>
          <p:nvPr>
            <p:ph type="title" idx="4"/>
          </p:nvPr>
        </p:nvSpPr>
        <p:spPr>
          <a:xfrm>
            <a:off x="4572025" y="1348375"/>
            <a:ext cx="1925700" cy="41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2500">
                <a:latin typeface="Alice"/>
                <a:ea typeface="Alice"/>
                <a:cs typeface="Alice"/>
                <a:sym typeface="Alic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9" name="Google Shape;89;p18"/>
          <p:cNvSpPr txBox="1">
            <a:spLocks noGrp="1"/>
          </p:cNvSpPr>
          <p:nvPr>
            <p:ph type="subTitle" idx="5"/>
          </p:nvPr>
        </p:nvSpPr>
        <p:spPr>
          <a:xfrm>
            <a:off x="4572025" y="3510025"/>
            <a:ext cx="3428700" cy="489600"/>
          </a:xfrm>
          <a:prstGeom prst="rect">
            <a:avLst/>
          </a:prstGeom>
          <a:noFill/>
          <a:ln>
            <a:noFill/>
          </a:ln>
        </p:spPr>
        <p:txBody>
          <a:bodyPr spcFirstLastPara="1" wrap="square" lIns="91425" tIns="91425" rIns="91425" bIns="91425" anchor="t" anchorCtr="0">
            <a:noAutofit/>
          </a:bodyPr>
          <a:lstStyle>
            <a:lvl1pPr lvl="0" rtl="0">
              <a:lnSpc>
                <a:spcPct val="140000"/>
              </a:lnSpc>
              <a:spcBef>
                <a:spcPts val="0"/>
              </a:spcBef>
              <a:spcAft>
                <a:spcPts val="0"/>
              </a:spcAft>
              <a:buSzPts val="12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endParaRPr/>
          </a:p>
        </p:txBody>
      </p:sp>
      <p:sp>
        <p:nvSpPr>
          <p:cNvPr id="90" name="Google Shape;90;p18"/>
          <p:cNvSpPr txBox="1">
            <a:spLocks noGrp="1"/>
          </p:cNvSpPr>
          <p:nvPr>
            <p:ph type="title" idx="6"/>
          </p:nvPr>
        </p:nvSpPr>
        <p:spPr>
          <a:xfrm>
            <a:off x="4572025" y="3021075"/>
            <a:ext cx="1925700" cy="41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2500">
                <a:latin typeface="Alice"/>
                <a:ea typeface="Alice"/>
                <a:cs typeface="Alice"/>
                <a:sym typeface="Alic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t="59" b="59"/>
          <a:stretch/>
        </p:blipFill>
        <p:spPr>
          <a:xfrm>
            <a:off x="-34851" y="-15948"/>
            <a:ext cx="9213701" cy="5175398"/>
          </a:xfrm>
          <a:prstGeom prst="rect">
            <a:avLst/>
          </a:prstGeom>
          <a:noFill/>
          <a:ln>
            <a:noFill/>
          </a:ln>
        </p:spPr>
      </p:pic>
      <p:sp>
        <p:nvSpPr>
          <p:cNvPr id="93" name="Google Shape;93;p19"/>
          <p:cNvSpPr txBox="1">
            <a:spLocks noGrp="1"/>
          </p:cNvSpPr>
          <p:nvPr>
            <p:ph type="subTitle" idx="1"/>
          </p:nvPr>
        </p:nvSpPr>
        <p:spPr>
          <a:xfrm>
            <a:off x="1143325" y="1837325"/>
            <a:ext cx="3428700" cy="21624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endParaRPr/>
          </a:p>
        </p:txBody>
      </p:sp>
      <p:sp>
        <p:nvSpPr>
          <p:cNvPr id="94" name="Google Shape;94;p19"/>
          <p:cNvSpPr txBox="1">
            <a:spLocks noGrp="1"/>
          </p:cNvSpPr>
          <p:nvPr>
            <p:ph type="title"/>
          </p:nvPr>
        </p:nvSpPr>
        <p:spPr>
          <a:xfrm>
            <a:off x="1686175" y="540000"/>
            <a:ext cx="57717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 name="Google Shape;95;p19"/>
          <p:cNvSpPr txBox="1">
            <a:spLocks noGrp="1"/>
          </p:cNvSpPr>
          <p:nvPr>
            <p:ph type="title" idx="2"/>
          </p:nvPr>
        </p:nvSpPr>
        <p:spPr>
          <a:xfrm>
            <a:off x="1143325" y="1348375"/>
            <a:ext cx="1925700" cy="41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2500">
                <a:latin typeface="Alice"/>
                <a:ea typeface="Alice"/>
                <a:cs typeface="Alice"/>
                <a:sym typeface="Alic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6" name="Google Shape;96;p19"/>
          <p:cNvSpPr txBox="1">
            <a:spLocks noGrp="1"/>
          </p:cNvSpPr>
          <p:nvPr>
            <p:ph type="subTitle" idx="3"/>
          </p:nvPr>
        </p:nvSpPr>
        <p:spPr>
          <a:xfrm>
            <a:off x="4572025" y="1837325"/>
            <a:ext cx="3428700" cy="111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endParaRPr/>
          </a:p>
        </p:txBody>
      </p:sp>
      <p:sp>
        <p:nvSpPr>
          <p:cNvPr id="97" name="Google Shape;97;p19"/>
          <p:cNvSpPr txBox="1">
            <a:spLocks noGrp="1"/>
          </p:cNvSpPr>
          <p:nvPr>
            <p:ph type="title" idx="4"/>
          </p:nvPr>
        </p:nvSpPr>
        <p:spPr>
          <a:xfrm>
            <a:off x="4572025" y="1348375"/>
            <a:ext cx="1925700" cy="41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2500">
                <a:latin typeface="Alice"/>
                <a:ea typeface="Alice"/>
                <a:cs typeface="Alice"/>
                <a:sym typeface="Alic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t="29" b="19"/>
          <a:stretch/>
        </p:blipFill>
        <p:spPr>
          <a:xfrm flipH="1">
            <a:off x="-34851" y="-15950"/>
            <a:ext cx="9213701" cy="5175400"/>
          </a:xfrm>
          <a:prstGeom prst="rect">
            <a:avLst/>
          </a:prstGeom>
          <a:noFill/>
          <a:ln>
            <a:noFill/>
          </a:ln>
        </p:spPr>
      </p:pic>
      <p:sp>
        <p:nvSpPr>
          <p:cNvPr id="100" name="Google Shape;100;p20"/>
          <p:cNvSpPr txBox="1">
            <a:spLocks noGrp="1"/>
          </p:cNvSpPr>
          <p:nvPr>
            <p:ph type="subTitle" idx="1"/>
          </p:nvPr>
        </p:nvSpPr>
        <p:spPr>
          <a:xfrm>
            <a:off x="1574102" y="1663000"/>
            <a:ext cx="2244000" cy="613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1" name="Google Shape;101;p20"/>
          <p:cNvSpPr txBox="1">
            <a:spLocks noGrp="1"/>
          </p:cNvSpPr>
          <p:nvPr>
            <p:ph type="subTitle" idx="2"/>
          </p:nvPr>
        </p:nvSpPr>
        <p:spPr>
          <a:xfrm>
            <a:off x="5196550" y="1663000"/>
            <a:ext cx="2244000" cy="613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2" name="Google Shape;102;p20"/>
          <p:cNvSpPr txBox="1">
            <a:spLocks noGrp="1"/>
          </p:cNvSpPr>
          <p:nvPr>
            <p:ph type="subTitle" idx="3"/>
          </p:nvPr>
        </p:nvSpPr>
        <p:spPr>
          <a:xfrm>
            <a:off x="1574102" y="2525900"/>
            <a:ext cx="2244000" cy="125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0"/>
          <p:cNvSpPr txBox="1">
            <a:spLocks noGrp="1"/>
          </p:cNvSpPr>
          <p:nvPr>
            <p:ph type="subTitle" idx="4"/>
          </p:nvPr>
        </p:nvSpPr>
        <p:spPr>
          <a:xfrm>
            <a:off x="5196538" y="2525900"/>
            <a:ext cx="2244000" cy="125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t="29" b="19"/>
          <a:stretch/>
        </p:blipFill>
        <p:spPr>
          <a:xfrm>
            <a:off x="-6450" y="0"/>
            <a:ext cx="9156900" cy="5143499"/>
          </a:xfrm>
          <a:prstGeom prst="rect">
            <a:avLst/>
          </a:prstGeom>
          <a:noFill/>
          <a:ln>
            <a:noFill/>
          </a:ln>
        </p:spPr>
      </p:pic>
      <p:sp>
        <p:nvSpPr>
          <p:cNvPr id="16" name="Google Shape;16;p3"/>
          <p:cNvSpPr txBox="1">
            <a:spLocks noGrp="1"/>
          </p:cNvSpPr>
          <p:nvPr>
            <p:ph type="title"/>
          </p:nvPr>
        </p:nvSpPr>
        <p:spPr>
          <a:xfrm>
            <a:off x="2624788" y="2307063"/>
            <a:ext cx="389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200">
                <a:latin typeface="Alice"/>
                <a:ea typeface="Alice"/>
                <a:cs typeface="Alice"/>
                <a:sym typeface="Alic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965250" y="866625"/>
            <a:ext cx="1213500" cy="78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atin typeface="Alice"/>
                <a:ea typeface="Alice"/>
                <a:cs typeface="Alice"/>
                <a:sym typeface="Alic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1816625" y="3551975"/>
            <a:ext cx="5511300" cy="42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05"/>
        <p:cNvGrpSpPr/>
        <p:nvPr/>
      </p:nvGrpSpPr>
      <p:grpSpPr>
        <a:xfrm>
          <a:off x="0" y="0"/>
          <a:ext cx="0" cy="0"/>
          <a:chOff x="0" y="0"/>
          <a:chExt cx="0" cy="0"/>
        </a:xfrm>
      </p:grpSpPr>
      <p:pic>
        <p:nvPicPr>
          <p:cNvPr id="106" name="Google Shape;106;p21"/>
          <p:cNvPicPr preferRelativeResize="0"/>
          <p:nvPr/>
        </p:nvPicPr>
        <p:blipFill rotWithShape="1">
          <a:blip r:embed="rId2">
            <a:alphaModFix/>
          </a:blip>
          <a:srcRect t="59" b="59"/>
          <a:stretch/>
        </p:blipFill>
        <p:spPr>
          <a:xfrm rot="10800000">
            <a:off x="-9500" y="0"/>
            <a:ext cx="9163001" cy="5143499"/>
          </a:xfrm>
          <a:prstGeom prst="rect">
            <a:avLst/>
          </a:prstGeom>
          <a:noFill/>
          <a:ln>
            <a:noFill/>
          </a:ln>
        </p:spPr>
      </p:pic>
      <p:sp>
        <p:nvSpPr>
          <p:cNvPr id="107" name="Google Shape;107;p21"/>
          <p:cNvSpPr txBox="1">
            <a:spLocks noGrp="1"/>
          </p:cNvSpPr>
          <p:nvPr>
            <p:ph type="title"/>
          </p:nvPr>
        </p:nvSpPr>
        <p:spPr>
          <a:xfrm>
            <a:off x="2455375" y="2266067"/>
            <a:ext cx="42333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atin typeface="Alice"/>
                <a:ea typeface="Alice"/>
                <a:cs typeface="Alice"/>
                <a:sym typeface="Alic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 name="Google Shape;108;p21"/>
          <p:cNvSpPr txBox="1">
            <a:spLocks noGrp="1"/>
          </p:cNvSpPr>
          <p:nvPr>
            <p:ph type="subTitle" idx="1"/>
          </p:nvPr>
        </p:nvSpPr>
        <p:spPr>
          <a:xfrm>
            <a:off x="2455375" y="1442225"/>
            <a:ext cx="4233300" cy="79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09" name="Google Shape;109;p21"/>
          <p:cNvSpPr txBox="1">
            <a:spLocks noGrp="1"/>
          </p:cNvSpPr>
          <p:nvPr>
            <p:ph type="title" idx="2"/>
          </p:nvPr>
        </p:nvSpPr>
        <p:spPr>
          <a:xfrm>
            <a:off x="1686175" y="540000"/>
            <a:ext cx="57717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21"/>
          <p:cNvSpPr txBox="1">
            <a:spLocks noGrp="1"/>
          </p:cNvSpPr>
          <p:nvPr>
            <p:ph type="title" idx="3"/>
          </p:nvPr>
        </p:nvSpPr>
        <p:spPr>
          <a:xfrm>
            <a:off x="2455375" y="3956350"/>
            <a:ext cx="42333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atin typeface="Alice"/>
                <a:ea typeface="Alice"/>
                <a:cs typeface="Alice"/>
                <a:sym typeface="Alic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1" name="Google Shape;111;p21"/>
          <p:cNvSpPr txBox="1">
            <a:spLocks noGrp="1"/>
          </p:cNvSpPr>
          <p:nvPr>
            <p:ph type="subTitle" idx="4"/>
          </p:nvPr>
        </p:nvSpPr>
        <p:spPr>
          <a:xfrm>
            <a:off x="2455375" y="3132508"/>
            <a:ext cx="4233300" cy="79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12"/>
        <p:cNvGrpSpPr/>
        <p:nvPr/>
      </p:nvGrpSpPr>
      <p:grpSpPr>
        <a:xfrm>
          <a:off x="0" y="0"/>
          <a:ext cx="0" cy="0"/>
          <a:chOff x="0" y="0"/>
          <a:chExt cx="0" cy="0"/>
        </a:xfrm>
      </p:grpSpPr>
      <p:pic>
        <p:nvPicPr>
          <p:cNvPr id="113" name="Google Shape;113;p22"/>
          <p:cNvPicPr preferRelativeResize="0"/>
          <p:nvPr/>
        </p:nvPicPr>
        <p:blipFill rotWithShape="1">
          <a:blip r:embed="rId2">
            <a:alphaModFix/>
          </a:blip>
          <a:srcRect t="89" b="99"/>
          <a:stretch/>
        </p:blipFill>
        <p:spPr>
          <a:xfrm>
            <a:off x="-37925" y="-15950"/>
            <a:ext cx="9219851" cy="5175400"/>
          </a:xfrm>
          <a:prstGeom prst="rect">
            <a:avLst/>
          </a:prstGeom>
          <a:noFill/>
          <a:ln>
            <a:noFill/>
          </a:ln>
        </p:spPr>
      </p:pic>
      <p:sp>
        <p:nvSpPr>
          <p:cNvPr id="114" name="Google Shape;114;p22"/>
          <p:cNvSpPr txBox="1">
            <a:spLocks noGrp="1"/>
          </p:cNvSpPr>
          <p:nvPr>
            <p:ph type="title"/>
          </p:nvPr>
        </p:nvSpPr>
        <p:spPr>
          <a:xfrm>
            <a:off x="1043922" y="2449075"/>
            <a:ext cx="22983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a:latin typeface="Alice"/>
                <a:ea typeface="Alice"/>
                <a:cs typeface="Alice"/>
                <a:sym typeface="Alice"/>
              </a:defRPr>
            </a:lvl2pPr>
            <a:lvl3pPr lvl="2" algn="ctr" rtl="0">
              <a:spcBef>
                <a:spcPts val="0"/>
              </a:spcBef>
              <a:spcAft>
                <a:spcPts val="0"/>
              </a:spcAft>
              <a:buSzPts val="2400"/>
              <a:buFont typeface="Alice"/>
              <a:buNone/>
              <a:defRPr sz="2400">
                <a:latin typeface="Alice"/>
                <a:ea typeface="Alice"/>
                <a:cs typeface="Alice"/>
                <a:sym typeface="Alice"/>
              </a:defRPr>
            </a:lvl3pPr>
            <a:lvl4pPr lvl="3" algn="ctr" rtl="0">
              <a:spcBef>
                <a:spcPts val="0"/>
              </a:spcBef>
              <a:spcAft>
                <a:spcPts val="0"/>
              </a:spcAft>
              <a:buSzPts val="2400"/>
              <a:buFont typeface="Alice"/>
              <a:buNone/>
              <a:defRPr sz="2400">
                <a:latin typeface="Alice"/>
                <a:ea typeface="Alice"/>
                <a:cs typeface="Alice"/>
                <a:sym typeface="Alice"/>
              </a:defRPr>
            </a:lvl4pPr>
            <a:lvl5pPr lvl="4" algn="ctr" rtl="0">
              <a:spcBef>
                <a:spcPts val="0"/>
              </a:spcBef>
              <a:spcAft>
                <a:spcPts val="0"/>
              </a:spcAft>
              <a:buSzPts val="2400"/>
              <a:buFont typeface="Alice"/>
              <a:buNone/>
              <a:defRPr sz="2400">
                <a:latin typeface="Alice"/>
                <a:ea typeface="Alice"/>
                <a:cs typeface="Alice"/>
                <a:sym typeface="Alice"/>
              </a:defRPr>
            </a:lvl5pPr>
            <a:lvl6pPr lvl="5" algn="ctr" rtl="0">
              <a:spcBef>
                <a:spcPts val="0"/>
              </a:spcBef>
              <a:spcAft>
                <a:spcPts val="0"/>
              </a:spcAft>
              <a:buSzPts val="2400"/>
              <a:buFont typeface="Alice"/>
              <a:buNone/>
              <a:defRPr sz="2400">
                <a:latin typeface="Alice"/>
                <a:ea typeface="Alice"/>
                <a:cs typeface="Alice"/>
                <a:sym typeface="Alice"/>
              </a:defRPr>
            </a:lvl6pPr>
            <a:lvl7pPr lvl="6" algn="ctr" rtl="0">
              <a:spcBef>
                <a:spcPts val="0"/>
              </a:spcBef>
              <a:spcAft>
                <a:spcPts val="0"/>
              </a:spcAft>
              <a:buSzPts val="2400"/>
              <a:buFont typeface="Alice"/>
              <a:buNone/>
              <a:defRPr sz="2400">
                <a:latin typeface="Alice"/>
                <a:ea typeface="Alice"/>
                <a:cs typeface="Alice"/>
                <a:sym typeface="Alice"/>
              </a:defRPr>
            </a:lvl7pPr>
            <a:lvl8pPr lvl="7" algn="ctr" rtl="0">
              <a:spcBef>
                <a:spcPts val="0"/>
              </a:spcBef>
              <a:spcAft>
                <a:spcPts val="0"/>
              </a:spcAft>
              <a:buSzPts val="2400"/>
              <a:buFont typeface="Alice"/>
              <a:buNone/>
              <a:defRPr sz="2400">
                <a:latin typeface="Alice"/>
                <a:ea typeface="Alice"/>
                <a:cs typeface="Alice"/>
                <a:sym typeface="Alice"/>
              </a:defRPr>
            </a:lvl8pPr>
            <a:lvl9pPr lvl="8" algn="ctr" rtl="0">
              <a:spcBef>
                <a:spcPts val="0"/>
              </a:spcBef>
              <a:spcAft>
                <a:spcPts val="0"/>
              </a:spcAft>
              <a:buSzPts val="2400"/>
              <a:buFont typeface="Alice"/>
              <a:buNone/>
              <a:defRPr sz="2400">
                <a:latin typeface="Alice"/>
                <a:ea typeface="Alice"/>
                <a:cs typeface="Alice"/>
                <a:sym typeface="Alice"/>
              </a:defRPr>
            </a:lvl9pPr>
          </a:lstStyle>
          <a:p>
            <a:endParaRPr/>
          </a:p>
        </p:txBody>
      </p:sp>
      <p:sp>
        <p:nvSpPr>
          <p:cNvPr id="115" name="Google Shape;115;p22"/>
          <p:cNvSpPr txBox="1">
            <a:spLocks noGrp="1"/>
          </p:cNvSpPr>
          <p:nvPr>
            <p:ph type="subTitle" idx="1"/>
          </p:nvPr>
        </p:nvSpPr>
        <p:spPr>
          <a:xfrm>
            <a:off x="1043922" y="2839677"/>
            <a:ext cx="2298300" cy="7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16" name="Google Shape;116;p22"/>
          <p:cNvSpPr txBox="1">
            <a:spLocks noGrp="1"/>
          </p:cNvSpPr>
          <p:nvPr>
            <p:ph type="title" idx="2"/>
          </p:nvPr>
        </p:nvSpPr>
        <p:spPr>
          <a:xfrm>
            <a:off x="3422825" y="2448925"/>
            <a:ext cx="22983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a:latin typeface="Alice"/>
                <a:ea typeface="Alice"/>
                <a:cs typeface="Alice"/>
                <a:sym typeface="Alice"/>
              </a:defRPr>
            </a:lvl2pPr>
            <a:lvl3pPr lvl="2" algn="ctr" rtl="0">
              <a:spcBef>
                <a:spcPts val="0"/>
              </a:spcBef>
              <a:spcAft>
                <a:spcPts val="0"/>
              </a:spcAft>
              <a:buSzPts val="2400"/>
              <a:buFont typeface="Alice"/>
              <a:buNone/>
              <a:defRPr sz="2400">
                <a:latin typeface="Alice"/>
                <a:ea typeface="Alice"/>
                <a:cs typeface="Alice"/>
                <a:sym typeface="Alice"/>
              </a:defRPr>
            </a:lvl3pPr>
            <a:lvl4pPr lvl="3" algn="ctr" rtl="0">
              <a:spcBef>
                <a:spcPts val="0"/>
              </a:spcBef>
              <a:spcAft>
                <a:spcPts val="0"/>
              </a:spcAft>
              <a:buSzPts val="2400"/>
              <a:buFont typeface="Alice"/>
              <a:buNone/>
              <a:defRPr sz="2400">
                <a:latin typeface="Alice"/>
                <a:ea typeface="Alice"/>
                <a:cs typeface="Alice"/>
                <a:sym typeface="Alice"/>
              </a:defRPr>
            </a:lvl4pPr>
            <a:lvl5pPr lvl="4" algn="ctr" rtl="0">
              <a:spcBef>
                <a:spcPts val="0"/>
              </a:spcBef>
              <a:spcAft>
                <a:spcPts val="0"/>
              </a:spcAft>
              <a:buSzPts val="2400"/>
              <a:buFont typeface="Alice"/>
              <a:buNone/>
              <a:defRPr sz="2400">
                <a:latin typeface="Alice"/>
                <a:ea typeface="Alice"/>
                <a:cs typeface="Alice"/>
                <a:sym typeface="Alice"/>
              </a:defRPr>
            </a:lvl5pPr>
            <a:lvl6pPr lvl="5" algn="ctr" rtl="0">
              <a:spcBef>
                <a:spcPts val="0"/>
              </a:spcBef>
              <a:spcAft>
                <a:spcPts val="0"/>
              </a:spcAft>
              <a:buSzPts val="2400"/>
              <a:buFont typeface="Alice"/>
              <a:buNone/>
              <a:defRPr sz="2400">
                <a:latin typeface="Alice"/>
                <a:ea typeface="Alice"/>
                <a:cs typeface="Alice"/>
                <a:sym typeface="Alice"/>
              </a:defRPr>
            </a:lvl6pPr>
            <a:lvl7pPr lvl="6" algn="ctr" rtl="0">
              <a:spcBef>
                <a:spcPts val="0"/>
              </a:spcBef>
              <a:spcAft>
                <a:spcPts val="0"/>
              </a:spcAft>
              <a:buSzPts val="2400"/>
              <a:buFont typeface="Alice"/>
              <a:buNone/>
              <a:defRPr sz="2400">
                <a:latin typeface="Alice"/>
                <a:ea typeface="Alice"/>
                <a:cs typeface="Alice"/>
                <a:sym typeface="Alice"/>
              </a:defRPr>
            </a:lvl7pPr>
            <a:lvl8pPr lvl="7" algn="ctr" rtl="0">
              <a:spcBef>
                <a:spcPts val="0"/>
              </a:spcBef>
              <a:spcAft>
                <a:spcPts val="0"/>
              </a:spcAft>
              <a:buSzPts val="2400"/>
              <a:buFont typeface="Alice"/>
              <a:buNone/>
              <a:defRPr sz="2400">
                <a:latin typeface="Alice"/>
                <a:ea typeface="Alice"/>
                <a:cs typeface="Alice"/>
                <a:sym typeface="Alice"/>
              </a:defRPr>
            </a:lvl8pPr>
            <a:lvl9pPr lvl="8" algn="ctr" rtl="0">
              <a:spcBef>
                <a:spcPts val="0"/>
              </a:spcBef>
              <a:spcAft>
                <a:spcPts val="0"/>
              </a:spcAft>
              <a:buSzPts val="2400"/>
              <a:buFont typeface="Alice"/>
              <a:buNone/>
              <a:defRPr sz="2400">
                <a:latin typeface="Alice"/>
                <a:ea typeface="Alice"/>
                <a:cs typeface="Alice"/>
                <a:sym typeface="Alice"/>
              </a:defRPr>
            </a:lvl9pPr>
          </a:lstStyle>
          <a:p>
            <a:endParaRPr/>
          </a:p>
        </p:txBody>
      </p:sp>
      <p:sp>
        <p:nvSpPr>
          <p:cNvPr id="117" name="Google Shape;117;p22"/>
          <p:cNvSpPr txBox="1">
            <a:spLocks noGrp="1"/>
          </p:cNvSpPr>
          <p:nvPr>
            <p:ph type="subTitle" idx="3"/>
          </p:nvPr>
        </p:nvSpPr>
        <p:spPr>
          <a:xfrm>
            <a:off x="3422825" y="2839677"/>
            <a:ext cx="2298300" cy="7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18" name="Google Shape;118;p22"/>
          <p:cNvSpPr txBox="1">
            <a:spLocks noGrp="1"/>
          </p:cNvSpPr>
          <p:nvPr>
            <p:ph type="title" idx="4"/>
          </p:nvPr>
        </p:nvSpPr>
        <p:spPr>
          <a:xfrm>
            <a:off x="5797325" y="2449050"/>
            <a:ext cx="22983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a:latin typeface="Alice"/>
                <a:ea typeface="Alice"/>
                <a:cs typeface="Alice"/>
                <a:sym typeface="Alice"/>
              </a:defRPr>
            </a:lvl2pPr>
            <a:lvl3pPr lvl="2" algn="ctr" rtl="0">
              <a:spcBef>
                <a:spcPts val="0"/>
              </a:spcBef>
              <a:spcAft>
                <a:spcPts val="0"/>
              </a:spcAft>
              <a:buSzPts val="2400"/>
              <a:buFont typeface="Alice"/>
              <a:buNone/>
              <a:defRPr sz="2400">
                <a:latin typeface="Alice"/>
                <a:ea typeface="Alice"/>
                <a:cs typeface="Alice"/>
                <a:sym typeface="Alice"/>
              </a:defRPr>
            </a:lvl3pPr>
            <a:lvl4pPr lvl="3" algn="ctr" rtl="0">
              <a:spcBef>
                <a:spcPts val="0"/>
              </a:spcBef>
              <a:spcAft>
                <a:spcPts val="0"/>
              </a:spcAft>
              <a:buSzPts val="2400"/>
              <a:buFont typeface="Alice"/>
              <a:buNone/>
              <a:defRPr sz="2400">
                <a:latin typeface="Alice"/>
                <a:ea typeface="Alice"/>
                <a:cs typeface="Alice"/>
                <a:sym typeface="Alice"/>
              </a:defRPr>
            </a:lvl4pPr>
            <a:lvl5pPr lvl="4" algn="ctr" rtl="0">
              <a:spcBef>
                <a:spcPts val="0"/>
              </a:spcBef>
              <a:spcAft>
                <a:spcPts val="0"/>
              </a:spcAft>
              <a:buSzPts val="2400"/>
              <a:buFont typeface="Alice"/>
              <a:buNone/>
              <a:defRPr sz="2400">
                <a:latin typeface="Alice"/>
                <a:ea typeface="Alice"/>
                <a:cs typeface="Alice"/>
                <a:sym typeface="Alice"/>
              </a:defRPr>
            </a:lvl5pPr>
            <a:lvl6pPr lvl="5" algn="ctr" rtl="0">
              <a:spcBef>
                <a:spcPts val="0"/>
              </a:spcBef>
              <a:spcAft>
                <a:spcPts val="0"/>
              </a:spcAft>
              <a:buSzPts val="2400"/>
              <a:buFont typeface="Alice"/>
              <a:buNone/>
              <a:defRPr sz="2400">
                <a:latin typeface="Alice"/>
                <a:ea typeface="Alice"/>
                <a:cs typeface="Alice"/>
                <a:sym typeface="Alice"/>
              </a:defRPr>
            </a:lvl6pPr>
            <a:lvl7pPr lvl="6" algn="ctr" rtl="0">
              <a:spcBef>
                <a:spcPts val="0"/>
              </a:spcBef>
              <a:spcAft>
                <a:spcPts val="0"/>
              </a:spcAft>
              <a:buSzPts val="2400"/>
              <a:buFont typeface="Alice"/>
              <a:buNone/>
              <a:defRPr sz="2400">
                <a:latin typeface="Alice"/>
                <a:ea typeface="Alice"/>
                <a:cs typeface="Alice"/>
                <a:sym typeface="Alice"/>
              </a:defRPr>
            </a:lvl7pPr>
            <a:lvl8pPr lvl="7" algn="ctr" rtl="0">
              <a:spcBef>
                <a:spcPts val="0"/>
              </a:spcBef>
              <a:spcAft>
                <a:spcPts val="0"/>
              </a:spcAft>
              <a:buSzPts val="2400"/>
              <a:buFont typeface="Alice"/>
              <a:buNone/>
              <a:defRPr sz="2400">
                <a:latin typeface="Alice"/>
                <a:ea typeface="Alice"/>
                <a:cs typeface="Alice"/>
                <a:sym typeface="Alice"/>
              </a:defRPr>
            </a:lvl8pPr>
            <a:lvl9pPr lvl="8" algn="ctr" rtl="0">
              <a:spcBef>
                <a:spcPts val="0"/>
              </a:spcBef>
              <a:spcAft>
                <a:spcPts val="0"/>
              </a:spcAft>
              <a:buSzPts val="2400"/>
              <a:buFont typeface="Alice"/>
              <a:buNone/>
              <a:defRPr sz="2400">
                <a:latin typeface="Alice"/>
                <a:ea typeface="Alice"/>
                <a:cs typeface="Alice"/>
                <a:sym typeface="Alice"/>
              </a:defRPr>
            </a:lvl9pPr>
          </a:lstStyle>
          <a:p>
            <a:endParaRPr/>
          </a:p>
        </p:txBody>
      </p:sp>
      <p:sp>
        <p:nvSpPr>
          <p:cNvPr id="119" name="Google Shape;119;p22"/>
          <p:cNvSpPr txBox="1">
            <a:spLocks noGrp="1"/>
          </p:cNvSpPr>
          <p:nvPr>
            <p:ph type="subTitle" idx="5"/>
          </p:nvPr>
        </p:nvSpPr>
        <p:spPr>
          <a:xfrm>
            <a:off x="5797325" y="2839677"/>
            <a:ext cx="2298300" cy="7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20" name="Google Shape;120;p22"/>
          <p:cNvSpPr txBox="1">
            <a:spLocks noGrp="1"/>
          </p:cNvSpPr>
          <p:nvPr>
            <p:ph type="title" idx="6"/>
          </p:nvPr>
        </p:nvSpPr>
        <p:spPr>
          <a:xfrm>
            <a:off x="3019775" y="540000"/>
            <a:ext cx="31044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89" b="99"/>
          <a:stretch/>
        </p:blipFill>
        <p:spPr>
          <a:xfrm>
            <a:off x="-37925" y="-15950"/>
            <a:ext cx="9219851" cy="5175400"/>
          </a:xfrm>
          <a:prstGeom prst="rect">
            <a:avLst/>
          </a:prstGeom>
          <a:noFill/>
          <a:ln>
            <a:noFill/>
          </a:ln>
        </p:spPr>
      </p:pic>
      <p:sp>
        <p:nvSpPr>
          <p:cNvPr id="123" name="Google Shape;123;p23"/>
          <p:cNvSpPr txBox="1">
            <a:spLocks noGrp="1"/>
          </p:cNvSpPr>
          <p:nvPr>
            <p:ph type="title"/>
          </p:nvPr>
        </p:nvSpPr>
        <p:spPr>
          <a:xfrm>
            <a:off x="725757" y="2436556"/>
            <a:ext cx="17895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24" name="Google Shape;124;p23"/>
          <p:cNvSpPr txBox="1">
            <a:spLocks noGrp="1"/>
          </p:cNvSpPr>
          <p:nvPr>
            <p:ph type="subTitle" idx="1"/>
          </p:nvPr>
        </p:nvSpPr>
        <p:spPr>
          <a:xfrm>
            <a:off x="725757" y="2997546"/>
            <a:ext cx="1789500" cy="67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25" name="Google Shape;125;p23"/>
          <p:cNvSpPr txBox="1">
            <a:spLocks noGrp="1"/>
          </p:cNvSpPr>
          <p:nvPr>
            <p:ph type="title" idx="2"/>
          </p:nvPr>
        </p:nvSpPr>
        <p:spPr>
          <a:xfrm>
            <a:off x="6617182" y="2436556"/>
            <a:ext cx="17895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26" name="Google Shape;126;p23"/>
          <p:cNvSpPr txBox="1">
            <a:spLocks noGrp="1"/>
          </p:cNvSpPr>
          <p:nvPr>
            <p:ph type="subTitle" idx="3"/>
          </p:nvPr>
        </p:nvSpPr>
        <p:spPr>
          <a:xfrm>
            <a:off x="6617182" y="2997546"/>
            <a:ext cx="1789500" cy="67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27" name="Google Shape;127;p23"/>
          <p:cNvSpPr txBox="1">
            <a:spLocks noGrp="1"/>
          </p:cNvSpPr>
          <p:nvPr>
            <p:ph type="title" idx="4"/>
          </p:nvPr>
        </p:nvSpPr>
        <p:spPr>
          <a:xfrm>
            <a:off x="2694004" y="2436556"/>
            <a:ext cx="17895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28" name="Google Shape;128;p23"/>
          <p:cNvSpPr txBox="1">
            <a:spLocks noGrp="1"/>
          </p:cNvSpPr>
          <p:nvPr>
            <p:ph type="subTitle" idx="5"/>
          </p:nvPr>
        </p:nvSpPr>
        <p:spPr>
          <a:xfrm>
            <a:off x="2694004" y="2997546"/>
            <a:ext cx="1789500" cy="67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29" name="Google Shape;129;p23"/>
          <p:cNvSpPr txBox="1">
            <a:spLocks noGrp="1"/>
          </p:cNvSpPr>
          <p:nvPr>
            <p:ph type="title" idx="6"/>
          </p:nvPr>
        </p:nvSpPr>
        <p:spPr>
          <a:xfrm>
            <a:off x="4662392" y="2436556"/>
            <a:ext cx="17895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30" name="Google Shape;130;p23"/>
          <p:cNvSpPr txBox="1">
            <a:spLocks noGrp="1"/>
          </p:cNvSpPr>
          <p:nvPr>
            <p:ph type="subTitle" idx="7"/>
          </p:nvPr>
        </p:nvSpPr>
        <p:spPr>
          <a:xfrm>
            <a:off x="4662392" y="2997546"/>
            <a:ext cx="1789500" cy="67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31" name="Google Shape;131;p23"/>
          <p:cNvSpPr txBox="1">
            <a:spLocks noGrp="1"/>
          </p:cNvSpPr>
          <p:nvPr>
            <p:ph type="title" idx="8"/>
          </p:nvPr>
        </p:nvSpPr>
        <p:spPr>
          <a:xfrm>
            <a:off x="2575225" y="540000"/>
            <a:ext cx="39936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t="89" b="99"/>
          <a:stretch/>
        </p:blipFill>
        <p:spPr>
          <a:xfrm rot="10800000">
            <a:off x="-37925" y="-15950"/>
            <a:ext cx="9219851" cy="5175400"/>
          </a:xfrm>
          <a:prstGeom prst="rect">
            <a:avLst/>
          </a:prstGeom>
          <a:noFill/>
          <a:ln>
            <a:noFill/>
          </a:ln>
        </p:spPr>
      </p:pic>
      <p:sp>
        <p:nvSpPr>
          <p:cNvPr id="134" name="Google Shape;134;p24"/>
          <p:cNvSpPr txBox="1">
            <a:spLocks noGrp="1"/>
          </p:cNvSpPr>
          <p:nvPr>
            <p:ph type="title"/>
          </p:nvPr>
        </p:nvSpPr>
        <p:spPr>
          <a:xfrm>
            <a:off x="872400" y="1571900"/>
            <a:ext cx="2198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35" name="Google Shape;135;p24"/>
          <p:cNvSpPr txBox="1">
            <a:spLocks noGrp="1"/>
          </p:cNvSpPr>
          <p:nvPr>
            <p:ph type="subTitle" idx="1"/>
          </p:nvPr>
        </p:nvSpPr>
        <p:spPr>
          <a:xfrm>
            <a:off x="872400" y="2158425"/>
            <a:ext cx="21984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36" name="Google Shape;136;p24"/>
          <p:cNvSpPr txBox="1">
            <a:spLocks noGrp="1"/>
          </p:cNvSpPr>
          <p:nvPr>
            <p:ph type="title" idx="2"/>
          </p:nvPr>
        </p:nvSpPr>
        <p:spPr>
          <a:xfrm>
            <a:off x="3472800" y="1571900"/>
            <a:ext cx="2198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37" name="Google Shape;137;p24"/>
          <p:cNvSpPr txBox="1">
            <a:spLocks noGrp="1"/>
          </p:cNvSpPr>
          <p:nvPr>
            <p:ph type="subTitle" idx="3"/>
          </p:nvPr>
        </p:nvSpPr>
        <p:spPr>
          <a:xfrm>
            <a:off x="3472800" y="2158425"/>
            <a:ext cx="21984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38" name="Google Shape;138;p24"/>
          <p:cNvSpPr txBox="1">
            <a:spLocks noGrp="1"/>
          </p:cNvSpPr>
          <p:nvPr>
            <p:ph type="title" idx="4"/>
          </p:nvPr>
        </p:nvSpPr>
        <p:spPr>
          <a:xfrm>
            <a:off x="872400" y="3005300"/>
            <a:ext cx="2198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39" name="Google Shape;139;p24"/>
          <p:cNvSpPr txBox="1">
            <a:spLocks noGrp="1"/>
          </p:cNvSpPr>
          <p:nvPr>
            <p:ph type="subTitle" idx="5"/>
          </p:nvPr>
        </p:nvSpPr>
        <p:spPr>
          <a:xfrm>
            <a:off x="872400" y="3591825"/>
            <a:ext cx="21984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40" name="Google Shape;140;p24"/>
          <p:cNvSpPr txBox="1">
            <a:spLocks noGrp="1"/>
          </p:cNvSpPr>
          <p:nvPr>
            <p:ph type="title" idx="6"/>
          </p:nvPr>
        </p:nvSpPr>
        <p:spPr>
          <a:xfrm>
            <a:off x="3472800" y="3005300"/>
            <a:ext cx="2198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41" name="Google Shape;141;p24"/>
          <p:cNvSpPr txBox="1">
            <a:spLocks noGrp="1"/>
          </p:cNvSpPr>
          <p:nvPr>
            <p:ph type="subTitle" idx="7"/>
          </p:nvPr>
        </p:nvSpPr>
        <p:spPr>
          <a:xfrm>
            <a:off x="3472800" y="3591825"/>
            <a:ext cx="21984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42" name="Google Shape;142;p24"/>
          <p:cNvSpPr txBox="1">
            <a:spLocks noGrp="1"/>
          </p:cNvSpPr>
          <p:nvPr>
            <p:ph type="title" idx="8"/>
          </p:nvPr>
        </p:nvSpPr>
        <p:spPr>
          <a:xfrm>
            <a:off x="6073200" y="1571900"/>
            <a:ext cx="2198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43" name="Google Shape;143;p24"/>
          <p:cNvSpPr txBox="1">
            <a:spLocks noGrp="1"/>
          </p:cNvSpPr>
          <p:nvPr>
            <p:ph type="subTitle" idx="9"/>
          </p:nvPr>
        </p:nvSpPr>
        <p:spPr>
          <a:xfrm>
            <a:off x="6073200" y="2158425"/>
            <a:ext cx="21984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44" name="Google Shape;144;p24"/>
          <p:cNvSpPr txBox="1">
            <a:spLocks noGrp="1"/>
          </p:cNvSpPr>
          <p:nvPr>
            <p:ph type="title" idx="13"/>
          </p:nvPr>
        </p:nvSpPr>
        <p:spPr>
          <a:xfrm>
            <a:off x="6073200" y="3005300"/>
            <a:ext cx="2198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2500">
                <a:latin typeface="Alice"/>
                <a:ea typeface="Alice"/>
                <a:cs typeface="Alice"/>
                <a:sym typeface="Alice"/>
              </a:defRPr>
            </a:lvl1pPr>
            <a:lvl2pPr lvl="1" algn="ctr" rtl="0">
              <a:spcBef>
                <a:spcPts val="0"/>
              </a:spcBef>
              <a:spcAft>
                <a:spcPts val="0"/>
              </a:spcAft>
              <a:buSzPts val="2400"/>
              <a:buFont typeface="Alice"/>
              <a:buNone/>
              <a:defRPr sz="2400" b="1">
                <a:latin typeface="Alice"/>
                <a:ea typeface="Alice"/>
                <a:cs typeface="Alice"/>
                <a:sym typeface="Alice"/>
              </a:defRPr>
            </a:lvl2pPr>
            <a:lvl3pPr lvl="2" algn="ctr" rtl="0">
              <a:spcBef>
                <a:spcPts val="0"/>
              </a:spcBef>
              <a:spcAft>
                <a:spcPts val="0"/>
              </a:spcAft>
              <a:buSzPts val="2400"/>
              <a:buFont typeface="Alice"/>
              <a:buNone/>
              <a:defRPr sz="2400" b="1">
                <a:latin typeface="Alice"/>
                <a:ea typeface="Alice"/>
                <a:cs typeface="Alice"/>
                <a:sym typeface="Alice"/>
              </a:defRPr>
            </a:lvl3pPr>
            <a:lvl4pPr lvl="3" algn="ctr" rtl="0">
              <a:spcBef>
                <a:spcPts val="0"/>
              </a:spcBef>
              <a:spcAft>
                <a:spcPts val="0"/>
              </a:spcAft>
              <a:buSzPts val="2400"/>
              <a:buFont typeface="Alice"/>
              <a:buNone/>
              <a:defRPr sz="2400" b="1">
                <a:latin typeface="Alice"/>
                <a:ea typeface="Alice"/>
                <a:cs typeface="Alice"/>
                <a:sym typeface="Alice"/>
              </a:defRPr>
            </a:lvl4pPr>
            <a:lvl5pPr lvl="4" algn="ctr" rtl="0">
              <a:spcBef>
                <a:spcPts val="0"/>
              </a:spcBef>
              <a:spcAft>
                <a:spcPts val="0"/>
              </a:spcAft>
              <a:buSzPts val="2400"/>
              <a:buFont typeface="Alice"/>
              <a:buNone/>
              <a:defRPr sz="2400" b="1">
                <a:latin typeface="Alice"/>
                <a:ea typeface="Alice"/>
                <a:cs typeface="Alice"/>
                <a:sym typeface="Alice"/>
              </a:defRPr>
            </a:lvl5pPr>
            <a:lvl6pPr lvl="5" algn="ctr" rtl="0">
              <a:spcBef>
                <a:spcPts val="0"/>
              </a:spcBef>
              <a:spcAft>
                <a:spcPts val="0"/>
              </a:spcAft>
              <a:buSzPts val="2400"/>
              <a:buFont typeface="Alice"/>
              <a:buNone/>
              <a:defRPr sz="2400" b="1">
                <a:latin typeface="Alice"/>
                <a:ea typeface="Alice"/>
                <a:cs typeface="Alice"/>
                <a:sym typeface="Alice"/>
              </a:defRPr>
            </a:lvl6pPr>
            <a:lvl7pPr lvl="6" algn="ctr" rtl="0">
              <a:spcBef>
                <a:spcPts val="0"/>
              </a:spcBef>
              <a:spcAft>
                <a:spcPts val="0"/>
              </a:spcAft>
              <a:buSzPts val="2400"/>
              <a:buFont typeface="Alice"/>
              <a:buNone/>
              <a:defRPr sz="2400" b="1">
                <a:latin typeface="Alice"/>
                <a:ea typeface="Alice"/>
                <a:cs typeface="Alice"/>
                <a:sym typeface="Alice"/>
              </a:defRPr>
            </a:lvl7pPr>
            <a:lvl8pPr lvl="7" algn="ctr" rtl="0">
              <a:spcBef>
                <a:spcPts val="0"/>
              </a:spcBef>
              <a:spcAft>
                <a:spcPts val="0"/>
              </a:spcAft>
              <a:buSzPts val="2400"/>
              <a:buFont typeface="Alice"/>
              <a:buNone/>
              <a:defRPr sz="2400" b="1">
                <a:latin typeface="Alice"/>
                <a:ea typeface="Alice"/>
                <a:cs typeface="Alice"/>
                <a:sym typeface="Alice"/>
              </a:defRPr>
            </a:lvl8pPr>
            <a:lvl9pPr lvl="8" algn="ctr" rtl="0">
              <a:spcBef>
                <a:spcPts val="0"/>
              </a:spcBef>
              <a:spcAft>
                <a:spcPts val="0"/>
              </a:spcAft>
              <a:buSzPts val="2400"/>
              <a:buFont typeface="Alice"/>
              <a:buNone/>
              <a:defRPr sz="2400" b="1">
                <a:latin typeface="Alice"/>
                <a:ea typeface="Alice"/>
                <a:cs typeface="Alice"/>
                <a:sym typeface="Alice"/>
              </a:defRPr>
            </a:lvl9pPr>
          </a:lstStyle>
          <a:p>
            <a:endParaRPr/>
          </a:p>
        </p:txBody>
      </p:sp>
      <p:sp>
        <p:nvSpPr>
          <p:cNvPr id="145" name="Google Shape;145;p24"/>
          <p:cNvSpPr txBox="1">
            <a:spLocks noGrp="1"/>
          </p:cNvSpPr>
          <p:nvPr>
            <p:ph type="subTitle" idx="14"/>
          </p:nvPr>
        </p:nvSpPr>
        <p:spPr>
          <a:xfrm>
            <a:off x="6073200" y="3591825"/>
            <a:ext cx="21984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146" name="Google Shape;146;p24"/>
          <p:cNvSpPr txBox="1">
            <a:spLocks noGrp="1"/>
          </p:cNvSpPr>
          <p:nvPr>
            <p:ph type="title" idx="15"/>
          </p:nvPr>
        </p:nvSpPr>
        <p:spPr>
          <a:xfrm>
            <a:off x="2648725" y="540000"/>
            <a:ext cx="38466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t="59" b="59"/>
          <a:stretch/>
        </p:blipFill>
        <p:spPr>
          <a:xfrm rot="10800000">
            <a:off x="-37926" y="-15950"/>
            <a:ext cx="9219851" cy="5175400"/>
          </a:xfrm>
          <a:prstGeom prst="rect">
            <a:avLst/>
          </a:prstGeom>
          <a:noFill/>
          <a:ln>
            <a:noFill/>
          </a:ln>
        </p:spPr>
      </p:pic>
      <p:sp>
        <p:nvSpPr>
          <p:cNvPr id="149" name="Google Shape;149;p25"/>
          <p:cNvSpPr txBox="1">
            <a:spLocks noGrp="1"/>
          </p:cNvSpPr>
          <p:nvPr>
            <p:ph type="title" hasCustomPrompt="1"/>
          </p:nvPr>
        </p:nvSpPr>
        <p:spPr>
          <a:xfrm>
            <a:off x="1654825" y="1077563"/>
            <a:ext cx="5834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0" name="Google Shape;150;p25"/>
          <p:cNvSpPr txBox="1">
            <a:spLocks noGrp="1"/>
          </p:cNvSpPr>
          <p:nvPr>
            <p:ph type="subTitle" idx="1"/>
          </p:nvPr>
        </p:nvSpPr>
        <p:spPr>
          <a:xfrm>
            <a:off x="1654775" y="2012200"/>
            <a:ext cx="58344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5"/>
          <p:cNvSpPr txBox="1">
            <a:spLocks noGrp="1"/>
          </p:cNvSpPr>
          <p:nvPr>
            <p:ph type="title" idx="2" hasCustomPrompt="1"/>
          </p:nvPr>
        </p:nvSpPr>
        <p:spPr>
          <a:xfrm>
            <a:off x="1654825" y="2686110"/>
            <a:ext cx="5834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2" name="Google Shape;152;p25"/>
          <p:cNvSpPr txBox="1">
            <a:spLocks noGrp="1"/>
          </p:cNvSpPr>
          <p:nvPr>
            <p:ph type="subTitle" idx="3"/>
          </p:nvPr>
        </p:nvSpPr>
        <p:spPr>
          <a:xfrm>
            <a:off x="1654775" y="3620729"/>
            <a:ext cx="58344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53"/>
        <p:cNvGrpSpPr/>
        <p:nvPr/>
      </p:nvGrpSpPr>
      <p:grpSpPr>
        <a:xfrm>
          <a:off x="0" y="0"/>
          <a:ext cx="0" cy="0"/>
          <a:chOff x="0" y="0"/>
          <a:chExt cx="0" cy="0"/>
        </a:xfrm>
      </p:grpSpPr>
      <p:pic>
        <p:nvPicPr>
          <p:cNvPr id="154" name="Google Shape;154;p26"/>
          <p:cNvPicPr preferRelativeResize="0"/>
          <p:nvPr/>
        </p:nvPicPr>
        <p:blipFill rotWithShape="1">
          <a:blip r:embed="rId2">
            <a:alphaModFix/>
          </a:blip>
          <a:srcRect t="89" b="99"/>
          <a:stretch/>
        </p:blipFill>
        <p:spPr>
          <a:xfrm>
            <a:off x="-37925" y="-15950"/>
            <a:ext cx="9219851" cy="5175400"/>
          </a:xfrm>
          <a:prstGeom prst="rect">
            <a:avLst/>
          </a:prstGeom>
          <a:noFill/>
          <a:ln>
            <a:noFill/>
          </a:ln>
        </p:spPr>
      </p:pic>
      <p:sp>
        <p:nvSpPr>
          <p:cNvPr id="155" name="Google Shape;155;p26"/>
          <p:cNvSpPr txBox="1">
            <a:spLocks noGrp="1"/>
          </p:cNvSpPr>
          <p:nvPr>
            <p:ph type="ctrTitle"/>
          </p:nvPr>
        </p:nvSpPr>
        <p:spPr>
          <a:xfrm>
            <a:off x="2928050" y="606525"/>
            <a:ext cx="3377100" cy="76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6" name="Google Shape;156;p26"/>
          <p:cNvSpPr txBox="1">
            <a:spLocks noGrp="1"/>
          </p:cNvSpPr>
          <p:nvPr>
            <p:ph type="subTitle" idx="1"/>
          </p:nvPr>
        </p:nvSpPr>
        <p:spPr>
          <a:xfrm>
            <a:off x="2156575" y="1679708"/>
            <a:ext cx="4920300" cy="447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00">
                <a:solidFill>
                  <a:schemeClr val="dk1"/>
                </a:solidFill>
                <a:latin typeface="Alice"/>
                <a:ea typeface="Alice"/>
                <a:cs typeface="Alice"/>
                <a:sym typeface="Alic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7" name="Google Shape;157;p26"/>
          <p:cNvSpPr txBox="1">
            <a:spLocks noGrp="1"/>
          </p:cNvSpPr>
          <p:nvPr>
            <p:ph type="subTitle" idx="2"/>
          </p:nvPr>
        </p:nvSpPr>
        <p:spPr>
          <a:xfrm>
            <a:off x="3276125" y="2186600"/>
            <a:ext cx="2681100" cy="742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6"/>
          <p:cNvSpPr txBox="1"/>
          <p:nvPr/>
        </p:nvSpPr>
        <p:spPr>
          <a:xfrm>
            <a:off x="2043550" y="3801825"/>
            <a:ext cx="5057100" cy="5541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200">
                <a:solidFill>
                  <a:schemeClr val="dk1"/>
                </a:solidFill>
                <a:latin typeface="Work Sans"/>
                <a:ea typeface="Work Sans"/>
                <a:cs typeface="Work Sans"/>
                <a:sym typeface="Work Sans"/>
              </a:rPr>
              <a:t>CREDITS: This presentation template was created by </a:t>
            </a:r>
            <a:r>
              <a:rPr lang="en" sz="12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200" b="1">
                <a:solidFill>
                  <a:schemeClr val="dk1"/>
                </a:solidFill>
                <a:latin typeface="Work Sans"/>
                <a:ea typeface="Work Sans"/>
                <a:cs typeface="Work Sans"/>
                <a:sym typeface="Work Sans"/>
              </a:rPr>
              <a:t>, </a:t>
            </a:r>
            <a:r>
              <a:rPr lang="en" sz="1200">
                <a:solidFill>
                  <a:schemeClr val="dk1"/>
                </a:solidFill>
                <a:latin typeface="Work Sans"/>
                <a:ea typeface="Work Sans"/>
                <a:cs typeface="Work Sans"/>
                <a:sym typeface="Work Sans"/>
              </a:rPr>
              <a:t>including icons by </a:t>
            </a:r>
            <a:r>
              <a:rPr lang="en" sz="12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200" b="1">
                <a:solidFill>
                  <a:schemeClr val="dk1"/>
                </a:solidFill>
                <a:latin typeface="Work Sans"/>
                <a:ea typeface="Work Sans"/>
                <a:cs typeface="Work Sans"/>
                <a:sym typeface="Work Sans"/>
              </a:rPr>
              <a:t>,</a:t>
            </a:r>
            <a:r>
              <a:rPr lang="en" sz="1200">
                <a:solidFill>
                  <a:schemeClr val="dk1"/>
                </a:solidFill>
                <a:latin typeface="Work Sans"/>
                <a:ea typeface="Work Sans"/>
                <a:cs typeface="Work Sans"/>
                <a:sym typeface="Work Sans"/>
              </a:rPr>
              <a:t> infographics &amp; images by </a:t>
            </a:r>
            <a:r>
              <a:rPr lang="en" sz="12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endParaRPr sz="1200" b="1">
              <a:solidFill>
                <a:schemeClr val="dk1"/>
              </a:solidFill>
              <a:latin typeface="Work Sans"/>
              <a:ea typeface="Work Sans"/>
              <a:cs typeface="Work Sans"/>
              <a:sym typeface="Work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59"/>
        <p:cNvGrpSpPr/>
        <p:nvPr/>
      </p:nvGrpSpPr>
      <p:grpSpPr>
        <a:xfrm>
          <a:off x="0" y="0"/>
          <a:ext cx="0" cy="0"/>
          <a:chOff x="0" y="0"/>
          <a:chExt cx="0" cy="0"/>
        </a:xfrm>
      </p:grpSpPr>
      <p:pic>
        <p:nvPicPr>
          <p:cNvPr id="160" name="Google Shape;160;p27"/>
          <p:cNvPicPr preferRelativeResize="0"/>
          <p:nvPr/>
        </p:nvPicPr>
        <p:blipFill rotWithShape="1">
          <a:blip r:embed="rId2">
            <a:alphaModFix/>
          </a:blip>
          <a:srcRect t="59" b="59"/>
          <a:stretch/>
        </p:blipFill>
        <p:spPr>
          <a:xfrm flipH="1">
            <a:off x="-34850" y="-15949"/>
            <a:ext cx="9213701" cy="5175398"/>
          </a:xfrm>
          <a:prstGeom prst="rect">
            <a:avLst/>
          </a:prstGeom>
          <a:noFill/>
          <a:ln>
            <a:noFill/>
          </a:ln>
        </p:spPr>
      </p:pic>
      <p:sp>
        <p:nvSpPr>
          <p:cNvPr id="161" name="Google Shape;161;p27"/>
          <p:cNvSpPr txBox="1">
            <a:spLocks noGrp="1"/>
          </p:cNvSpPr>
          <p:nvPr>
            <p:ph type="title"/>
          </p:nvPr>
        </p:nvSpPr>
        <p:spPr>
          <a:xfrm>
            <a:off x="1992050" y="540000"/>
            <a:ext cx="51597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162"/>
        <p:cNvGrpSpPr/>
        <p:nvPr/>
      </p:nvGrpSpPr>
      <p:grpSpPr>
        <a:xfrm>
          <a:off x="0" y="0"/>
          <a:ext cx="0" cy="0"/>
          <a:chOff x="0" y="0"/>
          <a:chExt cx="0" cy="0"/>
        </a:xfrm>
      </p:grpSpPr>
      <p:pic>
        <p:nvPicPr>
          <p:cNvPr id="163" name="Google Shape;163;p28"/>
          <p:cNvPicPr preferRelativeResize="0"/>
          <p:nvPr/>
        </p:nvPicPr>
        <p:blipFill rotWithShape="1">
          <a:blip r:embed="rId2">
            <a:alphaModFix/>
          </a:blip>
          <a:srcRect t="29" b="19"/>
          <a:stretch/>
        </p:blipFill>
        <p:spPr>
          <a:xfrm>
            <a:off x="-34850" y="-15949"/>
            <a:ext cx="9213701" cy="5175398"/>
          </a:xfrm>
          <a:prstGeom prst="rect">
            <a:avLst/>
          </a:prstGeom>
          <a:noFill/>
          <a:ln>
            <a:noFill/>
          </a:ln>
        </p:spPr>
      </p:pic>
      <p:sp>
        <p:nvSpPr>
          <p:cNvPr id="164" name="Google Shape;164;p28"/>
          <p:cNvSpPr txBox="1">
            <a:spLocks noGrp="1"/>
          </p:cNvSpPr>
          <p:nvPr>
            <p:ph type="title"/>
          </p:nvPr>
        </p:nvSpPr>
        <p:spPr>
          <a:xfrm>
            <a:off x="1678200" y="540000"/>
            <a:ext cx="57876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165"/>
        <p:cNvGrpSpPr/>
        <p:nvPr/>
      </p:nvGrpSpPr>
      <p:grpSpPr>
        <a:xfrm>
          <a:off x="0" y="0"/>
          <a:ext cx="0" cy="0"/>
          <a:chOff x="0" y="0"/>
          <a:chExt cx="0" cy="0"/>
        </a:xfrm>
      </p:grpSpPr>
      <p:pic>
        <p:nvPicPr>
          <p:cNvPr id="166" name="Google Shape;166;p29"/>
          <p:cNvPicPr preferRelativeResize="0"/>
          <p:nvPr/>
        </p:nvPicPr>
        <p:blipFill rotWithShape="1">
          <a:blip r:embed="rId2">
            <a:alphaModFix/>
          </a:blip>
          <a:srcRect t="29" b="19"/>
          <a:stretch/>
        </p:blipFill>
        <p:spPr>
          <a:xfrm>
            <a:off x="-34850" y="-15949"/>
            <a:ext cx="9213701" cy="5175398"/>
          </a:xfrm>
          <a:prstGeom prst="rect">
            <a:avLst/>
          </a:prstGeom>
          <a:noFill/>
          <a:ln>
            <a:noFill/>
          </a:ln>
        </p:spPr>
      </p:pic>
      <p:sp>
        <p:nvSpPr>
          <p:cNvPr id="167" name="Google Shape;167;p29"/>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4">
  <p:cSld name="CUSTOM_11_1_1_1">
    <p:spTree>
      <p:nvGrpSpPr>
        <p:cNvPr id="1" name="Shape 168"/>
        <p:cNvGrpSpPr/>
        <p:nvPr/>
      </p:nvGrpSpPr>
      <p:grpSpPr>
        <a:xfrm>
          <a:off x="0" y="0"/>
          <a:ext cx="0" cy="0"/>
          <a:chOff x="0" y="0"/>
          <a:chExt cx="0" cy="0"/>
        </a:xfrm>
      </p:grpSpPr>
      <p:pic>
        <p:nvPicPr>
          <p:cNvPr id="169" name="Google Shape;169;p30"/>
          <p:cNvPicPr preferRelativeResize="0"/>
          <p:nvPr/>
        </p:nvPicPr>
        <p:blipFill rotWithShape="1">
          <a:blip r:embed="rId2">
            <a:alphaModFix/>
          </a:blip>
          <a:srcRect t="59" b="59"/>
          <a:stretch/>
        </p:blipFill>
        <p:spPr>
          <a:xfrm rot="10800000">
            <a:off x="-34850" y="-15949"/>
            <a:ext cx="9213701" cy="5175398"/>
          </a:xfrm>
          <a:prstGeom prst="rect">
            <a:avLst/>
          </a:prstGeom>
          <a:noFill/>
          <a:ln>
            <a:noFill/>
          </a:ln>
        </p:spPr>
      </p:pic>
      <p:sp>
        <p:nvSpPr>
          <p:cNvPr id="170" name="Google Shape;170;p30"/>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29375" y="-15950"/>
            <a:ext cx="9202751" cy="5175400"/>
          </a:xfrm>
          <a:prstGeom prst="rect">
            <a:avLst/>
          </a:prstGeom>
          <a:noFill/>
          <a:ln>
            <a:noFill/>
          </a:ln>
        </p:spPr>
      </p:pic>
      <p:sp>
        <p:nvSpPr>
          <p:cNvPr id="21" name="Google Shape;21;p4"/>
          <p:cNvSpPr txBox="1">
            <a:spLocks noGrp="1"/>
          </p:cNvSpPr>
          <p:nvPr>
            <p:ph type="body" idx="1"/>
          </p:nvPr>
        </p:nvSpPr>
        <p:spPr>
          <a:xfrm>
            <a:off x="720000" y="1102175"/>
            <a:ext cx="7704000" cy="3501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Work Sans"/>
              <a:buAutoNum type="arabicPeriod"/>
              <a:defRPr sz="1200">
                <a:solidFill>
                  <a:schemeClr val="dk1"/>
                </a:solidFill>
                <a:latin typeface="Work Sans"/>
                <a:ea typeface="Work Sans"/>
                <a:cs typeface="Work Sans"/>
                <a:sym typeface="Work Sans"/>
              </a:defRPr>
            </a:lvl1pPr>
            <a:lvl2pPr marL="914400" lvl="1" indent="-317500"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2pPr>
            <a:lvl3pPr marL="1371600" lvl="2" indent="-317500"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3pPr>
            <a:lvl4pPr marL="1828800" lvl="3" indent="-317500" rtl="0">
              <a:lnSpc>
                <a:spcPct val="115000"/>
              </a:lnSpc>
              <a:spcBef>
                <a:spcPts val="0"/>
              </a:spcBef>
              <a:spcAft>
                <a:spcPts val="0"/>
              </a:spcAft>
              <a:buClr>
                <a:schemeClr val="dk1"/>
              </a:buClr>
              <a:buSzPts val="1400"/>
              <a:buFont typeface="Work Sans"/>
              <a:buAutoNum type="arabicPeriod"/>
              <a:defRPr>
                <a:solidFill>
                  <a:schemeClr val="dk1"/>
                </a:solidFill>
                <a:latin typeface="Work Sans"/>
                <a:ea typeface="Work Sans"/>
                <a:cs typeface="Work Sans"/>
                <a:sym typeface="Work Sans"/>
              </a:defRPr>
            </a:lvl4pPr>
            <a:lvl5pPr marL="2286000" lvl="4" indent="-317500"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5pPr>
            <a:lvl6pPr marL="2743200" lvl="5" indent="-317500"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6pPr>
            <a:lvl7pPr marL="3200400" lvl="6" indent="-317500" rtl="0">
              <a:lnSpc>
                <a:spcPct val="115000"/>
              </a:lnSpc>
              <a:spcBef>
                <a:spcPts val="0"/>
              </a:spcBef>
              <a:spcAft>
                <a:spcPts val="0"/>
              </a:spcAft>
              <a:buClr>
                <a:schemeClr val="dk1"/>
              </a:buClr>
              <a:buSzPts val="1400"/>
              <a:buFont typeface="Work Sans"/>
              <a:buAutoNum type="arabicPeriod"/>
              <a:defRPr>
                <a:solidFill>
                  <a:schemeClr val="dk1"/>
                </a:solidFill>
                <a:latin typeface="Work Sans"/>
                <a:ea typeface="Work Sans"/>
                <a:cs typeface="Work Sans"/>
                <a:sym typeface="Work Sans"/>
              </a:defRPr>
            </a:lvl7pPr>
            <a:lvl8pPr marL="3657600" lvl="7" indent="-317500"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8pPr>
            <a:lvl9pPr marL="4114800" lvl="8" indent="-317500"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9pPr>
          </a:lstStyle>
          <a:p>
            <a:endParaRPr/>
          </a:p>
        </p:txBody>
      </p:sp>
      <p:sp>
        <p:nvSpPr>
          <p:cNvPr id="22" name="Google Shape;22;p4"/>
          <p:cNvSpPr txBox="1">
            <a:spLocks noGrp="1"/>
          </p:cNvSpPr>
          <p:nvPr>
            <p:ph type="title"/>
          </p:nvPr>
        </p:nvSpPr>
        <p:spPr>
          <a:xfrm>
            <a:off x="726825" y="540000"/>
            <a:ext cx="77040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71"/>
        <p:cNvGrpSpPr/>
        <p:nvPr/>
      </p:nvGrpSpPr>
      <p:grpSpPr>
        <a:xfrm>
          <a:off x="0" y="0"/>
          <a:ext cx="0" cy="0"/>
          <a:chOff x="0" y="0"/>
          <a:chExt cx="0" cy="0"/>
        </a:xfrm>
      </p:grpSpPr>
      <p:pic>
        <p:nvPicPr>
          <p:cNvPr id="172" name="Google Shape;172;p31"/>
          <p:cNvPicPr preferRelativeResize="0"/>
          <p:nvPr/>
        </p:nvPicPr>
        <p:blipFill rotWithShape="1">
          <a:blip r:embed="rId2">
            <a:alphaModFix/>
          </a:blip>
          <a:srcRect t="89" b="99"/>
          <a:stretch/>
        </p:blipFill>
        <p:spPr>
          <a:xfrm rot="10800000">
            <a:off x="-37925" y="-15950"/>
            <a:ext cx="9219851" cy="51754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73"/>
        <p:cNvGrpSpPr/>
        <p:nvPr/>
      </p:nvGrpSpPr>
      <p:grpSpPr>
        <a:xfrm>
          <a:off x="0" y="0"/>
          <a:ext cx="0" cy="0"/>
          <a:chOff x="0" y="0"/>
          <a:chExt cx="0" cy="0"/>
        </a:xfrm>
      </p:grpSpPr>
      <p:pic>
        <p:nvPicPr>
          <p:cNvPr id="174" name="Google Shape;174;p32"/>
          <p:cNvPicPr preferRelativeResize="0"/>
          <p:nvPr/>
        </p:nvPicPr>
        <p:blipFill rotWithShape="1">
          <a:blip r:embed="rId2">
            <a:alphaModFix/>
          </a:blip>
          <a:srcRect t="59" b="59"/>
          <a:stretch/>
        </p:blipFill>
        <p:spPr>
          <a:xfrm rot="10800000">
            <a:off x="-37926" y="-15950"/>
            <a:ext cx="9219851" cy="5175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a:stretch/>
        </p:blipFill>
        <p:spPr>
          <a:xfrm>
            <a:off x="-20650" y="-7975"/>
            <a:ext cx="9185299" cy="5159450"/>
          </a:xfrm>
          <a:prstGeom prst="rect">
            <a:avLst/>
          </a:prstGeom>
          <a:noFill/>
          <a:ln>
            <a:noFill/>
          </a:ln>
        </p:spPr>
      </p:pic>
      <p:sp>
        <p:nvSpPr>
          <p:cNvPr id="25" name="Google Shape;25;p5"/>
          <p:cNvSpPr txBox="1">
            <a:spLocks noGrp="1"/>
          </p:cNvSpPr>
          <p:nvPr>
            <p:ph type="subTitle" idx="1"/>
          </p:nvPr>
        </p:nvSpPr>
        <p:spPr>
          <a:xfrm>
            <a:off x="1820329" y="3455025"/>
            <a:ext cx="2137500" cy="41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5186154" y="3455025"/>
            <a:ext cx="2137500" cy="41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1820329" y="3850575"/>
            <a:ext cx="2137500" cy="71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5186154" y="3850575"/>
            <a:ext cx="2137500" cy="71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l="29" r="39"/>
          <a:stretch/>
        </p:blipFill>
        <p:spPr>
          <a:xfrm>
            <a:off x="-34850" y="-15950"/>
            <a:ext cx="9213701" cy="5175399"/>
          </a:xfrm>
          <a:prstGeom prst="rect">
            <a:avLst/>
          </a:prstGeom>
          <a:noFill/>
          <a:ln>
            <a:noFill/>
          </a:ln>
        </p:spPr>
      </p:pic>
      <p:sp>
        <p:nvSpPr>
          <p:cNvPr id="32" name="Google Shape;32;p6"/>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t="29" b="19"/>
          <a:stretch/>
        </p:blipFill>
        <p:spPr>
          <a:xfrm>
            <a:off x="-49050" y="-23925"/>
            <a:ext cx="9242100" cy="5191350"/>
          </a:xfrm>
          <a:prstGeom prst="rect">
            <a:avLst/>
          </a:prstGeom>
          <a:noFill/>
          <a:ln>
            <a:noFill/>
          </a:ln>
        </p:spPr>
      </p:pic>
      <p:sp>
        <p:nvSpPr>
          <p:cNvPr id="35" name="Google Shape;35;p7"/>
          <p:cNvSpPr txBox="1">
            <a:spLocks noGrp="1"/>
          </p:cNvSpPr>
          <p:nvPr>
            <p:ph type="body" idx="1"/>
          </p:nvPr>
        </p:nvSpPr>
        <p:spPr>
          <a:xfrm>
            <a:off x="2762538" y="1393025"/>
            <a:ext cx="4134300" cy="2784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Work Sans"/>
              <a:buChar char="●"/>
              <a:defRPr sz="1400">
                <a:solidFill>
                  <a:schemeClr val="dk1"/>
                </a:solidFill>
                <a:latin typeface="Work Sans"/>
                <a:ea typeface="Work Sans"/>
                <a:cs typeface="Work Sans"/>
                <a:sym typeface="Work Sans"/>
              </a:defRPr>
            </a:lvl1pPr>
            <a:lvl2pPr marL="914400" lvl="1"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
        <p:nvSpPr>
          <p:cNvPr id="36" name="Google Shape;36;p7"/>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t="29" b="19"/>
          <a:stretch/>
        </p:blipFill>
        <p:spPr>
          <a:xfrm>
            <a:off x="-49050" y="-23925"/>
            <a:ext cx="9242100" cy="5191350"/>
          </a:xfrm>
          <a:prstGeom prst="rect">
            <a:avLst/>
          </a:prstGeom>
          <a:noFill/>
          <a:ln>
            <a:noFill/>
          </a:ln>
        </p:spPr>
      </p:pic>
      <p:sp>
        <p:nvSpPr>
          <p:cNvPr id="39" name="Google Shape;39;p8"/>
          <p:cNvSpPr txBox="1">
            <a:spLocks noGrp="1"/>
          </p:cNvSpPr>
          <p:nvPr>
            <p:ph type="title"/>
          </p:nvPr>
        </p:nvSpPr>
        <p:spPr>
          <a:xfrm>
            <a:off x="1886250" y="1528800"/>
            <a:ext cx="5371500" cy="20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Font typeface="Alice"/>
              <a:buNone/>
              <a:defRPr sz="8000">
                <a:latin typeface="Alice"/>
                <a:ea typeface="Alice"/>
                <a:cs typeface="Alice"/>
                <a:sym typeface="Alice"/>
              </a:defRPr>
            </a:lvl1pPr>
            <a:lvl2pPr lvl="1" algn="ctr" rtl="0">
              <a:spcBef>
                <a:spcPts val="0"/>
              </a:spcBef>
              <a:spcAft>
                <a:spcPts val="0"/>
              </a:spcAft>
              <a:buSzPts val="9600"/>
              <a:buFont typeface="Alice"/>
              <a:buNone/>
              <a:defRPr sz="9600">
                <a:latin typeface="Alice"/>
                <a:ea typeface="Alice"/>
                <a:cs typeface="Alice"/>
                <a:sym typeface="Alice"/>
              </a:defRPr>
            </a:lvl2pPr>
            <a:lvl3pPr lvl="2" algn="ctr" rtl="0">
              <a:spcBef>
                <a:spcPts val="0"/>
              </a:spcBef>
              <a:spcAft>
                <a:spcPts val="0"/>
              </a:spcAft>
              <a:buSzPts val="9600"/>
              <a:buFont typeface="Alice"/>
              <a:buNone/>
              <a:defRPr sz="9600">
                <a:latin typeface="Alice"/>
                <a:ea typeface="Alice"/>
                <a:cs typeface="Alice"/>
                <a:sym typeface="Alice"/>
              </a:defRPr>
            </a:lvl3pPr>
            <a:lvl4pPr lvl="3" algn="ctr" rtl="0">
              <a:spcBef>
                <a:spcPts val="0"/>
              </a:spcBef>
              <a:spcAft>
                <a:spcPts val="0"/>
              </a:spcAft>
              <a:buSzPts val="9600"/>
              <a:buFont typeface="Alice"/>
              <a:buNone/>
              <a:defRPr sz="9600">
                <a:latin typeface="Alice"/>
                <a:ea typeface="Alice"/>
                <a:cs typeface="Alice"/>
                <a:sym typeface="Alice"/>
              </a:defRPr>
            </a:lvl4pPr>
            <a:lvl5pPr lvl="4" algn="ctr" rtl="0">
              <a:spcBef>
                <a:spcPts val="0"/>
              </a:spcBef>
              <a:spcAft>
                <a:spcPts val="0"/>
              </a:spcAft>
              <a:buSzPts val="9600"/>
              <a:buFont typeface="Alice"/>
              <a:buNone/>
              <a:defRPr sz="9600">
                <a:latin typeface="Alice"/>
                <a:ea typeface="Alice"/>
                <a:cs typeface="Alice"/>
                <a:sym typeface="Alice"/>
              </a:defRPr>
            </a:lvl5pPr>
            <a:lvl6pPr lvl="5" algn="ctr" rtl="0">
              <a:spcBef>
                <a:spcPts val="0"/>
              </a:spcBef>
              <a:spcAft>
                <a:spcPts val="0"/>
              </a:spcAft>
              <a:buSzPts val="9600"/>
              <a:buFont typeface="Alice"/>
              <a:buNone/>
              <a:defRPr sz="9600">
                <a:latin typeface="Alice"/>
                <a:ea typeface="Alice"/>
                <a:cs typeface="Alice"/>
                <a:sym typeface="Alice"/>
              </a:defRPr>
            </a:lvl6pPr>
            <a:lvl7pPr lvl="6" algn="ctr" rtl="0">
              <a:spcBef>
                <a:spcPts val="0"/>
              </a:spcBef>
              <a:spcAft>
                <a:spcPts val="0"/>
              </a:spcAft>
              <a:buSzPts val="9600"/>
              <a:buFont typeface="Alice"/>
              <a:buNone/>
              <a:defRPr sz="9600">
                <a:latin typeface="Alice"/>
                <a:ea typeface="Alice"/>
                <a:cs typeface="Alice"/>
                <a:sym typeface="Alice"/>
              </a:defRPr>
            </a:lvl7pPr>
            <a:lvl8pPr lvl="7" algn="ctr" rtl="0">
              <a:spcBef>
                <a:spcPts val="0"/>
              </a:spcBef>
              <a:spcAft>
                <a:spcPts val="0"/>
              </a:spcAft>
              <a:buSzPts val="9600"/>
              <a:buFont typeface="Alice"/>
              <a:buNone/>
              <a:defRPr sz="9600">
                <a:latin typeface="Alice"/>
                <a:ea typeface="Alice"/>
                <a:cs typeface="Alice"/>
                <a:sym typeface="Alice"/>
              </a:defRPr>
            </a:lvl8pPr>
            <a:lvl9pPr lvl="8" algn="ctr" rtl="0">
              <a:spcBef>
                <a:spcPts val="0"/>
              </a:spcBef>
              <a:spcAft>
                <a:spcPts val="0"/>
              </a:spcAft>
              <a:buSzPts val="9600"/>
              <a:buFont typeface="Alice"/>
              <a:buNone/>
              <a:defRPr sz="9600">
                <a:latin typeface="Alice"/>
                <a:ea typeface="Alice"/>
                <a:cs typeface="Alice"/>
                <a:sym typeface="Alic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29" r="39"/>
          <a:stretch/>
        </p:blipFill>
        <p:spPr>
          <a:xfrm rot="10800000">
            <a:off x="-34851" y="-15949"/>
            <a:ext cx="9213701" cy="5175399"/>
          </a:xfrm>
          <a:prstGeom prst="rect">
            <a:avLst/>
          </a:prstGeom>
          <a:noFill/>
          <a:ln>
            <a:noFill/>
          </a:ln>
        </p:spPr>
      </p:pic>
      <p:sp>
        <p:nvSpPr>
          <p:cNvPr id="42" name="Google Shape;42;p9"/>
          <p:cNvSpPr txBox="1">
            <a:spLocks noGrp="1"/>
          </p:cNvSpPr>
          <p:nvPr>
            <p:ph type="subTitle" idx="1"/>
          </p:nvPr>
        </p:nvSpPr>
        <p:spPr>
          <a:xfrm>
            <a:off x="1097450" y="2269113"/>
            <a:ext cx="3217200" cy="135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9"/>
          <p:cNvSpPr txBox="1">
            <a:spLocks noGrp="1"/>
          </p:cNvSpPr>
          <p:nvPr>
            <p:ph type="title"/>
          </p:nvPr>
        </p:nvSpPr>
        <p:spPr>
          <a:xfrm>
            <a:off x="1097450" y="1520175"/>
            <a:ext cx="41553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40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4865737" y="1441053"/>
            <a:ext cx="3142800" cy="226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a:solidFill>
                <a:srgbClr val="191919"/>
              </a:solidFill>
              <a:latin typeface="Bebas Neue"/>
              <a:ea typeface="Bebas Neue"/>
              <a:cs typeface="Bebas Neue"/>
              <a:sym typeface="Bebas Neue"/>
            </a:endParaRPr>
          </a:p>
        </p:txBody>
      </p:sp>
      <p:sp>
        <p:nvSpPr>
          <p:cNvPr id="7" name="Google Shape;7;p1"/>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chemeClr val="dk1"/>
              </a:solidFill>
              <a:latin typeface="Work Sans"/>
              <a:ea typeface="Work Sans"/>
              <a:cs typeface="Work Sans"/>
              <a:sym typeface="Work Sans"/>
            </a:endParaRPr>
          </a:p>
        </p:txBody>
      </p:sp>
      <p:sp>
        <p:nvSpPr>
          <p:cNvPr id="8" name="Google Shape;8;p1"/>
          <p:cNvSpPr txBox="1">
            <a:spLocks noGrp="1"/>
          </p:cNvSpPr>
          <p:nvPr>
            <p:ph type="title"/>
          </p:nvPr>
        </p:nvSpPr>
        <p:spPr>
          <a:xfrm>
            <a:off x="540000" y="720000"/>
            <a:ext cx="80640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ice"/>
              <a:buNone/>
              <a:defRPr sz="3300">
                <a:solidFill>
                  <a:schemeClr val="dk1"/>
                </a:solidFill>
                <a:latin typeface="Alice"/>
                <a:ea typeface="Alice"/>
                <a:cs typeface="Alice"/>
                <a:sym typeface="Alic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9" name="Google Shape;9;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rtl="0">
              <a:lnSpc>
                <a:spcPct val="115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18.png"/><Relationship Id="rId4" Type="http://schemas.openxmlformats.org/officeDocument/2006/relationships/hyperlink" Target="https://docs.google.com/spreadsheets/d/1evit1kwoMVWTY9dayK3KQzjwrLZYFFqtaFcwJf-MwPg/copy#gid=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6.xml"/><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hyperlink" Target="https://docs.google.com/spreadsheets/d/1evit1kwoMVWTY9dayK3KQzjwrLZYFFqtaFcwJf-MwPg/copy#gid=858331291"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hyperlink" Target="http://bit.ly/2Tynxth" TargetMode="External"/><Relationship Id="rId7" Type="http://schemas.openxmlformats.org/officeDocument/2006/relationships/slide" Target="slide28.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1.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 Id="rId9"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photo/confident-blonde-young-woman-with-crossed-arms-standing-against-white-background_3699759.htm/?utm_source=slidesgo_template&amp;utm_medium=referral-link&amp;utm_campaign=sg_resources&amp;utm_content=freepik" TargetMode="External"/><Relationship Id="rId3" Type="http://schemas.openxmlformats.org/officeDocument/2006/relationships/hyperlink" Target="https://www.freepik.com/free-photo/glasses-water-with-shadow_12551293.htm/?utm_source=slidesgo_template&amp;utm_medium=referral-link&amp;utm_campaign=sg_resources&amp;utm_content=freepik" TargetMode="External"/><Relationship Id="rId7" Type="http://schemas.openxmlformats.org/officeDocument/2006/relationships/hyperlink" Target="https://www.freepik.com/free-photo/portrait-man-smiling_11379784.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www.freepik.com/free-photo/glass-water-flowers-table_12551325.htm/?utm_source=slidesgo_template&amp;utm_medium=referral-link&amp;utm_campaign=sg_resources&amp;utm_content=freepik" TargetMode="External"/><Relationship Id="rId5" Type="http://schemas.openxmlformats.org/officeDocument/2006/relationships/hyperlink" Target="https://www.freepik.com/free-photo/glass-water-flowers-table_12551284.htm/?utm_source=slidesgo_template&amp;utm_medium=referral-link&amp;utm_campaign=sg_resources&amp;utm_content=freepik" TargetMode="External"/><Relationship Id="rId10" Type="http://schemas.openxmlformats.org/officeDocument/2006/relationships/hyperlink" Target="https://www.freepik.com/free-vector/hand-painted-watercolor-stains-brush-strokes-with-gold-glitter_13297238.htm/?utm_source=slidesgo_template&amp;utm_medium=referral-link&amp;utm_campaign=sg_resources&amp;utm_content=freepik" TargetMode="External"/><Relationship Id="rId4" Type="http://schemas.openxmlformats.org/officeDocument/2006/relationships/hyperlink" Target="https://www.freepik.com/free-photo/glasses-with-water-table_12551288.htm/?utm_source=slidesgo_template&amp;utm_medium=referral-link&amp;utm_campaign=sg_resources&amp;utm_content=freepik" TargetMode="External"/><Relationship Id="rId9" Type="http://schemas.openxmlformats.org/officeDocument/2006/relationships/hyperlink" Target="https://www.freepik.com/free-vector/hand-painted-watercolor-abstract-art-cover-collection_14455297.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photo/portrait-woman-smiling_13661505.htm/?utm_source=slidesgo_template&amp;utm_medium=referral-link&amp;utm_campaign=sg_resources&amp;utm_content=freepik" TargetMode="External"/><Relationship Id="rId3" Type="http://schemas.openxmlformats.org/officeDocument/2006/relationships/hyperlink" Target="https://www.freepik.com/free-photo/glasses-with-water-table_12551291.htm/?utm_source=slidesgo_template&amp;utm_medium=referral-link&amp;utm_campaign=sg_resources&amp;utm_content=freepik" TargetMode="External"/><Relationship Id="rId7" Type="http://schemas.openxmlformats.org/officeDocument/2006/relationships/hyperlink" Target="https://www.freepik.com/free-photo/portrait-man-smiling-posing_11379789.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freepik.com/free-photo/glass-water-with-lemon-slices-table_12551306.htm/?utm_source=slidesgo_template&amp;utm_medium=referral-link&amp;utm_campaign=sg_resources&amp;utm_content=freepik" TargetMode="External"/><Relationship Id="rId11" Type="http://schemas.openxmlformats.org/officeDocument/2006/relationships/hyperlink" Target="https://www.flaticon.com/packs/business-177?_gl=1*11mugoo*_ga*ODgyMTQ5ODA2LjE2MTU3NDk2MTI.*_ga_3Q8LH3P0VP*MTYyMzc1MzE0NS43LjEuMTYyMzc1MzE3OS4w&amp;_ga=2.115871054.972657644.1623753145-882149806.1615749612/?utm_source=slidesgo_template&amp;utm_medium=referral-link&amp;utm_campaign=sg_resources&amp;utm_content=flaticon" TargetMode="External"/><Relationship Id="rId5" Type="http://schemas.openxmlformats.org/officeDocument/2006/relationships/hyperlink" Target="https://www.freepik.com/free-photo/glass-water-with-lemon-slices-table_12551307.htm/?utm_source=slidesgo_template&amp;utm_medium=referral-link&amp;utm_campaign=sg_resources&amp;utm_content=freepik" TargetMode="External"/><Relationship Id="rId10" Type="http://schemas.openxmlformats.org/officeDocument/2006/relationships/hyperlink" Target="https://www.freepik.com/free-vector/hand-painted-watercolor-brush-stroke-pack_13209783.htm/?utm_source=slidesgo_template&amp;utm_medium=referral-link&amp;utm_campaign=sg_resources&amp;utm_content=freepik" TargetMode="External"/><Relationship Id="rId4" Type="http://schemas.openxmlformats.org/officeDocument/2006/relationships/hyperlink" Target="https://www.freepik.com/free-photo/glasses-with-water-table_12551289.htm/?utm_source=slidesgo_template&amp;utm_medium=referral-link&amp;utm_campaign=sg_resources&amp;utm_content=freepik" TargetMode="External"/><Relationship Id="rId9" Type="http://schemas.openxmlformats.org/officeDocument/2006/relationships/hyperlink" Target="https://www.freepik.com/free-vector/hand-painted-watercolor-abstract-art-cover-collection_14663733.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5"/>
          <p:cNvSpPr/>
          <p:nvPr/>
        </p:nvSpPr>
        <p:spPr>
          <a:xfrm rot="5400000" flipH="1">
            <a:off x="3421949" y="-1732078"/>
            <a:ext cx="2300102" cy="7699504"/>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txBox="1">
            <a:spLocks noGrp="1"/>
          </p:cNvSpPr>
          <p:nvPr>
            <p:ph type="ctrTitle"/>
          </p:nvPr>
        </p:nvSpPr>
        <p:spPr>
          <a:xfrm>
            <a:off x="1420815" y="1158625"/>
            <a:ext cx="6302400" cy="1836900"/>
          </a:xfrm>
          <a:prstGeom prst="rect">
            <a:avLst/>
          </a:prstGeom>
        </p:spPr>
        <p:txBody>
          <a:bodyPr spcFirstLastPara="1" wrap="square" lIns="91425" tIns="234000" rIns="91425" bIns="91425" anchor="t" anchorCtr="0">
            <a:noAutofit/>
          </a:bodyPr>
          <a:lstStyle/>
          <a:p>
            <a:pPr marL="0" lvl="0" indent="0" algn="ctr" rtl="0">
              <a:spcBef>
                <a:spcPts val="0"/>
              </a:spcBef>
              <a:spcAft>
                <a:spcPts val="0"/>
              </a:spcAft>
              <a:buNone/>
            </a:pPr>
            <a:r>
              <a:rPr lang="en"/>
              <a:t>WATERCOLOR COMPANY PROFILE </a:t>
            </a:r>
            <a:endParaRPr/>
          </a:p>
        </p:txBody>
      </p:sp>
      <p:sp>
        <p:nvSpPr>
          <p:cNvPr id="185" name="Google Shape;185;p35"/>
          <p:cNvSpPr txBox="1">
            <a:spLocks noGrp="1"/>
          </p:cNvSpPr>
          <p:nvPr>
            <p:ph type="subTitle" idx="1"/>
          </p:nvPr>
        </p:nvSpPr>
        <p:spPr>
          <a:xfrm>
            <a:off x="1420800" y="3386925"/>
            <a:ext cx="6302400" cy="409500"/>
          </a:xfrm>
          <a:prstGeom prst="rect">
            <a:avLst/>
          </a:prstGeom>
        </p:spPr>
        <p:txBody>
          <a:bodyPr spcFirstLastPara="1" wrap="square" lIns="90000"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1" name="Google Shape;341;p44"/>
          <p:cNvGrpSpPr/>
          <p:nvPr/>
        </p:nvGrpSpPr>
        <p:grpSpPr>
          <a:xfrm>
            <a:off x="6332719" y="2973290"/>
            <a:ext cx="358860" cy="341756"/>
            <a:chOff x="4128400" y="1894038"/>
            <a:chExt cx="886950" cy="844675"/>
          </a:xfrm>
        </p:grpSpPr>
        <p:sp>
          <p:nvSpPr>
            <p:cNvPr id="342" name="Google Shape;342;p44"/>
            <p:cNvSpPr/>
            <p:nvPr/>
          </p:nvSpPr>
          <p:spPr>
            <a:xfrm>
              <a:off x="4217325" y="1923625"/>
              <a:ext cx="710400" cy="71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44"/>
          <p:cNvSpPr txBox="1">
            <a:spLocks noGrp="1"/>
          </p:cNvSpPr>
          <p:nvPr>
            <p:ph type="title"/>
          </p:nvPr>
        </p:nvSpPr>
        <p:spPr>
          <a:xfrm>
            <a:off x="1992050" y="540000"/>
            <a:ext cx="51597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LOCATIONS</a:t>
            </a:r>
            <a:endParaRPr/>
          </a:p>
        </p:txBody>
      </p:sp>
      <p:grpSp>
        <p:nvGrpSpPr>
          <p:cNvPr id="345" name="Google Shape;345;p44"/>
          <p:cNvGrpSpPr/>
          <p:nvPr/>
        </p:nvGrpSpPr>
        <p:grpSpPr>
          <a:xfrm>
            <a:off x="884740" y="1469812"/>
            <a:ext cx="4735576" cy="3113989"/>
            <a:chOff x="235800" y="830650"/>
            <a:chExt cx="6978450" cy="4588844"/>
          </a:xfrm>
        </p:grpSpPr>
        <p:sp>
          <p:nvSpPr>
            <p:cNvPr id="346" name="Google Shape;346;p4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44"/>
          <p:cNvSpPr/>
          <p:nvPr/>
        </p:nvSpPr>
        <p:spPr>
          <a:xfrm>
            <a:off x="1524663" y="2461501"/>
            <a:ext cx="356798" cy="308290"/>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txBox="1"/>
          <p:nvPr/>
        </p:nvSpPr>
        <p:spPr>
          <a:xfrm>
            <a:off x="6719250" y="1753738"/>
            <a:ext cx="15399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Alice"/>
                <a:ea typeface="Alice"/>
                <a:cs typeface="Alice"/>
                <a:sym typeface="Alice"/>
              </a:rPr>
              <a:t>Chicago     </a:t>
            </a:r>
            <a:endParaRPr sz="2500">
              <a:solidFill>
                <a:schemeClr val="dk1"/>
              </a:solidFill>
              <a:latin typeface="Alice"/>
              <a:ea typeface="Alice"/>
              <a:cs typeface="Alice"/>
              <a:sym typeface="Alice"/>
            </a:endParaRPr>
          </a:p>
        </p:txBody>
      </p:sp>
      <p:sp>
        <p:nvSpPr>
          <p:cNvPr id="354" name="Google Shape;354;p44"/>
          <p:cNvSpPr txBox="1"/>
          <p:nvPr/>
        </p:nvSpPr>
        <p:spPr>
          <a:xfrm>
            <a:off x="6719250" y="2162713"/>
            <a:ext cx="15399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Saturn is a gas giant with rings</a:t>
            </a:r>
            <a:endParaRPr>
              <a:solidFill>
                <a:schemeClr val="dk1"/>
              </a:solidFill>
              <a:latin typeface="Work Sans"/>
              <a:ea typeface="Work Sans"/>
              <a:cs typeface="Work Sans"/>
              <a:sym typeface="Work Sans"/>
            </a:endParaRPr>
          </a:p>
        </p:txBody>
      </p:sp>
      <p:sp>
        <p:nvSpPr>
          <p:cNvPr id="355" name="Google Shape;355;p44"/>
          <p:cNvSpPr txBox="1"/>
          <p:nvPr/>
        </p:nvSpPr>
        <p:spPr>
          <a:xfrm>
            <a:off x="6719263" y="2948863"/>
            <a:ext cx="15399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Alice"/>
                <a:ea typeface="Alice"/>
                <a:cs typeface="Alice"/>
                <a:sym typeface="Alice"/>
              </a:rPr>
              <a:t>Viena       </a:t>
            </a:r>
            <a:endParaRPr sz="2500">
              <a:solidFill>
                <a:schemeClr val="dk1"/>
              </a:solidFill>
              <a:latin typeface="Alice"/>
              <a:ea typeface="Alice"/>
              <a:cs typeface="Alice"/>
              <a:sym typeface="Alice"/>
            </a:endParaRPr>
          </a:p>
        </p:txBody>
      </p:sp>
      <p:sp>
        <p:nvSpPr>
          <p:cNvPr id="356" name="Google Shape;356;p44"/>
          <p:cNvSpPr txBox="1"/>
          <p:nvPr/>
        </p:nvSpPr>
        <p:spPr>
          <a:xfrm>
            <a:off x="6719263" y="3357838"/>
            <a:ext cx="15399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Mars is a cold place to live</a:t>
            </a:r>
            <a:endParaRPr>
              <a:solidFill>
                <a:schemeClr val="dk1"/>
              </a:solidFill>
              <a:latin typeface="Work Sans"/>
              <a:ea typeface="Work Sans"/>
              <a:cs typeface="Work Sans"/>
              <a:sym typeface="Work Sans"/>
            </a:endParaRPr>
          </a:p>
        </p:txBody>
      </p:sp>
      <p:grpSp>
        <p:nvGrpSpPr>
          <p:cNvPr id="357" name="Google Shape;357;p44"/>
          <p:cNvGrpSpPr/>
          <p:nvPr/>
        </p:nvGrpSpPr>
        <p:grpSpPr>
          <a:xfrm>
            <a:off x="3570642" y="2402699"/>
            <a:ext cx="356731" cy="339728"/>
            <a:chOff x="4128400" y="1894038"/>
            <a:chExt cx="886950" cy="844675"/>
          </a:xfrm>
        </p:grpSpPr>
        <p:sp>
          <p:nvSpPr>
            <p:cNvPr id="358" name="Google Shape;358;p44"/>
            <p:cNvSpPr/>
            <p:nvPr/>
          </p:nvSpPr>
          <p:spPr>
            <a:xfrm>
              <a:off x="4217325" y="1923625"/>
              <a:ext cx="710400" cy="71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4"/>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4"/>
          <p:cNvSpPr/>
          <p:nvPr/>
        </p:nvSpPr>
        <p:spPr>
          <a:xfrm>
            <a:off x="6362463" y="1794901"/>
            <a:ext cx="356798" cy="308290"/>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5"/>
          <p:cNvSpPr txBox="1">
            <a:spLocks noGrp="1"/>
          </p:cNvSpPr>
          <p:nvPr>
            <p:ph type="subTitle" idx="2"/>
          </p:nvPr>
        </p:nvSpPr>
        <p:spPr>
          <a:xfrm>
            <a:off x="5196550" y="1663000"/>
            <a:ext cx="2244000" cy="61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Customer support</a:t>
            </a:r>
            <a:endParaRPr/>
          </a:p>
        </p:txBody>
      </p:sp>
      <p:sp>
        <p:nvSpPr>
          <p:cNvPr id="366" name="Google Shape;366;p45"/>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SERVICES</a:t>
            </a:r>
            <a:endParaRPr/>
          </a:p>
        </p:txBody>
      </p:sp>
      <p:sp>
        <p:nvSpPr>
          <p:cNvPr id="367" name="Google Shape;367;p45"/>
          <p:cNvSpPr txBox="1">
            <a:spLocks noGrp="1"/>
          </p:cNvSpPr>
          <p:nvPr>
            <p:ph type="subTitle" idx="1"/>
          </p:nvPr>
        </p:nvSpPr>
        <p:spPr>
          <a:xfrm>
            <a:off x="1574102" y="1663000"/>
            <a:ext cx="2244000" cy="61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Easy distribution</a:t>
            </a:r>
            <a:endParaRPr/>
          </a:p>
        </p:txBody>
      </p:sp>
      <p:sp>
        <p:nvSpPr>
          <p:cNvPr id="368" name="Google Shape;368;p45"/>
          <p:cNvSpPr txBox="1">
            <a:spLocks noGrp="1"/>
          </p:cNvSpPr>
          <p:nvPr>
            <p:ph type="subTitle" idx="3"/>
          </p:nvPr>
        </p:nvSpPr>
        <p:spPr>
          <a:xfrm>
            <a:off x="1574102" y="2525900"/>
            <a:ext cx="2244000" cy="12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 It’s really hot there</a:t>
            </a:r>
            <a:endParaRPr/>
          </a:p>
        </p:txBody>
      </p:sp>
      <p:sp>
        <p:nvSpPr>
          <p:cNvPr id="369" name="Google Shape;369;p45"/>
          <p:cNvSpPr txBox="1">
            <a:spLocks noGrp="1"/>
          </p:cNvSpPr>
          <p:nvPr>
            <p:ph type="subTitle" idx="4"/>
          </p:nvPr>
        </p:nvSpPr>
        <p:spPr>
          <a:xfrm>
            <a:off x="5196538" y="2525900"/>
            <a:ext cx="2244000" cy="12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370" name="Google Shape;370;p45"/>
          <p:cNvSpPr/>
          <p:nvPr/>
        </p:nvSpPr>
        <p:spPr>
          <a:xfrm rot="-5400000">
            <a:off x="4692259" y="1088705"/>
            <a:ext cx="3252585" cy="3372503"/>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1139099" y="1268600"/>
            <a:ext cx="3372456" cy="3125507"/>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6"/>
          <p:cNvPicPr preferRelativeResize="0"/>
          <p:nvPr/>
        </p:nvPicPr>
        <p:blipFill rotWithShape="1">
          <a:blip r:embed="rId3">
            <a:alphaModFix/>
          </a:blip>
          <a:srcRect t="28249" r="1166" b="6266"/>
          <a:stretch/>
        </p:blipFill>
        <p:spPr>
          <a:xfrm>
            <a:off x="881103" y="1149200"/>
            <a:ext cx="3487875" cy="3467054"/>
          </a:xfrm>
          <a:prstGeom prst="rect">
            <a:avLst/>
          </a:prstGeom>
          <a:noFill/>
          <a:ln>
            <a:noFill/>
          </a:ln>
        </p:spPr>
      </p:pic>
      <p:sp>
        <p:nvSpPr>
          <p:cNvPr id="377" name="Google Shape;377;p46"/>
          <p:cNvSpPr/>
          <p:nvPr/>
        </p:nvSpPr>
        <p:spPr>
          <a:xfrm>
            <a:off x="840615" y="1134735"/>
            <a:ext cx="3610035" cy="3528886"/>
          </a:xfrm>
          <a:custGeom>
            <a:avLst/>
            <a:gdLst/>
            <a:ahLst/>
            <a:cxnLst/>
            <a:rect l="l" t="t" r="r" b="b"/>
            <a:pathLst>
              <a:path w="67512" h="83150" extrusionOk="0">
                <a:moveTo>
                  <a:pt x="28155" y="1271"/>
                </a:moveTo>
                <a:cubicBezTo>
                  <a:pt x="30022" y="1271"/>
                  <a:pt x="31947" y="1606"/>
                  <a:pt x="33917" y="2348"/>
                </a:cubicBezTo>
                <a:cubicBezTo>
                  <a:pt x="41803" y="4976"/>
                  <a:pt x="48508" y="11346"/>
                  <a:pt x="54369" y="16992"/>
                </a:cubicBezTo>
                <a:cubicBezTo>
                  <a:pt x="58848" y="21405"/>
                  <a:pt x="64159" y="26206"/>
                  <a:pt x="65272" y="32643"/>
                </a:cubicBezTo>
                <a:cubicBezTo>
                  <a:pt x="66720" y="40904"/>
                  <a:pt x="62590" y="49622"/>
                  <a:pt x="58902" y="56716"/>
                </a:cubicBezTo>
                <a:cubicBezTo>
                  <a:pt x="53430" y="66841"/>
                  <a:pt x="44981" y="77396"/>
                  <a:pt x="33582" y="80977"/>
                </a:cubicBezTo>
                <a:cubicBezTo>
                  <a:pt x="31484" y="81633"/>
                  <a:pt x="29475" y="81937"/>
                  <a:pt x="27559" y="81937"/>
                </a:cubicBezTo>
                <a:cubicBezTo>
                  <a:pt x="19372" y="81937"/>
                  <a:pt x="12894" y="76373"/>
                  <a:pt x="8503" y="68907"/>
                </a:cubicBezTo>
                <a:cubicBezTo>
                  <a:pt x="7940" y="67901"/>
                  <a:pt x="7376" y="66841"/>
                  <a:pt x="6934" y="65715"/>
                </a:cubicBezTo>
                <a:cubicBezTo>
                  <a:pt x="6880" y="65715"/>
                  <a:pt x="6880" y="65661"/>
                  <a:pt x="6880" y="65608"/>
                </a:cubicBezTo>
                <a:cubicBezTo>
                  <a:pt x="3688" y="57950"/>
                  <a:pt x="2186" y="48951"/>
                  <a:pt x="1958" y="41468"/>
                </a:cubicBezTo>
                <a:cubicBezTo>
                  <a:pt x="1958" y="39349"/>
                  <a:pt x="2066" y="37163"/>
                  <a:pt x="2240" y="35097"/>
                </a:cubicBezTo>
                <a:cubicBezTo>
                  <a:pt x="2468" y="33032"/>
                  <a:pt x="2803" y="30967"/>
                  <a:pt x="3192" y="28955"/>
                </a:cubicBezTo>
                <a:cubicBezTo>
                  <a:pt x="4587" y="23081"/>
                  <a:pt x="7041" y="16711"/>
                  <a:pt x="10622" y="11521"/>
                </a:cubicBezTo>
                <a:cubicBezTo>
                  <a:pt x="11400" y="10448"/>
                  <a:pt x="12298" y="9388"/>
                  <a:pt x="13250" y="8383"/>
                </a:cubicBezTo>
                <a:cubicBezTo>
                  <a:pt x="17484" y="4280"/>
                  <a:pt x="22561" y="1271"/>
                  <a:pt x="28155" y="1271"/>
                </a:cubicBezTo>
                <a:close/>
                <a:moveTo>
                  <a:pt x="0" y="1"/>
                </a:moveTo>
                <a:lnTo>
                  <a:pt x="0" y="83149"/>
                </a:lnTo>
                <a:lnTo>
                  <a:pt x="67512" y="83149"/>
                </a:lnTo>
                <a:lnTo>
                  <a:pt x="67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6"/>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BEST SELLERS</a:t>
            </a:r>
            <a:endParaRPr/>
          </a:p>
        </p:txBody>
      </p:sp>
      <p:sp>
        <p:nvSpPr>
          <p:cNvPr id="379" name="Google Shape;379;p46"/>
          <p:cNvSpPr txBox="1"/>
          <p:nvPr/>
        </p:nvSpPr>
        <p:spPr>
          <a:xfrm>
            <a:off x="5141825" y="1290575"/>
            <a:ext cx="20688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Alice"/>
                <a:ea typeface="Alice"/>
                <a:cs typeface="Alice"/>
                <a:sym typeface="Alice"/>
              </a:rPr>
              <a:t>Product 1       </a:t>
            </a:r>
            <a:endParaRPr sz="2500">
              <a:solidFill>
                <a:schemeClr val="dk1"/>
              </a:solidFill>
              <a:latin typeface="Alice"/>
              <a:ea typeface="Alice"/>
              <a:cs typeface="Alice"/>
              <a:sym typeface="Alice"/>
            </a:endParaRPr>
          </a:p>
        </p:txBody>
      </p:sp>
      <p:cxnSp>
        <p:nvCxnSpPr>
          <p:cNvPr id="380" name="Google Shape;380;p46"/>
          <p:cNvCxnSpPr>
            <a:stCxn id="379" idx="1"/>
            <a:endCxn id="381" idx="6"/>
          </p:cNvCxnSpPr>
          <p:nvPr/>
        </p:nvCxnSpPr>
        <p:spPr>
          <a:xfrm flipH="1">
            <a:off x="2755925" y="1485875"/>
            <a:ext cx="2385900" cy="680700"/>
          </a:xfrm>
          <a:prstGeom prst="curvedConnector3">
            <a:avLst>
              <a:gd name="adj1" fmla="val 50003"/>
            </a:avLst>
          </a:prstGeom>
          <a:noFill/>
          <a:ln w="19050" cap="flat" cmpd="sng">
            <a:solidFill>
              <a:schemeClr val="dk1"/>
            </a:solidFill>
            <a:prstDash val="solid"/>
            <a:round/>
            <a:headEnd type="none" w="med" len="med"/>
            <a:tailEnd type="none" w="med" len="med"/>
          </a:ln>
        </p:spPr>
      </p:cxnSp>
      <p:cxnSp>
        <p:nvCxnSpPr>
          <p:cNvPr id="382" name="Google Shape;382;p46"/>
          <p:cNvCxnSpPr>
            <a:stCxn id="383" idx="1"/>
            <a:endCxn id="384" idx="6"/>
          </p:cNvCxnSpPr>
          <p:nvPr/>
        </p:nvCxnSpPr>
        <p:spPr>
          <a:xfrm flipH="1">
            <a:off x="3281525" y="2619525"/>
            <a:ext cx="1860300" cy="369900"/>
          </a:xfrm>
          <a:prstGeom prst="curvedConnector3">
            <a:avLst>
              <a:gd name="adj1" fmla="val 50001"/>
            </a:avLst>
          </a:prstGeom>
          <a:noFill/>
          <a:ln w="19050" cap="flat" cmpd="sng">
            <a:solidFill>
              <a:schemeClr val="dk1"/>
            </a:solidFill>
            <a:prstDash val="solid"/>
            <a:round/>
            <a:headEnd type="none" w="med" len="med"/>
            <a:tailEnd type="none" w="med" len="med"/>
          </a:ln>
        </p:spPr>
      </p:cxnSp>
      <p:cxnSp>
        <p:nvCxnSpPr>
          <p:cNvPr id="385" name="Google Shape;385;p46"/>
          <p:cNvCxnSpPr>
            <a:stCxn id="386" idx="1"/>
            <a:endCxn id="387" idx="6"/>
          </p:cNvCxnSpPr>
          <p:nvPr/>
        </p:nvCxnSpPr>
        <p:spPr>
          <a:xfrm rot="10800000">
            <a:off x="2457425" y="3355425"/>
            <a:ext cx="2684400" cy="397200"/>
          </a:xfrm>
          <a:prstGeom prst="curvedConnector3">
            <a:avLst>
              <a:gd name="adj1" fmla="val 50000"/>
            </a:avLst>
          </a:prstGeom>
          <a:noFill/>
          <a:ln w="19050" cap="flat" cmpd="sng">
            <a:solidFill>
              <a:schemeClr val="dk1"/>
            </a:solidFill>
            <a:prstDash val="solid"/>
            <a:round/>
            <a:headEnd type="none" w="med" len="med"/>
            <a:tailEnd type="none" w="med" len="med"/>
          </a:ln>
        </p:spPr>
      </p:cxnSp>
      <p:grpSp>
        <p:nvGrpSpPr>
          <p:cNvPr id="388" name="Google Shape;388;p46"/>
          <p:cNvGrpSpPr/>
          <p:nvPr/>
        </p:nvGrpSpPr>
        <p:grpSpPr>
          <a:xfrm>
            <a:off x="2394725" y="1992692"/>
            <a:ext cx="400635" cy="381540"/>
            <a:chOff x="4128400" y="1894038"/>
            <a:chExt cx="886950" cy="844675"/>
          </a:xfrm>
        </p:grpSpPr>
        <p:sp>
          <p:nvSpPr>
            <p:cNvPr id="381" name="Google Shape;381;p46"/>
            <p:cNvSpPr/>
            <p:nvPr/>
          </p:nvSpPr>
          <p:spPr>
            <a:xfrm>
              <a:off x="4217325"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6"/>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6"/>
          <p:cNvGrpSpPr/>
          <p:nvPr/>
        </p:nvGrpSpPr>
        <p:grpSpPr>
          <a:xfrm>
            <a:off x="2102861" y="3166651"/>
            <a:ext cx="400609" cy="377494"/>
            <a:chOff x="1723663" y="1844200"/>
            <a:chExt cx="922425" cy="869200"/>
          </a:xfrm>
        </p:grpSpPr>
        <p:sp>
          <p:nvSpPr>
            <p:cNvPr id="387" name="Google Shape;387;p46"/>
            <p:cNvSpPr/>
            <p:nvPr/>
          </p:nvSpPr>
          <p:spPr>
            <a:xfrm>
              <a:off x="1829700" y="1923625"/>
              <a:ext cx="710400" cy="71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6"/>
            <p:cNvSpPr/>
            <p:nvPr/>
          </p:nvSpPr>
          <p:spPr>
            <a:xfrm>
              <a:off x="1723663" y="1844200"/>
              <a:ext cx="922425" cy="869200"/>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46"/>
          <p:cNvGrpSpPr/>
          <p:nvPr/>
        </p:nvGrpSpPr>
        <p:grpSpPr>
          <a:xfrm>
            <a:off x="2908741" y="2814824"/>
            <a:ext cx="400684" cy="351816"/>
            <a:chOff x="6551275" y="1923625"/>
            <a:chExt cx="815725" cy="716238"/>
          </a:xfrm>
        </p:grpSpPr>
        <p:sp>
          <p:nvSpPr>
            <p:cNvPr id="384" name="Google Shape;384;p46"/>
            <p:cNvSpPr/>
            <p:nvPr/>
          </p:nvSpPr>
          <p:spPr>
            <a:xfrm>
              <a:off x="6599700" y="1923625"/>
              <a:ext cx="710400" cy="710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6"/>
            <p:cNvSpPr/>
            <p:nvPr/>
          </p:nvSpPr>
          <p:spPr>
            <a:xfrm>
              <a:off x="6551275" y="1935038"/>
              <a:ext cx="815725" cy="704825"/>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6"/>
          <p:cNvSpPr txBox="1"/>
          <p:nvPr/>
        </p:nvSpPr>
        <p:spPr>
          <a:xfrm>
            <a:off x="5141825" y="1699550"/>
            <a:ext cx="2068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Venus is the second planet from the Sun</a:t>
            </a:r>
            <a:endParaRPr>
              <a:solidFill>
                <a:schemeClr val="dk1"/>
              </a:solidFill>
              <a:latin typeface="Work Sans"/>
              <a:ea typeface="Work Sans"/>
              <a:cs typeface="Work Sans"/>
              <a:sym typeface="Work Sans"/>
            </a:endParaRPr>
          </a:p>
        </p:txBody>
      </p:sp>
      <p:sp>
        <p:nvSpPr>
          <p:cNvPr id="383" name="Google Shape;383;p46"/>
          <p:cNvSpPr txBox="1"/>
          <p:nvPr/>
        </p:nvSpPr>
        <p:spPr>
          <a:xfrm>
            <a:off x="5141825" y="2424225"/>
            <a:ext cx="20688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Alice"/>
                <a:ea typeface="Alice"/>
                <a:cs typeface="Alice"/>
                <a:sym typeface="Alice"/>
              </a:rPr>
              <a:t>Product 2       </a:t>
            </a:r>
            <a:endParaRPr sz="2500">
              <a:solidFill>
                <a:schemeClr val="dk1"/>
              </a:solidFill>
              <a:latin typeface="Alice"/>
              <a:ea typeface="Alice"/>
              <a:cs typeface="Alice"/>
              <a:sym typeface="Alice"/>
            </a:endParaRPr>
          </a:p>
        </p:txBody>
      </p:sp>
      <p:sp>
        <p:nvSpPr>
          <p:cNvPr id="395" name="Google Shape;395;p46"/>
          <p:cNvSpPr txBox="1"/>
          <p:nvPr/>
        </p:nvSpPr>
        <p:spPr>
          <a:xfrm>
            <a:off x="5141825" y="2833200"/>
            <a:ext cx="2068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Despite being red, Mars is a cold place</a:t>
            </a:r>
            <a:endParaRPr>
              <a:solidFill>
                <a:schemeClr val="dk1"/>
              </a:solidFill>
              <a:latin typeface="Work Sans"/>
              <a:ea typeface="Work Sans"/>
              <a:cs typeface="Work Sans"/>
              <a:sym typeface="Work Sans"/>
            </a:endParaRPr>
          </a:p>
        </p:txBody>
      </p:sp>
      <p:sp>
        <p:nvSpPr>
          <p:cNvPr id="386" name="Google Shape;386;p46"/>
          <p:cNvSpPr txBox="1"/>
          <p:nvPr/>
        </p:nvSpPr>
        <p:spPr>
          <a:xfrm>
            <a:off x="5141825" y="3557325"/>
            <a:ext cx="20688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Alice"/>
                <a:ea typeface="Alice"/>
                <a:cs typeface="Alice"/>
                <a:sym typeface="Alice"/>
              </a:rPr>
              <a:t>Product 3       </a:t>
            </a:r>
            <a:endParaRPr sz="2500">
              <a:solidFill>
                <a:schemeClr val="dk1"/>
              </a:solidFill>
              <a:latin typeface="Alice"/>
              <a:ea typeface="Alice"/>
              <a:cs typeface="Alice"/>
              <a:sym typeface="Alice"/>
            </a:endParaRPr>
          </a:p>
        </p:txBody>
      </p:sp>
      <p:sp>
        <p:nvSpPr>
          <p:cNvPr id="396" name="Google Shape;396;p46"/>
          <p:cNvSpPr txBox="1"/>
          <p:nvPr/>
        </p:nvSpPr>
        <p:spPr>
          <a:xfrm>
            <a:off x="5141825" y="3966300"/>
            <a:ext cx="2068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Saturn is a gas giant and has several rings</a:t>
            </a:r>
            <a:endParaRPr>
              <a:solidFill>
                <a:schemeClr val="dk1"/>
              </a:solidFill>
              <a:latin typeface="Work Sans"/>
              <a:ea typeface="Work Sans"/>
              <a:cs typeface="Work Sans"/>
              <a:sym typeface="Work Sans"/>
            </a:endParaRPr>
          </a:p>
        </p:txBody>
      </p:sp>
      <p:sp>
        <p:nvSpPr>
          <p:cNvPr id="397" name="Google Shape;397;p46"/>
          <p:cNvSpPr/>
          <p:nvPr/>
        </p:nvSpPr>
        <p:spPr>
          <a:xfrm rot="-5400000">
            <a:off x="722488" y="1056669"/>
            <a:ext cx="3470105" cy="3436231"/>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872400" y="1571900"/>
            <a:ext cx="2198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Loyalty</a:t>
            </a:r>
            <a:endParaRPr/>
          </a:p>
        </p:txBody>
      </p:sp>
      <p:sp>
        <p:nvSpPr>
          <p:cNvPr id="403" name="Google Shape;403;p47"/>
          <p:cNvSpPr txBox="1">
            <a:spLocks noGrp="1"/>
          </p:cNvSpPr>
          <p:nvPr>
            <p:ph type="subTitle" idx="1"/>
          </p:nvPr>
        </p:nvSpPr>
        <p:spPr>
          <a:xfrm>
            <a:off x="872400" y="2158425"/>
            <a:ext cx="2198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a:t>
            </a:r>
            <a:endParaRPr/>
          </a:p>
        </p:txBody>
      </p:sp>
      <p:sp>
        <p:nvSpPr>
          <p:cNvPr id="404" name="Google Shape;404;p47"/>
          <p:cNvSpPr txBox="1">
            <a:spLocks noGrp="1"/>
          </p:cNvSpPr>
          <p:nvPr>
            <p:ph type="title" idx="2"/>
          </p:nvPr>
        </p:nvSpPr>
        <p:spPr>
          <a:xfrm>
            <a:off x="3472800" y="1571900"/>
            <a:ext cx="2198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Efficiency</a:t>
            </a:r>
            <a:endParaRPr/>
          </a:p>
        </p:txBody>
      </p:sp>
      <p:sp>
        <p:nvSpPr>
          <p:cNvPr id="405" name="Google Shape;405;p47"/>
          <p:cNvSpPr txBox="1">
            <a:spLocks noGrp="1"/>
          </p:cNvSpPr>
          <p:nvPr>
            <p:ph type="subTitle" idx="3"/>
          </p:nvPr>
        </p:nvSpPr>
        <p:spPr>
          <a:xfrm>
            <a:off x="3472800" y="2158425"/>
            <a:ext cx="2198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but it’s hot</a:t>
            </a:r>
            <a:endParaRPr/>
          </a:p>
        </p:txBody>
      </p:sp>
      <p:sp>
        <p:nvSpPr>
          <p:cNvPr id="406" name="Google Shape;406;p47"/>
          <p:cNvSpPr txBox="1">
            <a:spLocks noGrp="1"/>
          </p:cNvSpPr>
          <p:nvPr>
            <p:ph type="title" idx="4"/>
          </p:nvPr>
        </p:nvSpPr>
        <p:spPr>
          <a:xfrm>
            <a:off x="872400" y="3005300"/>
            <a:ext cx="2198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Achievements</a:t>
            </a:r>
            <a:endParaRPr/>
          </a:p>
        </p:txBody>
      </p:sp>
      <p:sp>
        <p:nvSpPr>
          <p:cNvPr id="407" name="Google Shape;407;p47"/>
          <p:cNvSpPr txBox="1">
            <a:spLocks noGrp="1"/>
          </p:cNvSpPr>
          <p:nvPr>
            <p:ph type="subTitle" idx="5"/>
          </p:nvPr>
        </p:nvSpPr>
        <p:spPr>
          <a:xfrm>
            <a:off x="872400" y="3591825"/>
            <a:ext cx="2198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408" name="Google Shape;408;p47"/>
          <p:cNvSpPr txBox="1">
            <a:spLocks noGrp="1"/>
          </p:cNvSpPr>
          <p:nvPr>
            <p:ph type="title" idx="6"/>
          </p:nvPr>
        </p:nvSpPr>
        <p:spPr>
          <a:xfrm>
            <a:off x="3472800" y="3005300"/>
            <a:ext cx="2198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Originality</a:t>
            </a:r>
            <a:endParaRPr/>
          </a:p>
        </p:txBody>
      </p:sp>
      <p:sp>
        <p:nvSpPr>
          <p:cNvPr id="409" name="Google Shape;409;p47"/>
          <p:cNvSpPr txBox="1">
            <a:spLocks noGrp="1"/>
          </p:cNvSpPr>
          <p:nvPr>
            <p:ph type="subTitle" idx="7"/>
          </p:nvPr>
        </p:nvSpPr>
        <p:spPr>
          <a:xfrm>
            <a:off x="3472800" y="3591825"/>
            <a:ext cx="2198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Earth</a:t>
            </a:r>
            <a:endParaRPr/>
          </a:p>
        </p:txBody>
      </p:sp>
      <p:sp>
        <p:nvSpPr>
          <p:cNvPr id="410" name="Google Shape;410;p47"/>
          <p:cNvSpPr txBox="1">
            <a:spLocks noGrp="1"/>
          </p:cNvSpPr>
          <p:nvPr>
            <p:ph type="title" idx="8"/>
          </p:nvPr>
        </p:nvSpPr>
        <p:spPr>
          <a:xfrm>
            <a:off x="6073200" y="1571900"/>
            <a:ext cx="2198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Commitment</a:t>
            </a:r>
            <a:endParaRPr/>
          </a:p>
        </p:txBody>
      </p:sp>
      <p:sp>
        <p:nvSpPr>
          <p:cNvPr id="411" name="Google Shape;411;p47"/>
          <p:cNvSpPr txBox="1">
            <a:spLocks noGrp="1"/>
          </p:cNvSpPr>
          <p:nvPr>
            <p:ph type="subTitle" idx="9"/>
          </p:nvPr>
        </p:nvSpPr>
        <p:spPr>
          <a:xfrm>
            <a:off x="6073200" y="2158425"/>
            <a:ext cx="2198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412" name="Google Shape;412;p47"/>
          <p:cNvSpPr txBox="1">
            <a:spLocks noGrp="1"/>
          </p:cNvSpPr>
          <p:nvPr>
            <p:ph type="title" idx="13"/>
          </p:nvPr>
        </p:nvSpPr>
        <p:spPr>
          <a:xfrm>
            <a:off x="6073200" y="3005300"/>
            <a:ext cx="2198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Reliability</a:t>
            </a:r>
            <a:endParaRPr/>
          </a:p>
        </p:txBody>
      </p:sp>
      <p:sp>
        <p:nvSpPr>
          <p:cNvPr id="413" name="Google Shape;413;p47"/>
          <p:cNvSpPr txBox="1">
            <a:spLocks noGrp="1"/>
          </p:cNvSpPr>
          <p:nvPr>
            <p:ph type="subTitle" idx="14"/>
          </p:nvPr>
        </p:nvSpPr>
        <p:spPr>
          <a:xfrm>
            <a:off x="6073200" y="3591825"/>
            <a:ext cx="2198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in our System</a:t>
            </a:r>
            <a:endParaRPr/>
          </a:p>
        </p:txBody>
      </p:sp>
      <p:sp>
        <p:nvSpPr>
          <p:cNvPr id="414" name="Google Shape;414;p47"/>
          <p:cNvSpPr txBox="1">
            <a:spLocks noGrp="1"/>
          </p:cNvSpPr>
          <p:nvPr>
            <p:ph type="title" idx="15"/>
          </p:nvPr>
        </p:nvSpPr>
        <p:spPr>
          <a:xfrm>
            <a:off x="2648725" y="540000"/>
            <a:ext cx="38466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STRENGTHS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8"/>
          <p:cNvSpPr txBox="1">
            <a:spLocks noGrp="1"/>
          </p:cNvSpPr>
          <p:nvPr>
            <p:ph type="title"/>
          </p:nvPr>
        </p:nvSpPr>
        <p:spPr>
          <a:xfrm>
            <a:off x="1678200" y="540000"/>
            <a:ext cx="57876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CUSTOMER PROFILE</a:t>
            </a:r>
            <a:endParaRPr/>
          </a:p>
        </p:txBody>
      </p:sp>
      <p:sp>
        <p:nvSpPr>
          <p:cNvPr id="420" name="Google Shape;420;p48"/>
          <p:cNvSpPr txBox="1"/>
          <p:nvPr/>
        </p:nvSpPr>
        <p:spPr>
          <a:xfrm>
            <a:off x="862400" y="1134475"/>
            <a:ext cx="2198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Gender</a:t>
            </a:r>
            <a:endParaRPr sz="2500">
              <a:solidFill>
                <a:srgbClr val="343953"/>
              </a:solidFill>
              <a:latin typeface="Alice"/>
              <a:ea typeface="Alice"/>
              <a:cs typeface="Alice"/>
              <a:sym typeface="Alice"/>
            </a:endParaRPr>
          </a:p>
        </p:txBody>
      </p:sp>
      <p:sp>
        <p:nvSpPr>
          <p:cNvPr id="421" name="Google Shape;421;p48"/>
          <p:cNvSpPr txBox="1"/>
          <p:nvPr/>
        </p:nvSpPr>
        <p:spPr>
          <a:xfrm>
            <a:off x="862400" y="1644800"/>
            <a:ext cx="2198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43953"/>
                </a:solidFill>
                <a:latin typeface="Work Sans"/>
                <a:ea typeface="Work Sans"/>
                <a:cs typeface="Work Sans"/>
                <a:sym typeface="Work Sans"/>
              </a:rPr>
              <a:t>Mercury is the closest</a:t>
            </a:r>
            <a:endParaRPr>
              <a:solidFill>
                <a:srgbClr val="343953"/>
              </a:solidFill>
              <a:latin typeface="Work Sans"/>
              <a:ea typeface="Work Sans"/>
              <a:cs typeface="Work Sans"/>
              <a:sym typeface="Work Sans"/>
            </a:endParaRPr>
          </a:p>
          <a:p>
            <a:pPr marL="0" lvl="0" indent="0" algn="ctr" rtl="0">
              <a:spcBef>
                <a:spcPts val="0"/>
              </a:spcBef>
              <a:spcAft>
                <a:spcPts val="0"/>
              </a:spcAft>
              <a:buNone/>
            </a:pPr>
            <a:r>
              <a:rPr lang="en">
                <a:solidFill>
                  <a:srgbClr val="343953"/>
                </a:solidFill>
                <a:latin typeface="Work Sans"/>
                <a:ea typeface="Work Sans"/>
                <a:cs typeface="Work Sans"/>
                <a:sym typeface="Work Sans"/>
              </a:rPr>
              <a:t>planet to the Sun</a:t>
            </a:r>
            <a:endParaRPr>
              <a:solidFill>
                <a:srgbClr val="343953"/>
              </a:solidFill>
              <a:latin typeface="Work Sans"/>
              <a:ea typeface="Work Sans"/>
              <a:cs typeface="Work Sans"/>
              <a:sym typeface="Work Sans"/>
            </a:endParaRPr>
          </a:p>
        </p:txBody>
      </p:sp>
      <p:sp>
        <p:nvSpPr>
          <p:cNvPr id="422" name="Google Shape;422;p48"/>
          <p:cNvSpPr txBox="1"/>
          <p:nvPr/>
        </p:nvSpPr>
        <p:spPr>
          <a:xfrm>
            <a:off x="6090225" y="1134475"/>
            <a:ext cx="2198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Interests</a:t>
            </a:r>
            <a:endParaRPr sz="2500">
              <a:solidFill>
                <a:srgbClr val="343953"/>
              </a:solidFill>
              <a:latin typeface="Alice"/>
              <a:ea typeface="Alice"/>
              <a:cs typeface="Alice"/>
              <a:sym typeface="Alice"/>
            </a:endParaRPr>
          </a:p>
        </p:txBody>
      </p:sp>
      <p:sp>
        <p:nvSpPr>
          <p:cNvPr id="423" name="Google Shape;423;p48"/>
          <p:cNvSpPr txBox="1"/>
          <p:nvPr/>
        </p:nvSpPr>
        <p:spPr>
          <a:xfrm>
            <a:off x="6090225" y="1644800"/>
            <a:ext cx="2198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Neptune is far away from the Sun</a:t>
            </a:r>
            <a:endParaRPr>
              <a:solidFill>
                <a:srgbClr val="343953"/>
              </a:solidFill>
              <a:latin typeface="Work Sans"/>
              <a:ea typeface="Work Sans"/>
              <a:cs typeface="Work Sans"/>
              <a:sym typeface="Work Sans"/>
            </a:endParaRPr>
          </a:p>
        </p:txBody>
      </p:sp>
      <p:sp>
        <p:nvSpPr>
          <p:cNvPr id="424" name="Google Shape;424;p48"/>
          <p:cNvSpPr txBox="1"/>
          <p:nvPr/>
        </p:nvSpPr>
        <p:spPr>
          <a:xfrm>
            <a:off x="3472800" y="1134475"/>
            <a:ext cx="2198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Age</a:t>
            </a:r>
            <a:endParaRPr sz="2500">
              <a:solidFill>
                <a:srgbClr val="343953"/>
              </a:solidFill>
              <a:latin typeface="Alice"/>
              <a:ea typeface="Alice"/>
              <a:cs typeface="Alice"/>
              <a:sym typeface="Alice"/>
            </a:endParaRPr>
          </a:p>
        </p:txBody>
      </p:sp>
      <p:sp>
        <p:nvSpPr>
          <p:cNvPr id="425" name="Google Shape;425;p48"/>
          <p:cNvSpPr txBox="1"/>
          <p:nvPr/>
        </p:nvSpPr>
        <p:spPr>
          <a:xfrm>
            <a:off x="3472800" y="1644800"/>
            <a:ext cx="2198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Saturn is a gas giant and has several rings</a:t>
            </a:r>
            <a:endParaRPr>
              <a:solidFill>
                <a:srgbClr val="343953"/>
              </a:solidFill>
              <a:latin typeface="Work Sans"/>
              <a:ea typeface="Work Sans"/>
              <a:cs typeface="Work Sans"/>
              <a:sym typeface="Work Sans"/>
            </a:endParaRPr>
          </a:p>
        </p:txBody>
      </p:sp>
      <p:grpSp>
        <p:nvGrpSpPr>
          <p:cNvPr id="426" name="Google Shape;426;p48"/>
          <p:cNvGrpSpPr/>
          <p:nvPr/>
        </p:nvGrpSpPr>
        <p:grpSpPr>
          <a:xfrm>
            <a:off x="720001" y="2407258"/>
            <a:ext cx="1174800" cy="1107013"/>
            <a:chOff x="1723663" y="1844200"/>
            <a:chExt cx="922425" cy="869200"/>
          </a:xfrm>
        </p:grpSpPr>
        <p:sp>
          <p:nvSpPr>
            <p:cNvPr id="427" name="Google Shape;427;p48"/>
            <p:cNvSpPr/>
            <p:nvPr/>
          </p:nvSpPr>
          <p:spPr>
            <a:xfrm>
              <a:off x="1829700"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8"/>
            <p:cNvSpPr/>
            <p:nvPr/>
          </p:nvSpPr>
          <p:spPr>
            <a:xfrm>
              <a:off x="1723663" y="1844200"/>
              <a:ext cx="922425" cy="869200"/>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8"/>
          <p:cNvGrpSpPr/>
          <p:nvPr/>
        </p:nvGrpSpPr>
        <p:grpSpPr>
          <a:xfrm>
            <a:off x="2028376" y="2407258"/>
            <a:ext cx="1174800" cy="1107013"/>
            <a:chOff x="1723663" y="1844200"/>
            <a:chExt cx="922425" cy="869200"/>
          </a:xfrm>
        </p:grpSpPr>
        <p:sp>
          <p:nvSpPr>
            <p:cNvPr id="430" name="Google Shape;430;p48"/>
            <p:cNvSpPr/>
            <p:nvPr/>
          </p:nvSpPr>
          <p:spPr>
            <a:xfrm>
              <a:off x="1829700" y="1923625"/>
              <a:ext cx="710400" cy="71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8"/>
            <p:cNvSpPr/>
            <p:nvPr/>
          </p:nvSpPr>
          <p:spPr>
            <a:xfrm>
              <a:off x="1723663" y="1844200"/>
              <a:ext cx="922425" cy="869200"/>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48"/>
          <p:cNvSpPr/>
          <p:nvPr/>
        </p:nvSpPr>
        <p:spPr>
          <a:xfrm>
            <a:off x="869357" y="2522765"/>
            <a:ext cx="876000" cy="876000"/>
          </a:xfrm>
          <a:prstGeom prst="blockArc">
            <a:avLst>
              <a:gd name="adj1" fmla="val 5266439"/>
              <a:gd name="adj2" fmla="val 20472389"/>
              <a:gd name="adj3" fmla="val 1015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8"/>
          <p:cNvSpPr txBox="1"/>
          <p:nvPr/>
        </p:nvSpPr>
        <p:spPr>
          <a:xfrm>
            <a:off x="758212" y="3633775"/>
            <a:ext cx="10983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60%</a:t>
            </a:r>
            <a:endParaRPr sz="2500">
              <a:solidFill>
                <a:srgbClr val="343953"/>
              </a:solidFill>
              <a:latin typeface="Alice"/>
              <a:ea typeface="Alice"/>
              <a:cs typeface="Alice"/>
              <a:sym typeface="Alice"/>
            </a:endParaRPr>
          </a:p>
        </p:txBody>
      </p:sp>
      <p:sp>
        <p:nvSpPr>
          <p:cNvPr id="434" name="Google Shape;434;p48"/>
          <p:cNvSpPr txBox="1"/>
          <p:nvPr/>
        </p:nvSpPr>
        <p:spPr>
          <a:xfrm>
            <a:off x="2028400" y="3633775"/>
            <a:ext cx="11748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40%</a:t>
            </a:r>
            <a:endParaRPr sz="2500">
              <a:solidFill>
                <a:srgbClr val="343953"/>
              </a:solidFill>
              <a:latin typeface="Alice"/>
              <a:ea typeface="Alice"/>
              <a:cs typeface="Alice"/>
              <a:sym typeface="Alice"/>
            </a:endParaRPr>
          </a:p>
        </p:txBody>
      </p:sp>
      <p:sp>
        <p:nvSpPr>
          <p:cNvPr id="435" name="Google Shape;435;p48"/>
          <p:cNvSpPr txBox="1"/>
          <p:nvPr/>
        </p:nvSpPr>
        <p:spPr>
          <a:xfrm>
            <a:off x="3499175" y="3633775"/>
            <a:ext cx="10374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20-40</a:t>
            </a:r>
            <a:endParaRPr sz="2500">
              <a:solidFill>
                <a:srgbClr val="343953"/>
              </a:solidFill>
              <a:latin typeface="Alice"/>
              <a:ea typeface="Alice"/>
              <a:cs typeface="Alice"/>
              <a:sym typeface="Alice"/>
            </a:endParaRPr>
          </a:p>
        </p:txBody>
      </p:sp>
      <p:sp>
        <p:nvSpPr>
          <p:cNvPr id="436" name="Google Shape;436;p48"/>
          <p:cNvSpPr txBox="1"/>
          <p:nvPr/>
        </p:nvSpPr>
        <p:spPr>
          <a:xfrm>
            <a:off x="4546524" y="3633775"/>
            <a:ext cx="10983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40-60</a:t>
            </a:r>
            <a:endParaRPr sz="2500">
              <a:solidFill>
                <a:srgbClr val="343953"/>
              </a:solidFill>
              <a:latin typeface="Alice"/>
              <a:ea typeface="Alice"/>
              <a:cs typeface="Alice"/>
              <a:sym typeface="Alice"/>
            </a:endParaRPr>
          </a:p>
        </p:txBody>
      </p:sp>
      <p:sp>
        <p:nvSpPr>
          <p:cNvPr id="437" name="Google Shape;437;p48"/>
          <p:cNvSpPr txBox="1"/>
          <p:nvPr/>
        </p:nvSpPr>
        <p:spPr>
          <a:xfrm>
            <a:off x="2044125" y="4246450"/>
            <a:ext cx="5055900" cy="36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For more info, </a:t>
            </a:r>
            <a:r>
              <a:rPr lang="en" sz="1200">
                <a:solidFill>
                  <a:schemeClr val="dk1"/>
                </a:solidFill>
                <a:uFill>
                  <a:noFill/>
                </a:uFill>
                <a:latin typeface="Work Sans Regular"/>
                <a:ea typeface="Work Sans Regular"/>
                <a:cs typeface="Work Sans Regular"/>
                <a:sym typeface="Work Sans Regular"/>
                <a:hlinkClick r:id="rId3">
                  <a:extLst>
                    <a:ext uri="{A12FA001-AC4F-418D-AE19-62706E023703}">
                      <ahyp:hlinkClr xmlns:ahyp="http://schemas.microsoft.com/office/drawing/2018/hyperlinkcolor" val="tx"/>
                    </a:ext>
                  </a:extLst>
                </a:hlinkClick>
              </a:rPr>
              <a:t>click here</a:t>
            </a:r>
            <a:endParaRPr sz="1200">
              <a:solidFill>
                <a:schemeClr val="dk1"/>
              </a:solidFill>
              <a:latin typeface="Work Sans Regular"/>
              <a:ea typeface="Work Sans Regular"/>
              <a:cs typeface="Work Sans Regular"/>
              <a:sym typeface="Work Sans Regular"/>
            </a:endParaRPr>
          </a:p>
        </p:txBody>
      </p:sp>
      <p:sp>
        <p:nvSpPr>
          <p:cNvPr id="438" name="Google Shape;438;p48"/>
          <p:cNvSpPr/>
          <p:nvPr/>
        </p:nvSpPr>
        <p:spPr>
          <a:xfrm>
            <a:off x="2177776" y="2522765"/>
            <a:ext cx="876000" cy="876000"/>
          </a:xfrm>
          <a:prstGeom prst="blockArc">
            <a:avLst>
              <a:gd name="adj1" fmla="val 11787255"/>
              <a:gd name="adj2" fmla="val 20472389"/>
              <a:gd name="adj3" fmla="val 1015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48"/>
          <p:cNvGrpSpPr/>
          <p:nvPr/>
        </p:nvGrpSpPr>
        <p:grpSpPr>
          <a:xfrm>
            <a:off x="1133886" y="2734679"/>
            <a:ext cx="355149" cy="451961"/>
            <a:chOff x="7594288" y="2415259"/>
            <a:chExt cx="279513" cy="355735"/>
          </a:xfrm>
        </p:grpSpPr>
        <p:sp>
          <p:nvSpPr>
            <p:cNvPr id="440" name="Google Shape;440;p48"/>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8"/>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48"/>
          <p:cNvGrpSpPr/>
          <p:nvPr/>
        </p:nvGrpSpPr>
        <p:grpSpPr>
          <a:xfrm>
            <a:off x="2404656" y="2735198"/>
            <a:ext cx="422290" cy="450995"/>
            <a:chOff x="5289631" y="1500214"/>
            <a:chExt cx="332355" cy="354974"/>
          </a:xfrm>
        </p:grpSpPr>
        <p:sp>
          <p:nvSpPr>
            <p:cNvPr id="447" name="Google Shape;447;p48"/>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8"/>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8"/>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8"/>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8"/>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3" name="Google Shape;453;p48"/>
          <p:cNvCxnSpPr>
            <a:stCxn id="454" idx="0"/>
            <a:endCxn id="455" idx="2"/>
          </p:cNvCxnSpPr>
          <p:nvPr/>
        </p:nvCxnSpPr>
        <p:spPr>
          <a:xfrm rot="-5400000">
            <a:off x="6492713" y="2733081"/>
            <a:ext cx="343500" cy="264300"/>
          </a:xfrm>
          <a:prstGeom prst="curvedConnector2">
            <a:avLst/>
          </a:prstGeom>
          <a:noFill/>
          <a:ln w="19050" cap="flat" cmpd="sng">
            <a:solidFill>
              <a:schemeClr val="dk1"/>
            </a:solidFill>
            <a:prstDash val="solid"/>
            <a:round/>
            <a:headEnd type="none" w="med" len="med"/>
            <a:tailEnd type="none" w="med" len="med"/>
          </a:ln>
        </p:spPr>
      </p:cxnSp>
      <p:cxnSp>
        <p:nvCxnSpPr>
          <p:cNvPr id="456" name="Google Shape;456;p48"/>
          <p:cNvCxnSpPr>
            <a:stCxn id="455" idx="6"/>
            <a:endCxn id="457" idx="6"/>
          </p:cNvCxnSpPr>
          <p:nvPr/>
        </p:nvCxnSpPr>
        <p:spPr>
          <a:xfrm>
            <a:off x="7506913" y="2693450"/>
            <a:ext cx="492600" cy="740400"/>
          </a:xfrm>
          <a:prstGeom prst="curvedConnector3">
            <a:avLst>
              <a:gd name="adj1" fmla="val 148351"/>
            </a:avLst>
          </a:prstGeom>
          <a:noFill/>
          <a:ln w="19050" cap="flat" cmpd="sng">
            <a:solidFill>
              <a:schemeClr val="dk1"/>
            </a:solidFill>
            <a:prstDash val="solid"/>
            <a:round/>
            <a:headEnd type="none" w="med" len="med"/>
            <a:tailEnd type="none" w="med" len="med"/>
          </a:ln>
        </p:spPr>
      </p:cxnSp>
      <p:cxnSp>
        <p:nvCxnSpPr>
          <p:cNvPr id="458" name="Google Shape;458;p48"/>
          <p:cNvCxnSpPr>
            <a:stCxn id="457" idx="4"/>
            <a:endCxn id="454" idx="6"/>
          </p:cNvCxnSpPr>
          <p:nvPr/>
        </p:nvCxnSpPr>
        <p:spPr>
          <a:xfrm rot="5400000" flipH="1">
            <a:off x="7067463" y="3212038"/>
            <a:ext cx="396900" cy="756900"/>
          </a:xfrm>
          <a:prstGeom prst="curvedConnector4">
            <a:avLst>
              <a:gd name="adj1" fmla="val -59996"/>
              <a:gd name="adj2" fmla="val 73461"/>
            </a:avLst>
          </a:prstGeom>
          <a:noFill/>
          <a:ln w="19050" cap="flat" cmpd="sng">
            <a:solidFill>
              <a:schemeClr val="dk1"/>
            </a:solidFill>
            <a:prstDash val="solid"/>
            <a:round/>
            <a:headEnd type="none" w="med" len="med"/>
            <a:tailEnd type="none" w="med" len="med"/>
          </a:ln>
        </p:spPr>
      </p:cxnSp>
      <p:grpSp>
        <p:nvGrpSpPr>
          <p:cNvPr id="459" name="Google Shape;459;p48"/>
          <p:cNvGrpSpPr/>
          <p:nvPr/>
        </p:nvGrpSpPr>
        <p:grpSpPr>
          <a:xfrm>
            <a:off x="7200238" y="3048950"/>
            <a:ext cx="886950" cy="844675"/>
            <a:chOff x="4128400" y="1894038"/>
            <a:chExt cx="886950" cy="844675"/>
          </a:xfrm>
        </p:grpSpPr>
        <p:sp>
          <p:nvSpPr>
            <p:cNvPr id="457" name="Google Shape;457;p48"/>
            <p:cNvSpPr/>
            <p:nvPr/>
          </p:nvSpPr>
          <p:spPr>
            <a:xfrm>
              <a:off x="4217325"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8"/>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48"/>
          <p:cNvGrpSpPr/>
          <p:nvPr/>
        </p:nvGrpSpPr>
        <p:grpSpPr>
          <a:xfrm>
            <a:off x="6690475" y="2258825"/>
            <a:ext cx="922425" cy="869200"/>
            <a:chOff x="1723663" y="1844200"/>
            <a:chExt cx="922425" cy="869200"/>
          </a:xfrm>
        </p:grpSpPr>
        <p:sp>
          <p:nvSpPr>
            <p:cNvPr id="455" name="Google Shape;455;p48"/>
            <p:cNvSpPr/>
            <p:nvPr/>
          </p:nvSpPr>
          <p:spPr>
            <a:xfrm>
              <a:off x="1829700" y="1923625"/>
              <a:ext cx="710400" cy="71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a:off x="1723663" y="1844200"/>
              <a:ext cx="922425" cy="869200"/>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48"/>
          <p:cNvGrpSpPr/>
          <p:nvPr/>
        </p:nvGrpSpPr>
        <p:grpSpPr>
          <a:xfrm>
            <a:off x="6128688" y="3036981"/>
            <a:ext cx="815725" cy="716238"/>
            <a:chOff x="6551275" y="1923625"/>
            <a:chExt cx="815725" cy="716238"/>
          </a:xfrm>
        </p:grpSpPr>
        <p:sp>
          <p:nvSpPr>
            <p:cNvPr id="454" name="Google Shape;454;p48"/>
            <p:cNvSpPr/>
            <p:nvPr/>
          </p:nvSpPr>
          <p:spPr>
            <a:xfrm>
              <a:off x="6599700" y="1923625"/>
              <a:ext cx="710400" cy="71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8"/>
            <p:cNvSpPr/>
            <p:nvPr/>
          </p:nvSpPr>
          <p:spPr>
            <a:xfrm>
              <a:off x="6551275" y="1935038"/>
              <a:ext cx="815725" cy="704825"/>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8"/>
          <p:cNvGrpSpPr/>
          <p:nvPr/>
        </p:nvGrpSpPr>
        <p:grpSpPr>
          <a:xfrm>
            <a:off x="7432716" y="3270595"/>
            <a:ext cx="422333" cy="401692"/>
            <a:chOff x="7066548" y="2912594"/>
            <a:chExt cx="352209" cy="334938"/>
          </a:xfrm>
        </p:grpSpPr>
        <p:sp>
          <p:nvSpPr>
            <p:cNvPr id="466" name="Google Shape;466;p48"/>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 name="Google Shape;467;p48"/>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8" name="Google Shape;468;p48"/>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9" name="Google Shape;469;p48"/>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0" name="Google Shape;470;p48"/>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 name="Google Shape;471;p48"/>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2" name="Google Shape;472;p48"/>
          <p:cNvGrpSpPr/>
          <p:nvPr/>
        </p:nvGrpSpPr>
        <p:grpSpPr>
          <a:xfrm>
            <a:off x="6913442" y="2521687"/>
            <a:ext cx="476663" cy="343488"/>
            <a:chOff x="3933342" y="4315767"/>
            <a:chExt cx="383632" cy="276449"/>
          </a:xfrm>
        </p:grpSpPr>
        <p:sp>
          <p:nvSpPr>
            <p:cNvPr id="473" name="Google Shape;473;p48"/>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 name="Google Shape;474;p48"/>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 name="Google Shape;475;p48"/>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 name="Google Shape;476;p48"/>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 name="Google Shape;477;p48"/>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 name="Google Shape;478;p48"/>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9" name="Google Shape;479;p48"/>
          <p:cNvGrpSpPr/>
          <p:nvPr/>
        </p:nvGrpSpPr>
        <p:grpSpPr>
          <a:xfrm>
            <a:off x="6325408" y="3153972"/>
            <a:ext cx="422308" cy="482263"/>
            <a:chOff x="1133133" y="3351922"/>
            <a:chExt cx="313984" cy="358560"/>
          </a:xfrm>
        </p:grpSpPr>
        <p:sp>
          <p:nvSpPr>
            <p:cNvPr id="480" name="Google Shape;480;p48"/>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 name="Google Shape;481;p48"/>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 name="Google Shape;482;p48"/>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 name="Google Shape;483;p48"/>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 name="Google Shape;484;p48"/>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 name="Google Shape;485;p48"/>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 name="Google Shape;486;p48"/>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 name="Google Shape;487;p48"/>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 name="Google Shape;488;p48"/>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 name="Google Shape;489;p48"/>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 name="Google Shape;490;p48"/>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 name="Google Shape;491;p48"/>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 name="Google Shape;492;p48"/>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 name="Google Shape;493;p48"/>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 name="Google Shape;494;p48"/>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 name="Google Shape;495;p48"/>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96" name="Google Shape;496;p48" title="Gráfico">
            <a:hlinkClick r:id="rId4"/>
          </p:cNvPr>
          <p:cNvPicPr preferRelativeResize="0"/>
          <p:nvPr/>
        </p:nvPicPr>
        <p:blipFill>
          <a:blip r:embed="rId5">
            <a:alphaModFix/>
          </a:blip>
          <a:stretch>
            <a:fillRect/>
          </a:stretch>
        </p:blipFill>
        <p:spPr>
          <a:xfrm>
            <a:off x="3281200" y="2307175"/>
            <a:ext cx="2581601" cy="1294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9"/>
          <p:cNvSpPr txBox="1">
            <a:spLocks noGrp="1"/>
          </p:cNvSpPr>
          <p:nvPr>
            <p:ph type="title"/>
          </p:nvPr>
        </p:nvSpPr>
        <p:spPr>
          <a:xfrm>
            <a:off x="1886250" y="1528800"/>
            <a:ext cx="5371500" cy="20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0"/>
          <p:cNvSpPr txBox="1">
            <a:spLocks noGrp="1"/>
          </p:cNvSpPr>
          <p:nvPr>
            <p:ph type="title"/>
          </p:nvPr>
        </p:nvSpPr>
        <p:spPr>
          <a:xfrm>
            <a:off x="1992050" y="540000"/>
            <a:ext cx="51597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NUMBERS</a:t>
            </a:r>
            <a:endParaRPr/>
          </a:p>
        </p:txBody>
      </p:sp>
      <p:sp>
        <p:nvSpPr>
          <p:cNvPr id="507" name="Google Shape;507;p50"/>
          <p:cNvSpPr txBox="1"/>
          <p:nvPr/>
        </p:nvSpPr>
        <p:spPr>
          <a:xfrm>
            <a:off x="5786725" y="1385588"/>
            <a:ext cx="2198400" cy="4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10.85$</a:t>
            </a:r>
            <a:endParaRPr sz="2500">
              <a:solidFill>
                <a:srgbClr val="343953"/>
              </a:solidFill>
              <a:latin typeface="Alice"/>
              <a:ea typeface="Alice"/>
              <a:cs typeface="Alice"/>
              <a:sym typeface="Alice"/>
            </a:endParaRPr>
          </a:p>
        </p:txBody>
      </p:sp>
      <p:sp>
        <p:nvSpPr>
          <p:cNvPr id="508" name="Google Shape;508;p50"/>
          <p:cNvSpPr txBox="1"/>
          <p:nvPr/>
        </p:nvSpPr>
        <p:spPr>
          <a:xfrm>
            <a:off x="5786725" y="1781313"/>
            <a:ext cx="2198400" cy="26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43953"/>
                </a:solidFill>
                <a:latin typeface="Work Sans"/>
                <a:ea typeface="Work Sans"/>
                <a:cs typeface="Work Sans"/>
                <a:sym typeface="Work Sans"/>
              </a:rPr>
              <a:t>avg. price per unit</a:t>
            </a:r>
            <a:endParaRPr>
              <a:solidFill>
                <a:srgbClr val="343953"/>
              </a:solidFill>
              <a:latin typeface="Work Sans"/>
              <a:ea typeface="Work Sans"/>
              <a:cs typeface="Work Sans"/>
              <a:sym typeface="Work Sans"/>
            </a:endParaRPr>
          </a:p>
        </p:txBody>
      </p:sp>
      <p:sp>
        <p:nvSpPr>
          <p:cNvPr id="509" name="Google Shape;509;p50"/>
          <p:cNvSpPr txBox="1"/>
          <p:nvPr/>
        </p:nvSpPr>
        <p:spPr>
          <a:xfrm>
            <a:off x="1580500" y="3198525"/>
            <a:ext cx="8013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343953"/>
                </a:solidFill>
                <a:latin typeface="Alice"/>
                <a:ea typeface="Alice"/>
                <a:cs typeface="Alice"/>
                <a:sym typeface="Alice"/>
              </a:rPr>
              <a:t>80%</a:t>
            </a:r>
            <a:endParaRPr sz="2500" b="1">
              <a:solidFill>
                <a:srgbClr val="343953"/>
              </a:solidFill>
              <a:latin typeface="Alice"/>
              <a:ea typeface="Alice"/>
              <a:cs typeface="Alice"/>
              <a:sym typeface="Alice"/>
            </a:endParaRPr>
          </a:p>
        </p:txBody>
      </p:sp>
      <p:sp>
        <p:nvSpPr>
          <p:cNvPr id="510" name="Google Shape;510;p50"/>
          <p:cNvSpPr txBox="1"/>
          <p:nvPr/>
        </p:nvSpPr>
        <p:spPr>
          <a:xfrm>
            <a:off x="5786725" y="2625138"/>
            <a:ext cx="2198400" cy="4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30 Days</a:t>
            </a:r>
            <a:endParaRPr sz="2500">
              <a:solidFill>
                <a:srgbClr val="343953"/>
              </a:solidFill>
              <a:latin typeface="Alice"/>
              <a:ea typeface="Alice"/>
              <a:cs typeface="Alice"/>
              <a:sym typeface="Alice"/>
            </a:endParaRPr>
          </a:p>
        </p:txBody>
      </p:sp>
      <p:sp>
        <p:nvSpPr>
          <p:cNvPr id="511" name="Google Shape;511;p50"/>
          <p:cNvSpPr txBox="1"/>
          <p:nvPr/>
        </p:nvSpPr>
        <p:spPr>
          <a:xfrm>
            <a:off x="5786725" y="3020863"/>
            <a:ext cx="2198400" cy="26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43953"/>
                </a:solidFill>
                <a:latin typeface="Work Sans"/>
                <a:ea typeface="Work Sans"/>
                <a:cs typeface="Work Sans"/>
                <a:sym typeface="Work Sans"/>
              </a:rPr>
              <a:t>avg. days on market</a:t>
            </a:r>
            <a:endParaRPr>
              <a:solidFill>
                <a:srgbClr val="343953"/>
              </a:solidFill>
              <a:latin typeface="Work Sans"/>
              <a:ea typeface="Work Sans"/>
              <a:cs typeface="Work Sans"/>
              <a:sym typeface="Work Sans"/>
            </a:endParaRPr>
          </a:p>
        </p:txBody>
      </p:sp>
      <p:sp>
        <p:nvSpPr>
          <p:cNvPr id="512" name="Google Shape;512;p50"/>
          <p:cNvSpPr txBox="1"/>
          <p:nvPr/>
        </p:nvSpPr>
        <p:spPr>
          <a:xfrm>
            <a:off x="5786725" y="3737275"/>
            <a:ext cx="2198400" cy="4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42 Shops</a:t>
            </a:r>
            <a:endParaRPr sz="2500">
              <a:solidFill>
                <a:srgbClr val="343953"/>
              </a:solidFill>
              <a:latin typeface="Alice"/>
              <a:ea typeface="Alice"/>
              <a:cs typeface="Alice"/>
              <a:sym typeface="Alice"/>
            </a:endParaRPr>
          </a:p>
        </p:txBody>
      </p:sp>
      <p:sp>
        <p:nvSpPr>
          <p:cNvPr id="513" name="Google Shape;513;p50"/>
          <p:cNvSpPr txBox="1"/>
          <p:nvPr/>
        </p:nvSpPr>
        <p:spPr>
          <a:xfrm>
            <a:off x="5786725" y="4133000"/>
            <a:ext cx="2198400" cy="26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43953"/>
                </a:solidFill>
                <a:latin typeface="Work Sans"/>
                <a:ea typeface="Work Sans"/>
                <a:cs typeface="Work Sans"/>
                <a:sym typeface="Work Sans"/>
              </a:rPr>
              <a:t>retailers</a:t>
            </a:r>
            <a:endParaRPr>
              <a:solidFill>
                <a:srgbClr val="343953"/>
              </a:solidFill>
              <a:latin typeface="Work Sans"/>
              <a:ea typeface="Work Sans"/>
              <a:cs typeface="Work Sans"/>
              <a:sym typeface="Work Sans"/>
            </a:endParaRPr>
          </a:p>
        </p:txBody>
      </p:sp>
      <p:sp>
        <p:nvSpPr>
          <p:cNvPr id="514" name="Google Shape;514;p50"/>
          <p:cNvSpPr/>
          <p:nvPr/>
        </p:nvSpPr>
        <p:spPr>
          <a:xfrm>
            <a:off x="5717788" y="1309850"/>
            <a:ext cx="2336275" cy="931360"/>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50"/>
          <p:cNvGrpSpPr/>
          <p:nvPr/>
        </p:nvGrpSpPr>
        <p:grpSpPr>
          <a:xfrm>
            <a:off x="2797435" y="3870446"/>
            <a:ext cx="231317" cy="220376"/>
            <a:chOff x="4128400" y="1894038"/>
            <a:chExt cx="886950" cy="844675"/>
          </a:xfrm>
        </p:grpSpPr>
        <p:sp>
          <p:nvSpPr>
            <p:cNvPr id="516" name="Google Shape;516;p50"/>
            <p:cNvSpPr/>
            <p:nvPr/>
          </p:nvSpPr>
          <p:spPr>
            <a:xfrm>
              <a:off x="4217325" y="1923625"/>
              <a:ext cx="710400" cy="710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50"/>
          <p:cNvSpPr/>
          <p:nvPr/>
        </p:nvSpPr>
        <p:spPr>
          <a:xfrm>
            <a:off x="4029273" y="3867199"/>
            <a:ext cx="240568" cy="226774"/>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50"/>
          <p:cNvGrpSpPr/>
          <p:nvPr/>
        </p:nvGrpSpPr>
        <p:grpSpPr>
          <a:xfrm>
            <a:off x="1580508" y="3887197"/>
            <a:ext cx="212741" cy="186866"/>
            <a:chOff x="6551275" y="1923625"/>
            <a:chExt cx="815725" cy="716238"/>
          </a:xfrm>
        </p:grpSpPr>
        <p:sp>
          <p:nvSpPr>
            <p:cNvPr id="520" name="Google Shape;520;p50"/>
            <p:cNvSpPr/>
            <p:nvPr/>
          </p:nvSpPr>
          <p:spPr>
            <a:xfrm>
              <a:off x="6599700" y="1923625"/>
              <a:ext cx="710400" cy="71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0"/>
            <p:cNvSpPr/>
            <p:nvPr/>
          </p:nvSpPr>
          <p:spPr>
            <a:xfrm>
              <a:off x="6551275" y="1935038"/>
              <a:ext cx="815725" cy="704825"/>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50"/>
          <p:cNvSpPr/>
          <p:nvPr/>
        </p:nvSpPr>
        <p:spPr>
          <a:xfrm rot="-5400000">
            <a:off x="6448451" y="1791061"/>
            <a:ext cx="874947" cy="2300089"/>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rot="5400000">
            <a:off x="6420227" y="2956653"/>
            <a:ext cx="931395" cy="2300089"/>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txBox="1"/>
          <p:nvPr/>
        </p:nvSpPr>
        <p:spPr>
          <a:xfrm>
            <a:off x="2499424" y="3198525"/>
            <a:ext cx="8013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343953"/>
                </a:solidFill>
                <a:latin typeface="Alice"/>
                <a:ea typeface="Alice"/>
                <a:cs typeface="Alice"/>
                <a:sym typeface="Alice"/>
              </a:rPr>
              <a:t>35%</a:t>
            </a:r>
            <a:endParaRPr sz="2500" b="1">
              <a:solidFill>
                <a:srgbClr val="343953"/>
              </a:solidFill>
              <a:latin typeface="Alice"/>
              <a:ea typeface="Alice"/>
              <a:cs typeface="Alice"/>
              <a:sym typeface="Alice"/>
            </a:endParaRPr>
          </a:p>
        </p:txBody>
      </p:sp>
      <p:sp>
        <p:nvSpPr>
          <p:cNvPr id="525" name="Google Shape;525;p50"/>
          <p:cNvSpPr txBox="1"/>
          <p:nvPr/>
        </p:nvSpPr>
        <p:spPr>
          <a:xfrm>
            <a:off x="3418350" y="3198525"/>
            <a:ext cx="8013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343953"/>
                </a:solidFill>
                <a:latin typeface="Alice"/>
                <a:ea typeface="Alice"/>
                <a:cs typeface="Alice"/>
                <a:sym typeface="Alice"/>
              </a:rPr>
              <a:t>70%</a:t>
            </a:r>
            <a:endParaRPr sz="2500" b="1">
              <a:solidFill>
                <a:srgbClr val="343953"/>
              </a:solidFill>
              <a:latin typeface="Alice"/>
              <a:ea typeface="Alice"/>
              <a:cs typeface="Alice"/>
              <a:sym typeface="Alice"/>
            </a:endParaRPr>
          </a:p>
        </p:txBody>
      </p:sp>
      <p:sp>
        <p:nvSpPr>
          <p:cNvPr id="526" name="Google Shape;526;p50"/>
          <p:cNvSpPr txBox="1"/>
          <p:nvPr/>
        </p:nvSpPr>
        <p:spPr>
          <a:xfrm>
            <a:off x="1046075" y="4108829"/>
            <a:ext cx="12090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Market</a:t>
            </a:r>
            <a:endParaRPr sz="2500">
              <a:solidFill>
                <a:srgbClr val="343953"/>
              </a:solidFill>
              <a:latin typeface="Alice"/>
              <a:ea typeface="Alice"/>
              <a:cs typeface="Alice"/>
              <a:sym typeface="Alice"/>
            </a:endParaRPr>
          </a:p>
        </p:txBody>
      </p:sp>
      <p:sp>
        <p:nvSpPr>
          <p:cNvPr id="527" name="Google Shape;527;p50"/>
          <p:cNvSpPr txBox="1"/>
          <p:nvPr/>
        </p:nvSpPr>
        <p:spPr>
          <a:xfrm>
            <a:off x="3545075" y="4108825"/>
            <a:ext cx="12090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People</a:t>
            </a:r>
            <a:endParaRPr sz="2500">
              <a:solidFill>
                <a:srgbClr val="343953"/>
              </a:solidFill>
              <a:latin typeface="Alice"/>
              <a:ea typeface="Alice"/>
              <a:cs typeface="Alice"/>
              <a:sym typeface="Alice"/>
            </a:endParaRPr>
          </a:p>
        </p:txBody>
      </p:sp>
      <p:sp>
        <p:nvSpPr>
          <p:cNvPr id="528" name="Google Shape;528;p50"/>
          <p:cNvSpPr txBox="1"/>
          <p:nvPr/>
        </p:nvSpPr>
        <p:spPr>
          <a:xfrm>
            <a:off x="2295575" y="4111038"/>
            <a:ext cx="12090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43953"/>
                </a:solidFill>
                <a:latin typeface="Alice"/>
                <a:ea typeface="Alice"/>
                <a:cs typeface="Alice"/>
                <a:sym typeface="Alice"/>
              </a:rPr>
              <a:t>Sales</a:t>
            </a:r>
            <a:endParaRPr sz="2500">
              <a:solidFill>
                <a:srgbClr val="343953"/>
              </a:solidFill>
              <a:latin typeface="Alice"/>
              <a:ea typeface="Alice"/>
              <a:cs typeface="Alice"/>
              <a:sym typeface="Alice"/>
            </a:endParaRPr>
          </a:p>
        </p:txBody>
      </p:sp>
      <p:sp>
        <p:nvSpPr>
          <p:cNvPr id="529" name="Google Shape;529;p50"/>
          <p:cNvSpPr txBox="1"/>
          <p:nvPr/>
        </p:nvSpPr>
        <p:spPr>
          <a:xfrm>
            <a:off x="731225" y="1255275"/>
            <a:ext cx="4337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For more info, </a:t>
            </a:r>
            <a:r>
              <a:rPr lang="en" sz="1200">
                <a:solidFill>
                  <a:schemeClr val="dk1"/>
                </a:solidFill>
                <a:uFill>
                  <a:noFill/>
                </a:uFill>
                <a:latin typeface="Work Sans Regular"/>
                <a:ea typeface="Work Sans Regular"/>
                <a:cs typeface="Work Sans Regular"/>
                <a:sym typeface="Work Sans Regular"/>
                <a:hlinkClick r:id="rId3">
                  <a:extLst>
                    <a:ext uri="{A12FA001-AC4F-418D-AE19-62706E023703}">
                      <ahyp:hlinkClr xmlns:ahyp="http://schemas.microsoft.com/office/drawing/2018/hyperlinkcolor" val="tx"/>
                    </a:ext>
                  </a:extLst>
                </a:hlinkClick>
              </a:rPr>
              <a:t>click here</a:t>
            </a:r>
            <a:endParaRPr sz="1200">
              <a:solidFill>
                <a:schemeClr val="dk1"/>
              </a:solidFill>
              <a:latin typeface="Work Sans Regular"/>
              <a:ea typeface="Work Sans Regular"/>
              <a:cs typeface="Work Sans Regular"/>
              <a:sym typeface="Work Sans Regular"/>
            </a:endParaRPr>
          </a:p>
        </p:txBody>
      </p:sp>
      <p:pic>
        <p:nvPicPr>
          <p:cNvPr id="530" name="Google Shape;530;p50" title="Gráfico">
            <a:hlinkClick r:id="rId4"/>
          </p:cNvPr>
          <p:cNvPicPr preferRelativeResize="0"/>
          <p:nvPr/>
        </p:nvPicPr>
        <p:blipFill>
          <a:blip r:embed="rId5">
            <a:alphaModFix/>
          </a:blip>
          <a:stretch>
            <a:fillRect/>
          </a:stretch>
        </p:blipFill>
        <p:spPr>
          <a:xfrm>
            <a:off x="1364400" y="1878150"/>
            <a:ext cx="3071349" cy="138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1"/>
          <p:cNvSpPr/>
          <p:nvPr/>
        </p:nvSpPr>
        <p:spPr>
          <a:xfrm>
            <a:off x="4716738" y="1508875"/>
            <a:ext cx="1636541" cy="541867"/>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a:off x="6642725" y="1508875"/>
            <a:ext cx="1636541" cy="541867"/>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a:off x="2790738" y="1508875"/>
            <a:ext cx="1636541" cy="541867"/>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1"/>
          <p:cNvSpPr/>
          <p:nvPr/>
        </p:nvSpPr>
        <p:spPr>
          <a:xfrm>
            <a:off x="959363" y="2834925"/>
            <a:ext cx="1487634" cy="541850"/>
          </a:xfrm>
          <a:custGeom>
            <a:avLst/>
            <a:gdLst/>
            <a:ahLst/>
            <a:cxnLst/>
            <a:rect l="l" t="t" r="r" b="b"/>
            <a:pathLst>
              <a:path w="53002" h="21674" extrusionOk="0">
                <a:moveTo>
                  <a:pt x="21549" y="1"/>
                </a:moveTo>
                <a:cubicBezTo>
                  <a:pt x="21373" y="1"/>
                  <a:pt x="21197" y="26"/>
                  <a:pt x="21024" y="102"/>
                </a:cubicBezTo>
                <a:cubicBezTo>
                  <a:pt x="20876" y="121"/>
                  <a:pt x="20726" y="127"/>
                  <a:pt x="20577" y="127"/>
                </a:cubicBezTo>
                <a:cubicBezTo>
                  <a:pt x="20302" y="127"/>
                  <a:pt x="20027" y="106"/>
                  <a:pt x="19753" y="106"/>
                </a:cubicBezTo>
                <a:cubicBezTo>
                  <a:pt x="19546" y="106"/>
                  <a:pt x="19341" y="118"/>
                  <a:pt x="19137" y="160"/>
                </a:cubicBezTo>
                <a:cubicBezTo>
                  <a:pt x="18562" y="234"/>
                  <a:pt x="17985" y="257"/>
                  <a:pt x="17407" y="257"/>
                </a:cubicBezTo>
                <a:cubicBezTo>
                  <a:pt x="16376" y="257"/>
                  <a:pt x="15341" y="182"/>
                  <a:pt x="14306" y="182"/>
                </a:cubicBezTo>
                <a:cubicBezTo>
                  <a:pt x="13836" y="366"/>
                  <a:pt x="13322" y="193"/>
                  <a:pt x="12853" y="377"/>
                </a:cubicBezTo>
                <a:cubicBezTo>
                  <a:pt x="12051" y="478"/>
                  <a:pt x="11205" y="410"/>
                  <a:pt x="10460" y="778"/>
                </a:cubicBezTo>
                <a:cubicBezTo>
                  <a:pt x="10284" y="729"/>
                  <a:pt x="10109" y="709"/>
                  <a:pt x="9935" y="709"/>
                </a:cubicBezTo>
                <a:cubicBezTo>
                  <a:pt x="9321" y="709"/>
                  <a:pt x="8717" y="947"/>
                  <a:pt x="8108" y="947"/>
                </a:cubicBezTo>
                <a:cubicBezTo>
                  <a:pt x="7924" y="947"/>
                  <a:pt x="7740" y="925"/>
                  <a:pt x="7554" y="868"/>
                </a:cubicBezTo>
                <a:cubicBezTo>
                  <a:pt x="7442" y="856"/>
                  <a:pt x="7304" y="838"/>
                  <a:pt x="7167" y="838"/>
                </a:cubicBezTo>
                <a:cubicBezTo>
                  <a:pt x="6909" y="838"/>
                  <a:pt x="6655" y="900"/>
                  <a:pt x="6582" y="1176"/>
                </a:cubicBezTo>
                <a:cubicBezTo>
                  <a:pt x="6528" y="1187"/>
                  <a:pt x="6476" y="1192"/>
                  <a:pt x="6424" y="1192"/>
                </a:cubicBezTo>
                <a:cubicBezTo>
                  <a:pt x="6032" y="1192"/>
                  <a:pt x="5674" y="918"/>
                  <a:pt x="5295" y="918"/>
                </a:cubicBezTo>
                <a:cubicBezTo>
                  <a:pt x="5195" y="918"/>
                  <a:pt x="5095" y="936"/>
                  <a:pt x="4992" y="984"/>
                </a:cubicBezTo>
                <a:cubicBezTo>
                  <a:pt x="4876" y="1039"/>
                  <a:pt x="4717" y="1063"/>
                  <a:pt x="4681" y="1201"/>
                </a:cubicBezTo>
                <a:cubicBezTo>
                  <a:pt x="4717" y="1212"/>
                  <a:pt x="4797" y="1258"/>
                  <a:pt x="4840" y="1280"/>
                </a:cubicBezTo>
                <a:cubicBezTo>
                  <a:pt x="4280" y="1338"/>
                  <a:pt x="3720" y="1407"/>
                  <a:pt x="3149" y="1407"/>
                </a:cubicBezTo>
                <a:cubicBezTo>
                  <a:pt x="2918" y="1429"/>
                  <a:pt x="2758" y="1613"/>
                  <a:pt x="2574" y="1714"/>
                </a:cubicBezTo>
                <a:cubicBezTo>
                  <a:pt x="2278" y="1819"/>
                  <a:pt x="2314" y="2195"/>
                  <a:pt x="2129" y="2401"/>
                </a:cubicBezTo>
                <a:cubicBezTo>
                  <a:pt x="1970" y="2700"/>
                  <a:pt x="1558" y="2824"/>
                  <a:pt x="1544" y="3192"/>
                </a:cubicBezTo>
                <a:cubicBezTo>
                  <a:pt x="1294" y="3456"/>
                  <a:pt x="1385" y="3843"/>
                  <a:pt x="1305" y="4164"/>
                </a:cubicBezTo>
                <a:cubicBezTo>
                  <a:pt x="1294" y="4747"/>
                  <a:pt x="1786" y="5411"/>
                  <a:pt x="1338" y="5939"/>
                </a:cubicBezTo>
                <a:cubicBezTo>
                  <a:pt x="1157" y="6087"/>
                  <a:pt x="1270" y="6257"/>
                  <a:pt x="1270" y="6441"/>
                </a:cubicBezTo>
                <a:cubicBezTo>
                  <a:pt x="734" y="7026"/>
                  <a:pt x="481" y="7861"/>
                  <a:pt x="641" y="8639"/>
                </a:cubicBezTo>
                <a:cubicBezTo>
                  <a:pt x="402" y="8924"/>
                  <a:pt x="652" y="9314"/>
                  <a:pt x="583" y="9647"/>
                </a:cubicBezTo>
                <a:cubicBezTo>
                  <a:pt x="503" y="9773"/>
                  <a:pt x="481" y="9921"/>
                  <a:pt x="424" y="10070"/>
                </a:cubicBezTo>
                <a:cubicBezTo>
                  <a:pt x="391" y="10333"/>
                  <a:pt x="80" y="10402"/>
                  <a:pt x="47" y="10666"/>
                </a:cubicBezTo>
                <a:cubicBezTo>
                  <a:pt x="1" y="11089"/>
                  <a:pt x="402" y="11396"/>
                  <a:pt x="333" y="11819"/>
                </a:cubicBezTo>
                <a:cubicBezTo>
                  <a:pt x="391" y="12690"/>
                  <a:pt x="789" y="13525"/>
                  <a:pt x="1465" y="14085"/>
                </a:cubicBezTo>
                <a:cubicBezTo>
                  <a:pt x="1764" y="14190"/>
                  <a:pt x="1511" y="14544"/>
                  <a:pt x="1613" y="14750"/>
                </a:cubicBezTo>
                <a:cubicBezTo>
                  <a:pt x="1833" y="14909"/>
                  <a:pt x="1706" y="15231"/>
                  <a:pt x="1808" y="15459"/>
                </a:cubicBezTo>
                <a:cubicBezTo>
                  <a:pt x="1717" y="15419"/>
                  <a:pt x="1644" y="15331"/>
                  <a:pt x="1546" y="15331"/>
                </a:cubicBezTo>
                <a:cubicBezTo>
                  <a:pt x="1535" y="15331"/>
                  <a:pt x="1523" y="15333"/>
                  <a:pt x="1511" y="15335"/>
                </a:cubicBezTo>
                <a:cubicBezTo>
                  <a:pt x="1454" y="15541"/>
                  <a:pt x="1454" y="15747"/>
                  <a:pt x="1544" y="15939"/>
                </a:cubicBezTo>
                <a:cubicBezTo>
                  <a:pt x="1374" y="16513"/>
                  <a:pt x="2129" y="16351"/>
                  <a:pt x="2209" y="16763"/>
                </a:cubicBezTo>
                <a:cubicBezTo>
                  <a:pt x="2473" y="17120"/>
                  <a:pt x="2335" y="17656"/>
                  <a:pt x="2679" y="17966"/>
                </a:cubicBezTo>
                <a:cubicBezTo>
                  <a:pt x="2643" y="18046"/>
                  <a:pt x="2588" y="18126"/>
                  <a:pt x="2552" y="18194"/>
                </a:cubicBezTo>
                <a:cubicBezTo>
                  <a:pt x="2679" y="18274"/>
                  <a:pt x="2874" y="18299"/>
                  <a:pt x="2885" y="18480"/>
                </a:cubicBezTo>
                <a:cubicBezTo>
                  <a:pt x="2975" y="18768"/>
                  <a:pt x="3330" y="18631"/>
                  <a:pt x="3525" y="18801"/>
                </a:cubicBezTo>
                <a:cubicBezTo>
                  <a:pt x="3602" y="18836"/>
                  <a:pt x="3678" y="18852"/>
                  <a:pt x="3750" y="18852"/>
                </a:cubicBezTo>
                <a:cubicBezTo>
                  <a:pt x="4108" y="18852"/>
                  <a:pt x="4400" y="18474"/>
                  <a:pt x="4533" y="18161"/>
                </a:cubicBezTo>
                <a:cubicBezTo>
                  <a:pt x="4522" y="17851"/>
                  <a:pt x="4385" y="17565"/>
                  <a:pt x="4291" y="17269"/>
                </a:cubicBezTo>
                <a:cubicBezTo>
                  <a:pt x="4312" y="17265"/>
                  <a:pt x="4332" y="17263"/>
                  <a:pt x="4352" y="17263"/>
                </a:cubicBezTo>
                <a:cubicBezTo>
                  <a:pt x="4607" y="17263"/>
                  <a:pt x="4781" y="17578"/>
                  <a:pt x="5054" y="17578"/>
                </a:cubicBezTo>
                <a:cubicBezTo>
                  <a:pt x="5063" y="17578"/>
                  <a:pt x="5073" y="17577"/>
                  <a:pt x="5082" y="17576"/>
                </a:cubicBezTo>
                <a:cubicBezTo>
                  <a:pt x="5563" y="17670"/>
                  <a:pt x="5953" y="17999"/>
                  <a:pt x="6398" y="18183"/>
                </a:cubicBezTo>
                <a:cubicBezTo>
                  <a:pt x="6684" y="18263"/>
                  <a:pt x="6994" y="18310"/>
                  <a:pt x="7291" y="18389"/>
                </a:cubicBezTo>
                <a:cubicBezTo>
                  <a:pt x="7360" y="18407"/>
                  <a:pt x="7430" y="18415"/>
                  <a:pt x="7499" y="18415"/>
                </a:cubicBezTo>
                <a:cubicBezTo>
                  <a:pt x="7818" y="18415"/>
                  <a:pt x="8133" y="18258"/>
                  <a:pt x="8458" y="18258"/>
                </a:cubicBezTo>
                <a:cubicBezTo>
                  <a:pt x="8515" y="18258"/>
                  <a:pt x="8573" y="18263"/>
                  <a:pt x="8631" y="18274"/>
                </a:cubicBezTo>
                <a:cubicBezTo>
                  <a:pt x="8917" y="18411"/>
                  <a:pt x="9249" y="18288"/>
                  <a:pt x="9535" y="18425"/>
                </a:cubicBezTo>
                <a:cubicBezTo>
                  <a:pt x="9670" y="18369"/>
                  <a:pt x="9810" y="18348"/>
                  <a:pt x="9952" y="18348"/>
                </a:cubicBezTo>
                <a:cubicBezTo>
                  <a:pt x="10276" y="18348"/>
                  <a:pt x="10611" y="18457"/>
                  <a:pt x="10930" y="18505"/>
                </a:cubicBezTo>
                <a:cubicBezTo>
                  <a:pt x="11240" y="18538"/>
                  <a:pt x="11457" y="18790"/>
                  <a:pt x="11732" y="18906"/>
                </a:cubicBezTo>
                <a:cubicBezTo>
                  <a:pt x="12029" y="19054"/>
                  <a:pt x="12383" y="19018"/>
                  <a:pt x="12636" y="19249"/>
                </a:cubicBezTo>
                <a:cubicBezTo>
                  <a:pt x="12943" y="19351"/>
                  <a:pt x="13276" y="19557"/>
                  <a:pt x="13369" y="19889"/>
                </a:cubicBezTo>
                <a:lnTo>
                  <a:pt x="12957" y="19889"/>
                </a:lnTo>
                <a:cubicBezTo>
                  <a:pt x="12905" y="19902"/>
                  <a:pt x="12854" y="19908"/>
                  <a:pt x="12804" y="19908"/>
                </a:cubicBezTo>
                <a:cubicBezTo>
                  <a:pt x="12476" y="19908"/>
                  <a:pt x="12189" y="19664"/>
                  <a:pt x="11864" y="19664"/>
                </a:cubicBezTo>
                <a:cubicBezTo>
                  <a:pt x="11802" y="19664"/>
                  <a:pt x="11739" y="19673"/>
                  <a:pt x="11674" y="19694"/>
                </a:cubicBezTo>
                <a:cubicBezTo>
                  <a:pt x="11400" y="20048"/>
                  <a:pt x="11089" y="20381"/>
                  <a:pt x="10839" y="20760"/>
                </a:cubicBezTo>
                <a:cubicBezTo>
                  <a:pt x="10854" y="20761"/>
                  <a:pt x="10869" y="20762"/>
                  <a:pt x="10884" y="20762"/>
                </a:cubicBezTo>
                <a:cubicBezTo>
                  <a:pt x="11059" y="20762"/>
                  <a:pt x="11207" y="20648"/>
                  <a:pt x="11364" y="20554"/>
                </a:cubicBezTo>
                <a:cubicBezTo>
                  <a:pt x="11442" y="20611"/>
                  <a:pt x="11568" y="20677"/>
                  <a:pt x="11675" y="20677"/>
                </a:cubicBezTo>
                <a:cubicBezTo>
                  <a:pt x="11758" y="20677"/>
                  <a:pt x="11829" y="20639"/>
                  <a:pt x="11858" y="20529"/>
                </a:cubicBezTo>
                <a:cubicBezTo>
                  <a:pt x="11966" y="20437"/>
                  <a:pt x="12147" y="20298"/>
                  <a:pt x="12302" y="20298"/>
                </a:cubicBezTo>
                <a:cubicBezTo>
                  <a:pt x="12377" y="20298"/>
                  <a:pt x="12446" y="20330"/>
                  <a:pt x="12498" y="20416"/>
                </a:cubicBezTo>
                <a:cubicBezTo>
                  <a:pt x="12372" y="20427"/>
                  <a:pt x="12339" y="20485"/>
                  <a:pt x="12361" y="20587"/>
                </a:cubicBezTo>
                <a:cubicBezTo>
                  <a:pt x="12368" y="20586"/>
                  <a:pt x="12375" y="20586"/>
                  <a:pt x="12381" y="20586"/>
                </a:cubicBezTo>
                <a:cubicBezTo>
                  <a:pt x="12560" y="20586"/>
                  <a:pt x="12716" y="20702"/>
                  <a:pt x="12883" y="20702"/>
                </a:cubicBezTo>
                <a:cubicBezTo>
                  <a:pt x="12911" y="20702"/>
                  <a:pt x="12939" y="20699"/>
                  <a:pt x="12968" y="20691"/>
                </a:cubicBezTo>
                <a:cubicBezTo>
                  <a:pt x="13026" y="20587"/>
                  <a:pt x="13059" y="20485"/>
                  <a:pt x="13116" y="20381"/>
                </a:cubicBezTo>
                <a:cubicBezTo>
                  <a:pt x="13438" y="20518"/>
                  <a:pt x="13781" y="20622"/>
                  <a:pt x="14124" y="20666"/>
                </a:cubicBezTo>
                <a:cubicBezTo>
                  <a:pt x="14359" y="20765"/>
                  <a:pt x="14617" y="20871"/>
                  <a:pt x="14881" y="20871"/>
                </a:cubicBezTo>
                <a:cubicBezTo>
                  <a:pt x="14926" y="20871"/>
                  <a:pt x="14972" y="20868"/>
                  <a:pt x="15017" y="20861"/>
                </a:cubicBezTo>
                <a:cubicBezTo>
                  <a:pt x="15171" y="20939"/>
                  <a:pt x="15311" y="21074"/>
                  <a:pt x="15487" y="21074"/>
                </a:cubicBezTo>
                <a:cubicBezTo>
                  <a:pt x="15546" y="21074"/>
                  <a:pt x="15610" y="21059"/>
                  <a:pt x="15679" y="21021"/>
                </a:cubicBezTo>
                <a:cubicBezTo>
                  <a:pt x="15748" y="20919"/>
                  <a:pt x="16011" y="20746"/>
                  <a:pt x="15794" y="20644"/>
                </a:cubicBezTo>
                <a:cubicBezTo>
                  <a:pt x="15829" y="20586"/>
                  <a:pt x="15804" y="20571"/>
                  <a:pt x="15760" y="20571"/>
                </a:cubicBezTo>
                <a:cubicBezTo>
                  <a:pt x="15715" y="20571"/>
                  <a:pt x="15649" y="20587"/>
                  <a:pt x="15608" y="20587"/>
                </a:cubicBezTo>
                <a:cubicBezTo>
                  <a:pt x="15573" y="20587"/>
                  <a:pt x="15556" y="20575"/>
                  <a:pt x="15588" y="20529"/>
                </a:cubicBezTo>
                <a:cubicBezTo>
                  <a:pt x="15740" y="20351"/>
                  <a:pt x="15962" y="20296"/>
                  <a:pt x="16186" y="20296"/>
                </a:cubicBezTo>
                <a:cubicBezTo>
                  <a:pt x="16335" y="20296"/>
                  <a:pt x="16486" y="20320"/>
                  <a:pt x="16618" y="20348"/>
                </a:cubicBezTo>
                <a:cubicBezTo>
                  <a:pt x="16694" y="20373"/>
                  <a:pt x="16773" y="20381"/>
                  <a:pt x="16852" y="20381"/>
                </a:cubicBezTo>
                <a:cubicBezTo>
                  <a:pt x="16983" y="20381"/>
                  <a:pt x="17115" y="20360"/>
                  <a:pt x="17241" y="20360"/>
                </a:cubicBezTo>
                <a:cubicBezTo>
                  <a:pt x="17376" y="20360"/>
                  <a:pt x="17503" y="20384"/>
                  <a:pt x="17613" y="20485"/>
                </a:cubicBezTo>
                <a:cubicBezTo>
                  <a:pt x="17751" y="20548"/>
                  <a:pt x="17781" y="20752"/>
                  <a:pt x="17933" y="20752"/>
                </a:cubicBezTo>
                <a:cubicBezTo>
                  <a:pt x="17948" y="20752"/>
                  <a:pt x="17964" y="20750"/>
                  <a:pt x="17981" y="20746"/>
                </a:cubicBezTo>
                <a:lnTo>
                  <a:pt x="17981" y="20746"/>
                </a:lnTo>
                <a:cubicBezTo>
                  <a:pt x="17901" y="20815"/>
                  <a:pt x="17887" y="20919"/>
                  <a:pt x="18003" y="20952"/>
                </a:cubicBezTo>
                <a:cubicBezTo>
                  <a:pt x="18038" y="20957"/>
                  <a:pt x="18073" y="20959"/>
                  <a:pt x="18107" y="20959"/>
                </a:cubicBezTo>
                <a:cubicBezTo>
                  <a:pt x="18385" y="20959"/>
                  <a:pt x="18630" y="20805"/>
                  <a:pt x="18884" y="20724"/>
                </a:cubicBezTo>
                <a:cubicBezTo>
                  <a:pt x="19307" y="20771"/>
                  <a:pt x="19730" y="20977"/>
                  <a:pt x="20005" y="21309"/>
                </a:cubicBezTo>
                <a:cubicBezTo>
                  <a:pt x="20223" y="21491"/>
                  <a:pt x="20479" y="21534"/>
                  <a:pt x="20744" y="21534"/>
                </a:cubicBezTo>
                <a:cubicBezTo>
                  <a:pt x="20981" y="21534"/>
                  <a:pt x="21225" y="21500"/>
                  <a:pt x="21454" y="21500"/>
                </a:cubicBezTo>
                <a:cubicBezTo>
                  <a:pt x="21483" y="21500"/>
                  <a:pt x="21512" y="21500"/>
                  <a:pt x="21541" y="21501"/>
                </a:cubicBezTo>
                <a:cubicBezTo>
                  <a:pt x="21554" y="21503"/>
                  <a:pt x="21568" y="21504"/>
                  <a:pt x="21581" y="21504"/>
                </a:cubicBezTo>
                <a:cubicBezTo>
                  <a:pt x="21813" y="21504"/>
                  <a:pt x="21957" y="21236"/>
                  <a:pt x="22178" y="21236"/>
                </a:cubicBezTo>
                <a:cubicBezTo>
                  <a:pt x="22194" y="21236"/>
                  <a:pt x="22210" y="21237"/>
                  <a:pt x="22227" y="21240"/>
                </a:cubicBezTo>
                <a:cubicBezTo>
                  <a:pt x="22535" y="21284"/>
                  <a:pt x="22810" y="21433"/>
                  <a:pt x="23106" y="21515"/>
                </a:cubicBezTo>
                <a:cubicBezTo>
                  <a:pt x="23404" y="21515"/>
                  <a:pt x="23701" y="21456"/>
                  <a:pt x="23997" y="21456"/>
                </a:cubicBezTo>
                <a:cubicBezTo>
                  <a:pt x="24020" y="21456"/>
                  <a:pt x="24044" y="21457"/>
                  <a:pt x="24068" y="21457"/>
                </a:cubicBezTo>
                <a:cubicBezTo>
                  <a:pt x="24301" y="21620"/>
                  <a:pt x="24553" y="21673"/>
                  <a:pt x="24814" y="21673"/>
                </a:cubicBezTo>
                <a:cubicBezTo>
                  <a:pt x="25328" y="21673"/>
                  <a:pt x="25879" y="21465"/>
                  <a:pt x="26393" y="21465"/>
                </a:cubicBezTo>
                <a:cubicBezTo>
                  <a:pt x="26427" y="21465"/>
                  <a:pt x="26462" y="21466"/>
                  <a:pt x="26496" y="21468"/>
                </a:cubicBezTo>
                <a:cubicBezTo>
                  <a:pt x="26822" y="21520"/>
                  <a:pt x="27176" y="21613"/>
                  <a:pt x="27514" y="21613"/>
                </a:cubicBezTo>
                <a:cubicBezTo>
                  <a:pt x="27768" y="21613"/>
                  <a:pt x="28014" y="21561"/>
                  <a:pt x="28234" y="21400"/>
                </a:cubicBezTo>
                <a:cubicBezTo>
                  <a:pt x="28307" y="21356"/>
                  <a:pt x="28374" y="21338"/>
                  <a:pt x="28438" y="21338"/>
                </a:cubicBezTo>
                <a:cubicBezTo>
                  <a:pt x="28660" y="21338"/>
                  <a:pt x="28845" y="21547"/>
                  <a:pt x="29077" y="21547"/>
                </a:cubicBezTo>
                <a:cubicBezTo>
                  <a:pt x="29105" y="21547"/>
                  <a:pt x="29133" y="21544"/>
                  <a:pt x="29163" y="21537"/>
                </a:cubicBezTo>
                <a:cubicBezTo>
                  <a:pt x="29362" y="21506"/>
                  <a:pt x="29567" y="21495"/>
                  <a:pt x="29774" y="21495"/>
                </a:cubicBezTo>
                <a:cubicBezTo>
                  <a:pt x="29875" y="21495"/>
                  <a:pt x="29976" y="21498"/>
                  <a:pt x="30077" y="21501"/>
                </a:cubicBezTo>
                <a:cubicBezTo>
                  <a:pt x="30401" y="21463"/>
                  <a:pt x="30741" y="21349"/>
                  <a:pt x="31070" y="21349"/>
                </a:cubicBezTo>
                <a:cubicBezTo>
                  <a:pt x="31207" y="21349"/>
                  <a:pt x="31342" y="21368"/>
                  <a:pt x="31473" y="21422"/>
                </a:cubicBezTo>
                <a:cubicBezTo>
                  <a:pt x="31665" y="21468"/>
                  <a:pt x="31872" y="21529"/>
                  <a:pt x="32072" y="21529"/>
                </a:cubicBezTo>
                <a:cubicBezTo>
                  <a:pt x="32219" y="21529"/>
                  <a:pt x="32362" y="21496"/>
                  <a:pt x="32492" y="21400"/>
                </a:cubicBezTo>
                <a:cubicBezTo>
                  <a:pt x="32596" y="21342"/>
                  <a:pt x="32700" y="21320"/>
                  <a:pt x="32805" y="21320"/>
                </a:cubicBezTo>
                <a:cubicBezTo>
                  <a:pt x="33156" y="21320"/>
                  <a:pt x="33507" y="21573"/>
                  <a:pt x="33858" y="21573"/>
                </a:cubicBezTo>
                <a:cubicBezTo>
                  <a:pt x="33918" y="21573"/>
                  <a:pt x="33978" y="21565"/>
                  <a:pt x="34038" y="21548"/>
                </a:cubicBezTo>
                <a:cubicBezTo>
                  <a:pt x="34154" y="21554"/>
                  <a:pt x="34278" y="21561"/>
                  <a:pt x="34402" y="21561"/>
                </a:cubicBezTo>
                <a:cubicBezTo>
                  <a:pt x="34732" y="21561"/>
                  <a:pt x="35068" y="21512"/>
                  <a:pt x="35285" y="21262"/>
                </a:cubicBezTo>
                <a:cubicBezTo>
                  <a:pt x="35685" y="21330"/>
                  <a:pt x="36042" y="21573"/>
                  <a:pt x="36450" y="21573"/>
                </a:cubicBezTo>
                <a:cubicBezTo>
                  <a:pt x="36521" y="21573"/>
                  <a:pt x="36594" y="21565"/>
                  <a:pt x="36670" y="21548"/>
                </a:cubicBezTo>
                <a:cubicBezTo>
                  <a:pt x="36714" y="21563"/>
                  <a:pt x="36755" y="21570"/>
                  <a:pt x="36793" y="21570"/>
                </a:cubicBezTo>
                <a:cubicBezTo>
                  <a:pt x="37062" y="21570"/>
                  <a:pt x="37180" y="21238"/>
                  <a:pt x="37447" y="21238"/>
                </a:cubicBezTo>
                <a:cubicBezTo>
                  <a:pt x="37458" y="21238"/>
                  <a:pt x="37470" y="21239"/>
                  <a:pt x="37483" y="21240"/>
                </a:cubicBezTo>
                <a:cubicBezTo>
                  <a:pt x="37590" y="21252"/>
                  <a:pt x="37697" y="21256"/>
                  <a:pt x="37804" y="21256"/>
                </a:cubicBezTo>
                <a:cubicBezTo>
                  <a:pt x="38272" y="21256"/>
                  <a:pt x="38736" y="21168"/>
                  <a:pt x="39199" y="21168"/>
                </a:cubicBezTo>
                <a:cubicBezTo>
                  <a:pt x="39374" y="21168"/>
                  <a:pt x="39549" y="21181"/>
                  <a:pt x="39724" y="21216"/>
                </a:cubicBezTo>
                <a:cubicBezTo>
                  <a:pt x="39828" y="21253"/>
                  <a:pt x="39933" y="21266"/>
                  <a:pt x="40038" y="21266"/>
                </a:cubicBezTo>
                <a:cubicBezTo>
                  <a:pt x="40290" y="21266"/>
                  <a:pt x="40545" y="21191"/>
                  <a:pt x="40797" y="21191"/>
                </a:cubicBezTo>
                <a:cubicBezTo>
                  <a:pt x="40902" y="21191"/>
                  <a:pt x="41007" y="21204"/>
                  <a:pt x="41111" y="21240"/>
                </a:cubicBezTo>
                <a:cubicBezTo>
                  <a:pt x="41158" y="21255"/>
                  <a:pt x="41202" y="21261"/>
                  <a:pt x="41245" y="21261"/>
                </a:cubicBezTo>
                <a:cubicBezTo>
                  <a:pt x="41519" y="21261"/>
                  <a:pt x="41723" y="21006"/>
                  <a:pt x="42002" y="21006"/>
                </a:cubicBezTo>
                <a:cubicBezTo>
                  <a:pt x="42021" y="21006"/>
                  <a:pt x="42039" y="21007"/>
                  <a:pt x="42059" y="21010"/>
                </a:cubicBezTo>
                <a:cubicBezTo>
                  <a:pt x="42076" y="21011"/>
                  <a:pt x="42093" y="21012"/>
                  <a:pt x="42109" y="21012"/>
                </a:cubicBezTo>
                <a:cubicBezTo>
                  <a:pt x="42361" y="21012"/>
                  <a:pt x="42568" y="20847"/>
                  <a:pt x="42792" y="20793"/>
                </a:cubicBezTo>
                <a:cubicBezTo>
                  <a:pt x="43182" y="20952"/>
                  <a:pt x="43569" y="21147"/>
                  <a:pt x="43995" y="21194"/>
                </a:cubicBezTo>
                <a:cubicBezTo>
                  <a:pt x="44058" y="21223"/>
                  <a:pt x="44112" y="21236"/>
                  <a:pt x="44158" y="21236"/>
                </a:cubicBezTo>
                <a:cubicBezTo>
                  <a:pt x="44378" y="21236"/>
                  <a:pt x="44437" y="20954"/>
                  <a:pt x="44646" y="20897"/>
                </a:cubicBezTo>
                <a:cubicBezTo>
                  <a:pt x="44841" y="20828"/>
                  <a:pt x="44956" y="20633"/>
                  <a:pt x="45149" y="20565"/>
                </a:cubicBezTo>
                <a:cubicBezTo>
                  <a:pt x="45238" y="20589"/>
                  <a:pt x="45328" y="20599"/>
                  <a:pt x="45417" y="20599"/>
                </a:cubicBezTo>
                <a:cubicBezTo>
                  <a:pt x="45579" y="20599"/>
                  <a:pt x="45739" y="20566"/>
                  <a:pt x="45893" y="20529"/>
                </a:cubicBezTo>
                <a:cubicBezTo>
                  <a:pt x="46247" y="20175"/>
                  <a:pt x="46659" y="19842"/>
                  <a:pt x="46890" y="19397"/>
                </a:cubicBezTo>
                <a:cubicBezTo>
                  <a:pt x="46938" y="19393"/>
                  <a:pt x="46986" y="19391"/>
                  <a:pt x="47034" y="19391"/>
                </a:cubicBezTo>
                <a:cubicBezTo>
                  <a:pt x="47354" y="19391"/>
                  <a:pt x="47670" y="19481"/>
                  <a:pt x="47983" y="19481"/>
                </a:cubicBezTo>
                <a:cubicBezTo>
                  <a:pt x="48091" y="19481"/>
                  <a:pt x="48199" y="19471"/>
                  <a:pt x="48307" y="19441"/>
                </a:cubicBezTo>
                <a:cubicBezTo>
                  <a:pt x="48359" y="19339"/>
                  <a:pt x="48434" y="19315"/>
                  <a:pt x="48518" y="19315"/>
                </a:cubicBezTo>
                <a:cubicBezTo>
                  <a:pt x="48592" y="19315"/>
                  <a:pt x="48673" y="19333"/>
                  <a:pt x="48749" y="19333"/>
                </a:cubicBezTo>
                <a:cubicBezTo>
                  <a:pt x="48818" y="19333"/>
                  <a:pt x="48884" y="19318"/>
                  <a:pt x="48939" y="19260"/>
                </a:cubicBezTo>
                <a:cubicBezTo>
                  <a:pt x="49178" y="19145"/>
                  <a:pt x="49008" y="18848"/>
                  <a:pt x="49120" y="18642"/>
                </a:cubicBezTo>
                <a:cubicBezTo>
                  <a:pt x="49214" y="18527"/>
                  <a:pt x="49384" y="18505"/>
                  <a:pt x="49488" y="18389"/>
                </a:cubicBezTo>
                <a:cubicBezTo>
                  <a:pt x="49980" y="18263"/>
                  <a:pt x="50425" y="17988"/>
                  <a:pt x="50917" y="17807"/>
                </a:cubicBezTo>
                <a:cubicBezTo>
                  <a:pt x="51021" y="17612"/>
                  <a:pt x="51123" y="17428"/>
                  <a:pt x="51227" y="17233"/>
                </a:cubicBezTo>
                <a:cubicBezTo>
                  <a:pt x="51397" y="16684"/>
                  <a:pt x="51068" y="16170"/>
                  <a:pt x="51043" y="15621"/>
                </a:cubicBezTo>
                <a:cubicBezTo>
                  <a:pt x="51205" y="15253"/>
                  <a:pt x="51513" y="14945"/>
                  <a:pt x="51592" y="14533"/>
                </a:cubicBezTo>
                <a:cubicBezTo>
                  <a:pt x="51672" y="14110"/>
                  <a:pt x="52051" y="13835"/>
                  <a:pt x="52211" y="13434"/>
                </a:cubicBezTo>
                <a:cubicBezTo>
                  <a:pt x="52427" y="13022"/>
                  <a:pt x="52384" y="12506"/>
                  <a:pt x="52590" y="12072"/>
                </a:cubicBezTo>
                <a:cubicBezTo>
                  <a:pt x="52680" y="11819"/>
                  <a:pt x="52933" y="11558"/>
                  <a:pt x="52749" y="11284"/>
                </a:cubicBezTo>
                <a:cubicBezTo>
                  <a:pt x="53002" y="10699"/>
                  <a:pt x="52554" y="10149"/>
                  <a:pt x="52384" y="9611"/>
                </a:cubicBezTo>
                <a:cubicBezTo>
                  <a:pt x="52268" y="9086"/>
                  <a:pt x="51845" y="8718"/>
                  <a:pt x="51592" y="8262"/>
                </a:cubicBezTo>
                <a:cubicBezTo>
                  <a:pt x="51708" y="7826"/>
                  <a:pt x="51502" y="7370"/>
                  <a:pt x="51639" y="6933"/>
                </a:cubicBezTo>
                <a:cubicBezTo>
                  <a:pt x="51661" y="6532"/>
                  <a:pt x="51719" y="6120"/>
                  <a:pt x="51571" y="5744"/>
                </a:cubicBezTo>
                <a:cubicBezTo>
                  <a:pt x="51697" y="5354"/>
                  <a:pt x="51260" y="5296"/>
                  <a:pt x="51205" y="4999"/>
                </a:cubicBezTo>
                <a:cubicBezTo>
                  <a:pt x="51169" y="4736"/>
                  <a:pt x="50848" y="4609"/>
                  <a:pt x="50931" y="4291"/>
                </a:cubicBezTo>
                <a:cubicBezTo>
                  <a:pt x="50837" y="3923"/>
                  <a:pt x="50472" y="3717"/>
                  <a:pt x="50219" y="3478"/>
                </a:cubicBezTo>
                <a:cubicBezTo>
                  <a:pt x="50107" y="3318"/>
                  <a:pt x="49911" y="3305"/>
                  <a:pt x="49738" y="3294"/>
                </a:cubicBezTo>
                <a:cubicBezTo>
                  <a:pt x="49601" y="3112"/>
                  <a:pt x="49442" y="2950"/>
                  <a:pt x="49214" y="2906"/>
                </a:cubicBezTo>
                <a:cubicBezTo>
                  <a:pt x="48813" y="2665"/>
                  <a:pt x="48491" y="2321"/>
                  <a:pt x="48126" y="2036"/>
                </a:cubicBezTo>
                <a:cubicBezTo>
                  <a:pt x="47840" y="1920"/>
                  <a:pt x="47530" y="1920"/>
                  <a:pt x="47233" y="1920"/>
                </a:cubicBezTo>
                <a:cubicBezTo>
                  <a:pt x="47126" y="1888"/>
                  <a:pt x="47024" y="1836"/>
                  <a:pt x="46919" y="1836"/>
                </a:cubicBezTo>
                <a:cubicBezTo>
                  <a:pt x="46879" y="1836"/>
                  <a:pt x="46838" y="1844"/>
                  <a:pt x="46797" y="1863"/>
                </a:cubicBezTo>
                <a:cubicBezTo>
                  <a:pt x="46653" y="1649"/>
                  <a:pt x="46413" y="1590"/>
                  <a:pt x="46154" y="1590"/>
                </a:cubicBezTo>
                <a:cubicBezTo>
                  <a:pt x="45901" y="1590"/>
                  <a:pt x="45629" y="1647"/>
                  <a:pt x="45412" y="1670"/>
                </a:cubicBezTo>
                <a:cubicBezTo>
                  <a:pt x="45344" y="1700"/>
                  <a:pt x="45282" y="1712"/>
                  <a:pt x="45223" y="1712"/>
                </a:cubicBezTo>
                <a:cubicBezTo>
                  <a:pt x="44897" y="1712"/>
                  <a:pt x="44692" y="1324"/>
                  <a:pt x="44371" y="1245"/>
                </a:cubicBezTo>
                <a:cubicBezTo>
                  <a:pt x="44202" y="1255"/>
                  <a:pt x="44025" y="1383"/>
                  <a:pt x="43856" y="1383"/>
                </a:cubicBezTo>
                <a:cubicBezTo>
                  <a:pt x="43798" y="1383"/>
                  <a:pt x="43740" y="1368"/>
                  <a:pt x="43685" y="1327"/>
                </a:cubicBezTo>
                <a:cubicBezTo>
                  <a:pt x="43573" y="1237"/>
                  <a:pt x="43451" y="1209"/>
                  <a:pt x="43324" y="1209"/>
                </a:cubicBezTo>
                <a:cubicBezTo>
                  <a:pt x="43119" y="1209"/>
                  <a:pt x="42902" y="1281"/>
                  <a:pt x="42695" y="1281"/>
                </a:cubicBezTo>
                <a:cubicBezTo>
                  <a:pt x="42557" y="1281"/>
                  <a:pt x="42423" y="1249"/>
                  <a:pt x="42300" y="1143"/>
                </a:cubicBezTo>
                <a:cubicBezTo>
                  <a:pt x="42139" y="1095"/>
                  <a:pt x="42010" y="829"/>
                  <a:pt x="41826" y="829"/>
                </a:cubicBezTo>
                <a:cubicBezTo>
                  <a:pt x="41788" y="829"/>
                  <a:pt x="41748" y="841"/>
                  <a:pt x="41704" y="868"/>
                </a:cubicBezTo>
                <a:cubicBezTo>
                  <a:pt x="41668" y="893"/>
                  <a:pt x="41633" y="902"/>
                  <a:pt x="41597" y="902"/>
                </a:cubicBezTo>
                <a:cubicBezTo>
                  <a:pt x="41477" y="902"/>
                  <a:pt x="41359" y="796"/>
                  <a:pt x="41232" y="796"/>
                </a:cubicBezTo>
                <a:cubicBezTo>
                  <a:pt x="41218" y="796"/>
                  <a:pt x="41205" y="797"/>
                  <a:pt x="41191" y="800"/>
                </a:cubicBezTo>
                <a:cubicBezTo>
                  <a:pt x="41117" y="827"/>
                  <a:pt x="41046" y="839"/>
                  <a:pt x="40977" y="839"/>
                </a:cubicBezTo>
                <a:cubicBezTo>
                  <a:pt x="40624" y="839"/>
                  <a:pt x="40326" y="536"/>
                  <a:pt x="39960" y="536"/>
                </a:cubicBezTo>
                <a:cubicBezTo>
                  <a:pt x="39954" y="536"/>
                  <a:pt x="39949" y="536"/>
                  <a:pt x="39944" y="536"/>
                </a:cubicBezTo>
                <a:cubicBezTo>
                  <a:pt x="39470" y="623"/>
                  <a:pt x="38998" y="743"/>
                  <a:pt x="38517" y="743"/>
                </a:cubicBezTo>
                <a:cubicBezTo>
                  <a:pt x="38496" y="743"/>
                  <a:pt x="38476" y="742"/>
                  <a:pt x="38455" y="742"/>
                </a:cubicBezTo>
                <a:cubicBezTo>
                  <a:pt x="38403" y="670"/>
                  <a:pt x="38211" y="607"/>
                  <a:pt x="38082" y="607"/>
                </a:cubicBezTo>
                <a:cubicBezTo>
                  <a:pt x="37983" y="607"/>
                  <a:pt x="37921" y="643"/>
                  <a:pt x="37985" y="742"/>
                </a:cubicBezTo>
                <a:cubicBezTo>
                  <a:pt x="37955" y="747"/>
                  <a:pt x="37926" y="749"/>
                  <a:pt x="37897" y="749"/>
                </a:cubicBezTo>
                <a:cubicBezTo>
                  <a:pt x="37662" y="749"/>
                  <a:pt x="37466" y="596"/>
                  <a:pt x="37241" y="525"/>
                </a:cubicBezTo>
                <a:cubicBezTo>
                  <a:pt x="37206" y="531"/>
                  <a:pt x="37172" y="534"/>
                  <a:pt x="37138" y="534"/>
                </a:cubicBezTo>
                <a:cubicBezTo>
                  <a:pt x="36913" y="534"/>
                  <a:pt x="36706" y="413"/>
                  <a:pt x="36482" y="413"/>
                </a:cubicBezTo>
                <a:cubicBezTo>
                  <a:pt x="36431" y="413"/>
                  <a:pt x="36379" y="419"/>
                  <a:pt x="36326" y="434"/>
                </a:cubicBezTo>
                <a:cubicBezTo>
                  <a:pt x="36268" y="429"/>
                  <a:pt x="36210" y="427"/>
                  <a:pt x="36151" y="427"/>
                </a:cubicBezTo>
                <a:cubicBezTo>
                  <a:pt x="35940" y="427"/>
                  <a:pt x="35724" y="454"/>
                  <a:pt x="35514" y="454"/>
                </a:cubicBezTo>
                <a:cubicBezTo>
                  <a:pt x="35284" y="454"/>
                  <a:pt x="35062" y="421"/>
                  <a:pt x="34862" y="283"/>
                </a:cubicBezTo>
                <a:cubicBezTo>
                  <a:pt x="34592" y="453"/>
                  <a:pt x="34297" y="501"/>
                  <a:pt x="33993" y="501"/>
                </a:cubicBezTo>
                <a:cubicBezTo>
                  <a:pt x="33605" y="501"/>
                  <a:pt x="33202" y="424"/>
                  <a:pt x="32815" y="424"/>
                </a:cubicBezTo>
                <a:cubicBezTo>
                  <a:pt x="32706" y="424"/>
                  <a:pt x="32598" y="430"/>
                  <a:pt x="32492" y="445"/>
                </a:cubicBezTo>
                <a:cubicBezTo>
                  <a:pt x="32412" y="297"/>
                  <a:pt x="32115" y="352"/>
                  <a:pt x="31942" y="272"/>
                </a:cubicBezTo>
                <a:cubicBezTo>
                  <a:pt x="31611" y="311"/>
                  <a:pt x="31283" y="337"/>
                  <a:pt x="30956" y="337"/>
                </a:cubicBezTo>
                <a:cubicBezTo>
                  <a:pt x="30617" y="337"/>
                  <a:pt x="30279" y="309"/>
                  <a:pt x="29940" y="239"/>
                </a:cubicBezTo>
                <a:cubicBezTo>
                  <a:pt x="29729" y="269"/>
                  <a:pt x="29512" y="288"/>
                  <a:pt x="29296" y="288"/>
                </a:cubicBezTo>
                <a:cubicBezTo>
                  <a:pt x="28938" y="288"/>
                  <a:pt x="28581" y="237"/>
                  <a:pt x="28245" y="102"/>
                </a:cubicBezTo>
                <a:cubicBezTo>
                  <a:pt x="27468" y="193"/>
                  <a:pt x="26691" y="160"/>
                  <a:pt x="25911" y="215"/>
                </a:cubicBezTo>
                <a:cubicBezTo>
                  <a:pt x="25490" y="156"/>
                  <a:pt x="25069" y="79"/>
                  <a:pt x="24642" y="79"/>
                </a:cubicBezTo>
                <a:cubicBezTo>
                  <a:pt x="24490" y="79"/>
                  <a:pt x="24337" y="89"/>
                  <a:pt x="24183" y="113"/>
                </a:cubicBezTo>
                <a:cubicBezTo>
                  <a:pt x="24129" y="124"/>
                  <a:pt x="24075" y="128"/>
                  <a:pt x="24021" y="128"/>
                </a:cubicBezTo>
                <a:cubicBezTo>
                  <a:pt x="23762" y="128"/>
                  <a:pt x="23510" y="27"/>
                  <a:pt x="23249" y="27"/>
                </a:cubicBezTo>
                <a:cubicBezTo>
                  <a:pt x="23153" y="27"/>
                  <a:pt x="23056" y="40"/>
                  <a:pt x="22958" y="77"/>
                </a:cubicBezTo>
                <a:cubicBezTo>
                  <a:pt x="22854" y="99"/>
                  <a:pt x="22750" y="108"/>
                  <a:pt x="22646" y="108"/>
                </a:cubicBezTo>
                <a:cubicBezTo>
                  <a:pt x="22278" y="108"/>
                  <a:pt x="21911" y="1"/>
                  <a:pt x="21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1"/>
          <p:cNvSpPr/>
          <p:nvPr/>
        </p:nvSpPr>
        <p:spPr>
          <a:xfrm>
            <a:off x="959375" y="2186611"/>
            <a:ext cx="1487679" cy="518458"/>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1"/>
          <p:cNvSpPr/>
          <p:nvPr/>
        </p:nvSpPr>
        <p:spPr>
          <a:xfrm>
            <a:off x="959375" y="3549900"/>
            <a:ext cx="1487673" cy="518450"/>
          </a:xfrm>
          <a:custGeom>
            <a:avLst/>
            <a:gdLst/>
            <a:ahLst/>
            <a:cxnLst/>
            <a:rect l="l" t="t" r="r" b="b"/>
            <a:pathLst>
              <a:path w="44877" h="20738" extrusionOk="0">
                <a:moveTo>
                  <a:pt x="21108" y="0"/>
                </a:moveTo>
                <a:cubicBezTo>
                  <a:pt x="20639" y="0"/>
                  <a:pt x="20170" y="70"/>
                  <a:pt x="19705" y="70"/>
                </a:cubicBezTo>
                <a:cubicBezTo>
                  <a:pt x="19508" y="70"/>
                  <a:pt x="19311" y="57"/>
                  <a:pt x="19115" y="22"/>
                </a:cubicBezTo>
                <a:cubicBezTo>
                  <a:pt x="18247" y="81"/>
                  <a:pt x="17379" y="96"/>
                  <a:pt x="16511" y="96"/>
                </a:cubicBezTo>
                <a:cubicBezTo>
                  <a:pt x="15592" y="96"/>
                  <a:pt x="14674" y="79"/>
                  <a:pt x="13755" y="79"/>
                </a:cubicBezTo>
                <a:cubicBezTo>
                  <a:pt x="13378" y="79"/>
                  <a:pt x="13001" y="82"/>
                  <a:pt x="12624" y="90"/>
                </a:cubicBezTo>
                <a:lnTo>
                  <a:pt x="12635" y="159"/>
                </a:lnTo>
                <a:cubicBezTo>
                  <a:pt x="12491" y="155"/>
                  <a:pt x="12346" y="154"/>
                  <a:pt x="12201" y="154"/>
                </a:cubicBezTo>
                <a:cubicBezTo>
                  <a:pt x="11912" y="154"/>
                  <a:pt x="11622" y="159"/>
                  <a:pt x="11331" y="159"/>
                </a:cubicBezTo>
                <a:lnTo>
                  <a:pt x="11331" y="239"/>
                </a:lnTo>
                <a:cubicBezTo>
                  <a:pt x="11204" y="239"/>
                  <a:pt x="10930" y="250"/>
                  <a:pt x="10792" y="250"/>
                </a:cubicBezTo>
                <a:lnTo>
                  <a:pt x="10770" y="329"/>
                </a:lnTo>
                <a:cubicBezTo>
                  <a:pt x="10637" y="288"/>
                  <a:pt x="10501" y="274"/>
                  <a:pt x="10363" y="274"/>
                </a:cubicBezTo>
                <a:cubicBezTo>
                  <a:pt x="10080" y="274"/>
                  <a:pt x="9790" y="333"/>
                  <a:pt x="9500" y="333"/>
                </a:cubicBezTo>
                <a:cubicBezTo>
                  <a:pt x="9424" y="333"/>
                  <a:pt x="9347" y="329"/>
                  <a:pt x="9271" y="318"/>
                </a:cubicBezTo>
                <a:lnTo>
                  <a:pt x="9271" y="398"/>
                </a:lnTo>
                <a:cubicBezTo>
                  <a:pt x="9228" y="389"/>
                  <a:pt x="9186" y="385"/>
                  <a:pt x="9145" y="385"/>
                </a:cubicBezTo>
                <a:cubicBezTo>
                  <a:pt x="9089" y="385"/>
                  <a:pt x="9033" y="392"/>
                  <a:pt x="8974" y="398"/>
                </a:cubicBezTo>
                <a:cubicBezTo>
                  <a:pt x="8436" y="582"/>
                  <a:pt x="7875" y="697"/>
                  <a:pt x="7348" y="892"/>
                </a:cubicBezTo>
                <a:cubicBezTo>
                  <a:pt x="6444" y="1030"/>
                  <a:pt x="5494" y="1167"/>
                  <a:pt x="4728" y="1703"/>
                </a:cubicBezTo>
                <a:cubicBezTo>
                  <a:pt x="4648" y="1829"/>
                  <a:pt x="4579" y="1966"/>
                  <a:pt x="4489" y="2082"/>
                </a:cubicBezTo>
                <a:cubicBezTo>
                  <a:pt x="4214" y="2334"/>
                  <a:pt x="3733" y="2219"/>
                  <a:pt x="3502" y="2540"/>
                </a:cubicBezTo>
                <a:cubicBezTo>
                  <a:pt x="3126" y="2952"/>
                  <a:pt x="2508" y="2928"/>
                  <a:pt x="2085" y="3260"/>
                </a:cubicBezTo>
                <a:cubicBezTo>
                  <a:pt x="1659" y="3466"/>
                  <a:pt x="1214" y="3650"/>
                  <a:pt x="824" y="3914"/>
                </a:cubicBezTo>
                <a:cubicBezTo>
                  <a:pt x="368" y="4290"/>
                  <a:pt x="550" y="5081"/>
                  <a:pt x="1088" y="5298"/>
                </a:cubicBezTo>
                <a:cubicBezTo>
                  <a:pt x="1146" y="5526"/>
                  <a:pt x="1168" y="5779"/>
                  <a:pt x="1341" y="5960"/>
                </a:cubicBezTo>
                <a:cubicBezTo>
                  <a:pt x="1431" y="6339"/>
                  <a:pt x="1717" y="6647"/>
                  <a:pt x="1981" y="6935"/>
                </a:cubicBezTo>
                <a:cubicBezTo>
                  <a:pt x="1912" y="7278"/>
                  <a:pt x="1431" y="7278"/>
                  <a:pt x="1261" y="7553"/>
                </a:cubicBezTo>
                <a:cubicBezTo>
                  <a:pt x="1110" y="7792"/>
                  <a:pt x="1341" y="8089"/>
                  <a:pt x="1203" y="8330"/>
                </a:cubicBezTo>
                <a:cubicBezTo>
                  <a:pt x="802" y="8514"/>
                  <a:pt x="286" y="8663"/>
                  <a:pt x="184" y="9154"/>
                </a:cubicBezTo>
                <a:cubicBezTo>
                  <a:pt x="0" y="9509"/>
                  <a:pt x="300" y="9921"/>
                  <a:pt x="665" y="9989"/>
                </a:cubicBezTo>
                <a:cubicBezTo>
                  <a:pt x="585" y="10882"/>
                  <a:pt x="1500" y="11385"/>
                  <a:pt x="1810" y="12129"/>
                </a:cubicBezTo>
                <a:cubicBezTo>
                  <a:pt x="1981" y="12588"/>
                  <a:pt x="2429" y="12931"/>
                  <a:pt x="2382" y="13458"/>
                </a:cubicBezTo>
                <a:cubicBezTo>
                  <a:pt x="2805" y="14214"/>
                  <a:pt x="3376" y="14900"/>
                  <a:pt x="3697" y="15724"/>
                </a:cubicBezTo>
                <a:cubicBezTo>
                  <a:pt x="3744" y="16043"/>
                  <a:pt x="3733" y="16650"/>
                  <a:pt x="4156" y="16719"/>
                </a:cubicBezTo>
                <a:cubicBezTo>
                  <a:pt x="4294" y="16856"/>
                  <a:pt x="4511" y="16867"/>
                  <a:pt x="4681" y="16960"/>
                </a:cubicBezTo>
                <a:cubicBezTo>
                  <a:pt x="5286" y="17121"/>
                  <a:pt x="5859" y="17537"/>
                  <a:pt x="6498" y="17537"/>
                </a:cubicBezTo>
                <a:cubicBezTo>
                  <a:pt x="6537" y="17537"/>
                  <a:pt x="6577" y="17535"/>
                  <a:pt x="6617" y="17532"/>
                </a:cubicBezTo>
                <a:cubicBezTo>
                  <a:pt x="6903" y="17806"/>
                  <a:pt x="7384" y="17578"/>
                  <a:pt x="7658" y="17875"/>
                </a:cubicBezTo>
                <a:cubicBezTo>
                  <a:pt x="7897" y="18114"/>
                  <a:pt x="8161" y="18389"/>
                  <a:pt x="8515" y="18471"/>
                </a:cubicBezTo>
                <a:cubicBezTo>
                  <a:pt x="8646" y="18619"/>
                  <a:pt x="8836" y="18657"/>
                  <a:pt x="9036" y="18657"/>
                </a:cubicBezTo>
                <a:cubicBezTo>
                  <a:pt x="9222" y="18657"/>
                  <a:pt x="9416" y="18625"/>
                  <a:pt x="9581" y="18619"/>
                </a:cubicBezTo>
                <a:cubicBezTo>
                  <a:pt x="9592" y="18721"/>
                  <a:pt x="9729" y="18721"/>
                  <a:pt x="9809" y="18757"/>
                </a:cubicBezTo>
                <a:cubicBezTo>
                  <a:pt x="10713" y="18757"/>
                  <a:pt x="11594" y="18963"/>
                  <a:pt x="12487" y="18985"/>
                </a:cubicBezTo>
                <a:cubicBezTo>
                  <a:pt x="12553" y="19042"/>
                  <a:pt x="12628" y="19073"/>
                  <a:pt x="12703" y="19073"/>
                </a:cubicBezTo>
                <a:cubicBezTo>
                  <a:pt x="12745" y="19073"/>
                  <a:pt x="12788" y="19063"/>
                  <a:pt x="12830" y="19042"/>
                </a:cubicBezTo>
                <a:cubicBezTo>
                  <a:pt x="12908" y="19007"/>
                  <a:pt x="12987" y="18994"/>
                  <a:pt x="13067" y="18994"/>
                </a:cubicBezTo>
                <a:cubicBezTo>
                  <a:pt x="13250" y="18994"/>
                  <a:pt x="13438" y="19060"/>
                  <a:pt x="13621" y="19075"/>
                </a:cubicBezTo>
                <a:cubicBezTo>
                  <a:pt x="13680" y="19143"/>
                  <a:pt x="13757" y="19163"/>
                  <a:pt x="13843" y="19163"/>
                </a:cubicBezTo>
                <a:cubicBezTo>
                  <a:pt x="13966" y="19163"/>
                  <a:pt x="14106" y="19121"/>
                  <a:pt x="14226" y="19121"/>
                </a:cubicBezTo>
                <a:cubicBezTo>
                  <a:pt x="14234" y="19121"/>
                  <a:pt x="14242" y="19122"/>
                  <a:pt x="14250" y="19122"/>
                </a:cubicBezTo>
                <a:cubicBezTo>
                  <a:pt x="14336" y="19146"/>
                  <a:pt x="14422" y="19153"/>
                  <a:pt x="14509" y="19153"/>
                </a:cubicBezTo>
                <a:cubicBezTo>
                  <a:pt x="14655" y="19153"/>
                  <a:pt x="14804" y="19132"/>
                  <a:pt x="14956" y="19132"/>
                </a:cubicBezTo>
                <a:cubicBezTo>
                  <a:pt x="14976" y="19132"/>
                  <a:pt x="14996" y="19132"/>
                  <a:pt x="15017" y="19133"/>
                </a:cubicBezTo>
                <a:cubicBezTo>
                  <a:pt x="15635" y="19454"/>
                  <a:pt x="16354" y="19191"/>
                  <a:pt x="16997" y="19432"/>
                </a:cubicBezTo>
                <a:cubicBezTo>
                  <a:pt x="18414" y="19625"/>
                  <a:pt x="19845" y="19570"/>
                  <a:pt x="21255" y="19820"/>
                </a:cubicBezTo>
                <a:cubicBezTo>
                  <a:pt x="22296" y="19968"/>
                  <a:pt x="23359" y="19913"/>
                  <a:pt x="24378" y="20199"/>
                </a:cubicBezTo>
                <a:cubicBezTo>
                  <a:pt x="25144" y="20243"/>
                  <a:pt x="25899" y="20380"/>
                  <a:pt x="26655" y="20449"/>
                </a:cubicBezTo>
                <a:cubicBezTo>
                  <a:pt x="26728" y="20444"/>
                  <a:pt x="26801" y="20441"/>
                  <a:pt x="26873" y="20441"/>
                </a:cubicBezTo>
                <a:cubicBezTo>
                  <a:pt x="27575" y="20441"/>
                  <a:pt x="28251" y="20662"/>
                  <a:pt x="28945" y="20737"/>
                </a:cubicBezTo>
                <a:cubicBezTo>
                  <a:pt x="29654" y="20531"/>
                  <a:pt x="30330" y="20232"/>
                  <a:pt x="30959" y="19866"/>
                </a:cubicBezTo>
                <a:cubicBezTo>
                  <a:pt x="31555" y="19625"/>
                  <a:pt x="32184" y="19454"/>
                  <a:pt x="32755" y="19144"/>
                </a:cubicBezTo>
                <a:cubicBezTo>
                  <a:pt x="33167" y="18894"/>
                  <a:pt x="33683" y="18963"/>
                  <a:pt x="34128" y="18836"/>
                </a:cubicBezTo>
                <a:cubicBezTo>
                  <a:pt x="34873" y="18710"/>
                  <a:pt x="35527" y="18320"/>
                  <a:pt x="36199" y="18012"/>
                </a:cubicBezTo>
                <a:cubicBezTo>
                  <a:pt x="36579" y="17864"/>
                  <a:pt x="36969" y="17680"/>
                  <a:pt x="37243" y="17372"/>
                </a:cubicBezTo>
                <a:cubicBezTo>
                  <a:pt x="37323" y="17062"/>
                  <a:pt x="37587" y="16878"/>
                  <a:pt x="37655" y="16559"/>
                </a:cubicBezTo>
                <a:cubicBezTo>
                  <a:pt x="38032" y="15873"/>
                  <a:pt x="37587" y="15106"/>
                  <a:pt x="37345" y="14431"/>
                </a:cubicBezTo>
                <a:cubicBezTo>
                  <a:pt x="38180" y="14315"/>
                  <a:pt x="39004" y="14052"/>
                  <a:pt x="39702" y="13582"/>
                </a:cubicBezTo>
                <a:cubicBezTo>
                  <a:pt x="40059" y="13549"/>
                  <a:pt x="40287" y="13206"/>
                  <a:pt x="40388" y="12909"/>
                </a:cubicBezTo>
                <a:cubicBezTo>
                  <a:pt x="40482" y="12862"/>
                  <a:pt x="40493" y="12747"/>
                  <a:pt x="40539" y="12667"/>
                </a:cubicBezTo>
                <a:lnTo>
                  <a:pt x="40619" y="12667"/>
                </a:lnTo>
                <a:cubicBezTo>
                  <a:pt x="40699" y="12060"/>
                  <a:pt x="40424" y="11536"/>
                  <a:pt x="40218" y="10986"/>
                </a:cubicBezTo>
                <a:cubicBezTo>
                  <a:pt x="40402" y="10860"/>
                  <a:pt x="40732" y="10904"/>
                  <a:pt x="40847" y="10756"/>
                </a:cubicBezTo>
                <a:cubicBezTo>
                  <a:pt x="41179" y="10698"/>
                  <a:pt x="41671" y="10802"/>
                  <a:pt x="41913" y="10539"/>
                </a:cubicBezTo>
                <a:cubicBezTo>
                  <a:pt x="42484" y="10517"/>
                  <a:pt x="42943" y="10138"/>
                  <a:pt x="43445" y="9932"/>
                </a:cubicBezTo>
                <a:cubicBezTo>
                  <a:pt x="44234" y="9715"/>
                  <a:pt x="44646" y="8970"/>
                  <a:pt x="44876" y="8240"/>
                </a:cubicBezTo>
                <a:cubicBezTo>
                  <a:pt x="44876" y="7608"/>
                  <a:pt x="44602" y="7015"/>
                  <a:pt x="44280" y="6487"/>
                </a:cubicBezTo>
                <a:cubicBezTo>
                  <a:pt x="44302" y="6303"/>
                  <a:pt x="44165" y="6155"/>
                  <a:pt x="44052" y="6042"/>
                </a:cubicBezTo>
                <a:cubicBezTo>
                  <a:pt x="44017" y="5743"/>
                  <a:pt x="43731" y="5573"/>
                  <a:pt x="43616" y="5320"/>
                </a:cubicBezTo>
                <a:cubicBezTo>
                  <a:pt x="43091" y="4633"/>
                  <a:pt x="42621" y="3914"/>
                  <a:pt x="42336" y="3090"/>
                </a:cubicBezTo>
                <a:cubicBezTo>
                  <a:pt x="42152" y="2917"/>
                  <a:pt x="42163" y="2562"/>
                  <a:pt x="41968" y="2447"/>
                </a:cubicBezTo>
                <a:cubicBezTo>
                  <a:pt x="41935" y="2266"/>
                  <a:pt x="41682" y="2197"/>
                  <a:pt x="41671" y="2002"/>
                </a:cubicBezTo>
                <a:cubicBezTo>
                  <a:pt x="41591" y="1854"/>
                  <a:pt x="41602" y="1601"/>
                  <a:pt x="41443" y="1532"/>
                </a:cubicBezTo>
                <a:cubicBezTo>
                  <a:pt x="41185" y="1128"/>
                  <a:pt x="40748" y="764"/>
                  <a:pt x="40245" y="764"/>
                </a:cubicBezTo>
                <a:cubicBezTo>
                  <a:pt x="40191" y="764"/>
                  <a:pt x="40136" y="768"/>
                  <a:pt x="40081" y="777"/>
                </a:cubicBezTo>
                <a:cubicBezTo>
                  <a:pt x="39224" y="766"/>
                  <a:pt x="38378" y="617"/>
                  <a:pt x="37522" y="617"/>
                </a:cubicBezTo>
                <a:cubicBezTo>
                  <a:pt x="37486" y="617"/>
                  <a:pt x="37450" y="617"/>
                  <a:pt x="37414" y="618"/>
                </a:cubicBezTo>
                <a:lnTo>
                  <a:pt x="37414" y="549"/>
                </a:lnTo>
                <a:cubicBezTo>
                  <a:pt x="37181" y="549"/>
                  <a:pt x="36943" y="534"/>
                  <a:pt x="36707" y="534"/>
                </a:cubicBezTo>
                <a:cubicBezTo>
                  <a:pt x="36433" y="534"/>
                  <a:pt x="36161" y="554"/>
                  <a:pt x="35903" y="640"/>
                </a:cubicBezTo>
                <a:cubicBezTo>
                  <a:pt x="35787" y="560"/>
                  <a:pt x="35639" y="571"/>
                  <a:pt x="35502" y="549"/>
                </a:cubicBezTo>
                <a:cubicBezTo>
                  <a:pt x="35453" y="550"/>
                  <a:pt x="35404" y="551"/>
                  <a:pt x="35355" y="551"/>
                </a:cubicBezTo>
                <a:cubicBezTo>
                  <a:pt x="34590" y="551"/>
                  <a:pt x="33824" y="409"/>
                  <a:pt x="33057" y="409"/>
                </a:cubicBezTo>
                <a:cubicBezTo>
                  <a:pt x="33002" y="409"/>
                  <a:pt x="32947" y="410"/>
                  <a:pt x="32892" y="412"/>
                </a:cubicBezTo>
                <a:cubicBezTo>
                  <a:pt x="31758" y="412"/>
                  <a:pt x="30632" y="310"/>
                  <a:pt x="29493" y="310"/>
                </a:cubicBezTo>
                <a:cubicBezTo>
                  <a:pt x="29311" y="310"/>
                  <a:pt x="29128" y="312"/>
                  <a:pt x="28945" y="318"/>
                </a:cubicBezTo>
                <a:lnTo>
                  <a:pt x="28945" y="239"/>
                </a:lnTo>
                <a:cubicBezTo>
                  <a:pt x="28849" y="234"/>
                  <a:pt x="28752" y="233"/>
                  <a:pt x="28655" y="233"/>
                </a:cubicBezTo>
                <a:cubicBezTo>
                  <a:pt x="28497" y="233"/>
                  <a:pt x="28338" y="237"/>
                  <a:pt x="28179" y="237"/>
                </a:cubicBezTo>
                <a:cubicBezTo>
                  <a:pt x="27924" y="237"/>
                  <a:pt x="27670" y="228"/>
                  <a:pt x="27424" y="181"/>
                </a:cubicBezTo>
                <a:cubicBezTo>
                  <a:pt x="27207" y="164"/>
                  <a:pt x="26990" y="159"/>
                  <a:pt x="26774" y="159"/>
                </a:cubicBezTo>
                <a:cubicBezTo>
                  <a:pt x="26467" y="159"/>
                  <a:pt x="26161" y="169"/>
                  <a:pt x="25856" y="169"/>
                </a:cubicBezTo>
                <a:cubicBezTo>
                  <a:pt x="25511" y="169"/>
                  <a:pt x="25167" y="156"/>
                  <a:pt x="24825" y="101"/>
                </a:cubicBezTo>
                <a:cubicBezTo>
                  <a:pt x="24573" y="121"/>
                  <a:pt x="24321" y="129"/>
                  <a:pt x="24069" y="129"/>
                </a:cubicBezTo>
                <a:cubicBezTo>
                  <a:pt x="23378" y="129"/>
                  <a:pt x="22686" y="74"/>
                  <a:pt x="21996" y="74"/>
                </a:cubicBezTo>
                <a:cubicBezTo>
                  <a:pt x="21794" y="74"/>
                  <a:pt x="21593" y="78"/>
                  <a:pt x="21392" y="90"/>
                </a:cubicBezTo>
                <a:lnTo>
                  <a:pt x="21403" y="11"/>
                </a:lnTo>
                <a:cubicBezTo>
                  <a:pt x="21305" y="3"/>
                  <a:pt x="21206" y="0"/>
                  <a:pt x="2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1"/>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PROJECTS</a:t>
            </a:r>
            <a:endParaRPr/>
          </a:p>
        </p:txBody>
      </p:sp>
      <p:graphicFrame>
        <p:nvGraphicFramePr>
          <p:cNvPr id="542" name="Google Shape;542;p51"/>
          <p:cNvGraphicFramePr/>
          <p:nvPr/>
        </p:nvGraphicFramePr>
        <p:xfrm>
          <a:off x="720000" y="1447450"/>
          <a:ext cx="3000000" cy="3000000"/>
        </p:xfrm>
        <a:graphic>
          <a:graphicData uri="http://schemas.openxmlformats.org/drawingml/2006/table">
            <a:tbl>
              <a:tblPr>
                <a:noFill/>
                <a:tableStyleId>{7EAA9BB7-6192-4F7F-8DB1-0D3AADBEE865}</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665600">
                <a:tc>
                  <a:txBody>
                    <a:bodyPr/>
                    <a:lstStyle/>
                    <a:p>
                      <a:pPr marL="0" lvl="0" indent="0" algn="ctr" rtl="0">
                        <a:spcBef>
                          <a:spcPts val="0"/>
                        </a:spcBef>
                        <a:spcAft>
                          <a:spcPts val="0"/>
                        </a:spcAft>
                        <a:buNone/>
                      </a:pPr>
                      <a:endParaRPr sz="2400" b="1">
                        <a:solidFill>
                          <a:schemeClr val="dk1"/>
                        </a:solidFill>
                        <a:latin typeface="Alice"/>
                        <a:ea typeface="Alice"/>
                        <a:cs typeface="Alice"/>
                        <a:sym typeface="Alic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dk1"/>
                          </a:solidFill>
                          <a:latin typeface="Alice"/>
                          <a:ea typeface="Alice"/>
                          <a:cs typeface="Alice"/>
                          <a:sym typeface="Alice"/>
                        </a:rPr>
                        <a:t>1st quarter</a:t>
                      </a:r>
                      <a:endParaRPr sz="2500">
                        <a:solidFill>
                          <a:schemeClr val="dk1"/>
                        </a:solidFill>
                        <a:latin typeface="Alice"/>
                        <a:ea typeface="Alice"/>
                        <a:cs typeface="Alice"/>
                        <a:sym typeface="Alice"/>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dk1"/>
                          </a:solidFill>
                          <a:latin typeface="Alice"/>
                          <a:ea typeface="Alice"/>
                          <a:cs typeface="Alice"/>
                          <a:sym typeface="Alice"/>
                        </a:rPr>
                        <a:t>2nd quarter</a:t>
                      </a:r>
                      <a:endParaRPr sz="2500">
                        <a:solidFill>
                          <a:schemeClr val="dk1"/>
                        </a:solidFill>
                        <a:latin typeface="Alice"/>
                        <a:ea typeface="Alice"/>
                        <a:cs typeface="Alice"/>
                        <a:sym typeface="Alice"/>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dk1"/>
                          </a:solidFill>
                          <a:latin typeface="Alice"/>
                          <a:ea typeface="Alice"/>
                          <a:cs typeface="Alice"/>
                          <a:sym typeface="Alice"/>
                        </a:rPr>
                        <a:t>3rd quarter</a:t>
                      </a:r>
                      <a:endParaRPr sz="2500">
                        <a:solidFill>
                          <a:schemeClr val="dk1"/>
                        </a:solidFill>
                        <a:latin typeface="Alice"/>
                        <a:ea typeface="Alice"/>
                        <a:cs typeface="Alice"/>
                        <a:sym typeface="Alice"/>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665600">
                <a:tc>
                  <a:txBody>
                    <a:bodyPr/>
                    <a:lstStyle/>
                    <a:p>
                      <a:pPr marL="0" lvl="0" indent="0" algn="ctr" rtl="0">
                        <a:spcBef>
                          <a:spcPts val="0"/>
                        </a:spcBef>
                        <a:spcAft>
                          <a:spcPts val="0"/>
                        </a:spcAft>
                        <a:buNone/>
                      </a:pPr>
                      <a:r>
                        <a:rPr lang="en" sz="2500">
                          <a:solidFill>
                            <a:schemeClr val="dk1"/>
                          </a:solidFill>
                          <a:latin typeface="Alice"/>
                          <a:ea typeface="Alice"/>
                          <a:cs typeface="Alice"/>
                          <a:sym typeface="Alice"/>
                        </a:rPr>
                        <a:t>Project 1</a:t>
                      </a:r>
                      <a:endParaRPr sz="2500">
                        <a:solidFill>
                          <a:schemeClr val="dk1"/>
                        </a:solidFill>
                        <a:latin typeface="Alice"/>
                        <a:ea typeface="Alice"/>
                        <a:cs typeface="Alice"/>
                        <a:sym typeface="Alic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You can talk about the project here</a:t>
                      </a:r>
                      <a:endParaRPr>
                        <a:solidFill>
                          <a:schemeClr val="dk1"/>
                        </a:solidFill>
                        <a:latin typeface="Work Sans"/>
                        <a:ea typeface="Work Sans"/>
                        <a:cs typeface="Work Sans"/>
                        <a:sym typeface="Work Sa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You can talk about the project here</a:t>
                      </a:r>
                      <a:endParaRPr>
                        <a:solidFill>
                          <a:schemeClr val="dk1"/>
                        </a:solidFill>
                        <a:latin typeface="Work Sans"/>
                        <a:ea typeface="Work Sans"/>
                        <a:cs typeface="Work Sans"/>
                        <a:sym typeface="Work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You can talk about the project here</a:t>
                      </a:r>
                      <a:endParaRPr>
                        <a:solidFill>
                          <a:schemeClr val="dk1"/>
                        </a:solidFill>
                        <a:latin typeface="Work Sans"/>
                        <a:ea typeface="Work Sans"/>
                        <a:cs typeface="Work Sans"/>
                        <a:sym typeface="Work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65600">
                <a:tc>
                  <a:txBody>
                    <a:bodyPr/>
                    <a:lstStyle/>
                    <a:p>
                      <a:pPr marL="0" lvl="0" indent="0" algn="ctr" rtl="0">
                        <a:spcBef>
                          <a:spcPts val="0"/>
                        </a:spcBef>
                        <a:spcAft>
                          <a:spcPts val="0"/>
                        </a:spcAft>
                        <a:buNone/>
                      </a:pPr>
                      <a:r>
                        <a:rPr lang="en" sz="2500">
                          <a:solidFill>
                            <a:schemeClr val="dk1"/>
                          </a:solidFill>
                          <a:latin typeface="Alice"/>
                          <a:ea typeface="Alice"/>
                          <a:cs typeface="Alice"/>
                          <a:sym typeface="Alice"/>
                        </a:rPr>
                        <a:t>Project 2</a:t>
                      </a:r>
                      <a:endParaRPr sz="2500">
                        <a:solidFill>
                          <a:schemeClr val="dk1"/>
                        </a:solidFill>
                        <a:latin typeface="Alice"/>
                        <a:ea typeface="Alice"/>
                        <a:cs typeface="Alice"/>
                        <a:sym typeface="Alic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You can talk about the project here</a:t>
                      </a:r>
                      <a:endParaRPr>
                        <a:solidFill>
                          <a:schemeClr val="dk1"/>
                        </a:solidFill>
                        <a:latin typeface="Work Sans"/>
                        <a:ea typeface="Work Sans"/>
                        <a:cs typeface="Work Sans"/>
                        <a:sym typeface="Work Sa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You can talk about the project here</a:t>
                      </a:r>
                      <a:endParaRPr>
                        <a:solidFill>
                          <a:schemeClr val="dk1"/>
                        </a:solidFill>
                        <a:latin typeface="Work Sans"/>
                        <a:ea typeface="Work Sans"/>
                        <a:cs typeface="Work Sans"/>
                        <a:sym typeface="Work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You can talk about the project here</a:t>
                      </a:r>
                      <a:endParaRPr>
                        <a:solidFill>
                          <a:schemeClr val="dk1"/>
                        </a:solidFill>
                        <a:latin typeface="Work Sans"/>
                        <a:ea typeface="Work Sans"/>
                        <a:cs typeface="Work Sans"/>
                        <a:sym typeface="Work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65600">
                <a:tc>
                  <a:txBody>
                    <a:bodyPr/>
                    <a:lstStyle/>
                    <a:p>
                      <a:pPr marL="0" lvl="0" indent="0" algn="ctr" rtl="0">
                        <a:spcBef>
                          <a:spcPts val="0"/>
                        </a:spcBef>
                        <a:spcAft>
                          <a:spcPts val="0"/>
                        </a:spcAft>
                        <a:buNone/>
                      </a:pPr>
                      <a:r>
                        <a:rPr lang="en" sz="2500">
                          <a:solidFill>
                            <a:schemeClr val="dk1"/>
                          </a:solidFill>
                          <a:latin typeface="Alice"/>
                          <a:ea typeface="Alice"/>
                          <a:cs typeface="Alice"/>
                          <a:sym typeface="Alice"/>
                        </a:rPr>
                        <a:t>Project 3</a:t>
                      </a:r>
                      <a:endParaRPr sz="2500">
                        <a:solidFill>
                          <a:schemeClr val="dk1"/>
                        </a:solidFill>
                        <a:latin typeface="Alice"/>
                        <a:ea typeface="Alice"/>
                        <a:cs typeface="Alice"/>
                        <a:sym typeface="Alic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You can talk about the project here</a:t>
                      </a:r>
                      <a:endParaRPr>
                        <a:solidFill>
                          <a:schemeClr val="dk1"/>
                        </a:solidFill>
                        <a:latin typeface="Work Sans"/>
                        <a:ea typeface="Work Sans"/>
                        <a:cs typeface="Work Sans"/>
                        <a:sym typeface="Work Sa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You can talk about the project here</a:t>
                      </a:r>
                      <a:endParaRPr>
                        <a:solidFill>
                          <a:schemeClr val="dk1"/>
                        </a:solidFill>
                        <a:latin typeface="Work Sans"/>
                        <a:ea typeface="Work Sans"/>
                        <a:cs typeface="Work Sans"/>
                        <a:sym typeface="Work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You can talk about the project here</a:t>
                      </a:r>
                      <a:endParaRPr>
                        <a:solidFill>
                          <a:schemeClr val="dk1"/>
                        </a:solidFill>
                        <a:latin typeface="Work Sans"/>
                        <a:ea typeface="Work Sans"/>
                        <a:cs typeface="Work Sans"/>
                        <a:sym typeface="Work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cxnSp>
        <p:nvCxnSpPr>
          <p:cNvPr id="547" name="Google Shape;547;p52"/>
          <p:cNvCxnSpPr>
            <a:stCxn id="548" idx="6"/>
            <a:endCxn id="549" idx="3"/>
          </p:cNvCxnSpPr>
          <p:nvPr/>
        </p:nvCxnSpPr>
        <p:spPr>
          <a:xfrm>
            <a:off x="7340970" y="2768123"/>
            <a:ext cx="667200" cy="895500"/>
          </a:xfrm>
          <a:prstGeom prst="curvedConnector3">
            <a:avLst>
              <a:gd name="adj1" fmla="val 135680"/>
            </a:avLst>
          </a:prstGeom>
          <a:noFill/>
          <a:ln w="19050" cap="flat" cmpd="sng">
            <a:solidFill>
              <a:schemeClr val="dk1"/>
            </a:solidFill>
            <a:prstDash val="solid"/>
            <a:round/>
            <a:headEnd type="none" w="med" len="med"/>
            <a:tailEnd type="none" w="med" len="med"/>
          </a:ln>
        </p:spPr>
      </p:cxnSp>
      <p:cxnSp>
        <p:nvCxnSpPr>
          <p:cNvPr id="550" name="Google Shape;550;p52"/>
          <p:cNvCxnSpPr>
            <a:stCxn id="551" idx="2"/>
            <a:endCxn id="552" idx="1"/>
          </p:cNvCxnSpPr>
          <p:nvPr/>
        </p:nvCxnSpPr>
        <p:spPr>
          <a:xfrm flipH="1">
            <a:off x="1184688" y="1472913"/>
            <a:ext cx="645000" cy="941700"/>
          </a:xfrm>
          <a:prstGeom prst="curvedConnector3">
            <a:avLst>
              <a:gd name="adj1" fmla="val 136921"/>
            </a:avLst>
          </a:prstGeom>
          <a:noFill/>
          <a:ln w="19050" cap="flat" cmpd="sng">
            <a:solidFill>
              <a:schemeClr val="dk1"/>
            </a:solidFill>
            <a:prstDash val="solid"/>
            <a:round/>
            <a:headEnd type="none" w="med" len="med"/>
            <a:tailEnd type="none" w="med" len="med"/>
          </a:ln>
        </p:spPr>
      </p:cxnSp>
      <p:cxnSp>
        <p:nvCxnSpPr>
          <p:cNvPr id="553" name="Google Shape;553;p52"/>
          <p:cNvCxnSpPr>
            <a:stCxn id="554" idx="6"/>
            <a:endCxn id="555" idx="2"/>
          </p:cNvCxnSpPr>
          <p:nvPr/>
        </p:nvCxnSpPr>
        <p:spPr>
          <a:xfrm>
            <a:off x="2540100" y="1472913"/>
            <a:ext cx="1677300" cy="609600"/>
          </a:xfrm>
          <a:prstGeom prst="curvedConnector3">
            <a:avLst>
              <a:gd name="adj1" fmla="val 49998"/>
            </a:avLst>
          </a:prstGeom>
          <a:noFill/>
          <a:ln w="19050" cap="flat" cmpd="sng">
            <a:solidFill>
              <a:schemeClr val="dk1"/>
            </a:solidFill>
            <a:prstDash val="solid"/>
            <a:round/>
            <a:headEnd type="none" w="med" len="med"/>
            <a:tailEnd type="none" w="med" len="med"/>
          </a:ln>
        </p:spPr>
      </p:cxnSp>
      <p:cxnSp>
        <p:nvCxnSpPr>
          <p:cNvPr id="556" name="Google Shape;556;p52"/>
          <p:cNvCxnSpPr>
            <a:stCxn id="555" idx="6"/>
            <a:endCxn id="548" idx="2"/>
          </p:cNvCxnSpPr>
          <p:nvPr/>
        </p:nvCxnSpPr>
        <p:spPr>
          <a:xfrm>
            <a:off x="4927725" y="2082513"/>
            <a:ext cx="1641000" cy="685500"/>
          </a:xfrm>
          <a:prstGeom prst="curvedConnector3">
            <a:avLst>
              <a:gd name="adj1" fmla="val 49997"/>
            </a:avLst>
          </a:prstGeom>
          <a:noFill/>
          <a:ln w="19050" cap="flat" cmpd="sng">
            <a:solidFill>
              <a:schemeClr val="dk1"/>
            </a:solidFill>
            <a:prstDash val="solid"/>
            <a:round/>
            <a:headEnd type="none" w="med" len="med"/>
            <a:tailEnd type="none" w="med" len="med"/>
          </a:ln>
        </p:spPr>
      </p:cxnSp>
      <p:sp>
        <p:nvSpPr>
          <p:cNvPr id="557" name="Google Shape;557;p52"/>
          <p:cNvSpPr txBox="1">
            <a:spLocks noGrp="1"/>
          </p:cNvSpPr>
          <p:nvPr>
            <p:ph type="title"/>
          </p:nvPr>
        </p:nvSpPr>
        <p:spPr>
          <a:xfrm>
            <a:off x="1678200" y="540000"/>
            <a:ext cx="57876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GROWTH</a:t>
            </a:r>
            <a:endParaRPr/>
          </a:p>
        </p:txBody>
      </p:sp>
      <p:sp>
        <p:nvSpPr>
          <p:cNvPr id="552" name="Google Shape;552;p52"/>
          <p:cNvSpPr txBox="1"/>
          <p:nvPr/>
        </p:nvSpPr>
        <p:spPr>
          <a:xfrm>
            <a:off x="1184675" y="2055250"/>
            <a:ext cx="2000400" cy="71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lice"/>
                <a:ea typeface="Alice"/>
                <a:cs typeface="Alice"/>
                <a:sym typeface="Alice"/>
              </a:rPr>
              <a:t>Coming benefits      </a:t>
            </a:r>
            <a:endParaRPr sz="2500">
              <a:solidFill>
                <a:schemeClr val="dk1"/>
              </a:solidFill>
              <a:latin typeface="Alice"/>
              <a:ea typeface="Alice"/>
              <a:cs typeface="Alice"/>
              <a:sym typeface="Alice"/>
            </a:endParaRPr>
          </a:p>
        </p:txBody>
      </p:sp>
      <p:grpSp>
        <p:nvGrpSpPr>
          <p:cNvPr id="558" name="Google Shape;558;p52"/>
          <p:cNvGrpSpPr/>
          <p:nvPr/>
        </p:nvGrpSpPr>
        <p:grpSpPr>
          <a:xfrm>
            <a:off x="6515976" y="2381950"/>
            <a:ext cx="886856" cy="778693"/>
            <a:chOff x="6551275" y="1923625"/>
            <a:chExt cx="815725" cy="716238"/>
          </a:xfrm>
        </p:grpSpPr>
        <p:sp>
          <p:nvSpPr>
            <p:cNvPr id="548" name="Google Shape;548;p52"/>
            <p:cNvSpPr/>
            <p:nvPr/>
          </p:nvSpPr>
          <p:spPr>
            <a:xfrm>
              <a:off x="6599700" y="1923625"/>
              <a:ext cx="710400" cy="71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2"/>
            <p:cNvSpPr/>
            <p:nvPr/>
          </p:nvSpPr>
          <p:spPr>
            <a:xfrm>
              <a:off x="6551275" y="1935038"/>
              <a:ext cx="815725" cy="704825"/>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52"/>
          <p:cNvSpPr txBox="1"/>
          <p:nvPr/>
        </p:nvSpPr>
        <p:spPr>
          <a:xfrm>
            <a:off x="1184675" y="2823300"/>
            <a:ext cx="2000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Venus is the second planet from the Sun</a:t>
            </a:r>
            <a:endParaRPr>
              <a:solidFill>
                <a:schemeClr val="dk1"/>
              </a:solidFill>
              <a:latin typeface="Work Sans"/>
              <a:ea typeface="Work Sans"/>
              <a:cs typeface="Work Sans"/>
              <a:sym typeface="Work Sans"/>
            </a:endParaRPr>
          </a:p>
        </p:txBody>
      </p:sp>
      <p:sp>
        <p:nvSpPr>
          <p:cNvPr id="561" name="Google Shape;561;p52"/>
          <p:cNvSpPr txBox="1"/>
          <p:nvPr/>
        </p:nvSpPr>
        <p:spPr>
          <a:xfrm>
            <a:off x="3571800" y="2618600"/>
            <a:ext cx="2000400" cy="71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lice"/>
                <a:ea typeface="Alice"/>
                <a:cs typeface="Alice"/>
                <a:sym typeface="Alice"/>
              </a:rPr>
              <a:t>New employees</a:t>
            </a:r>
            <a:endParaRPr sz="2500">
              <a:solidFill>
                <a:schemeClr val="dk1"/>
              </a:solidFill>
              <a:latin typeface="Alice"/>
              <a:ea typeface="Alice"/>
              <a:cs typeface="Alice"/>
              <a:sym typeface="Alice"/>
            </a:endParaRPr>
          </a:p>
        </p:txBody>
      </p:sp>
      <p:sp>
        <p:nvSpPr>
          <p:cNvPr id="562" name="Google Shape;562;p52"/>
          <p:cNvSpPr txBox="1"/>
          <p:nvPr/>
        </p:nvSpPr>
        <p:spPr>
          <a:xfrm>
            <a:off x="3571675" y="3432900"/>
            <a:ext cx="2000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Saturn is a gas giant and has rings</a:t>
            </a:r>
            <a:endParaRPr>
              <a:solidFill>
                <a:schemeClr val="dk1"/>
              </a:solidFill>
              <a:latin typeface="Work Sans"/>
              <a:ea typeface="Work Sans"/>
              <a:cs typeface="Work Sans"/>
              <a:sym typeface="Work Sans"/>
            </a:endParaRPr>
          </a:p>
        </p:txBody>
      </p:sp>
      <p:sp>
        <p:nvSpPr>
          <p:cNvPr id="549" name="Google Shape;549;p52"/>
          <p:cNvSpPr txBox="1"/>
          <p:nvPr/>
        </p:nvSpPr>
        <p:spPr>
          <a:xfrm>
            <a:off x="5910200" y="3304400"/>
            <a:ext cx="2097900" cy="71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lice"/>
                <a:ea typeface="Alice"/>
                <a:cs typeface="Alice"/>
                <a:sym typeface="Alice"/>
              </a:rPr>
              <a:t>Upcoming collaboration</a:t>
            </a:r>
            <a:endParaRPr sz="2500">
              <a:solidFill>
                <a:schemeClr val="dk1"/>
              </a:solidFill>
              <a:latin typeface="Alice"/>
              <a:ea typeface="Alice"/>
              <a:cs typeface="Alice"/>
              <a:sym typeface="Alice"/>
            </a:endParaRPr>
          </a:p>
        </p:txBody>
      </p:sp>
      <p:sp>
        <p:nvSpPr>
          <p:cNvPr id="563" name="Google Shape;563;p52"/>
          <p:cNvSpPr txBox="1"/>
          <p:nvPr/>
        </p:nvSpPr>
        <p:spPr>
          <a:xfrm>
            <a:off x="5910200" y="4118700"/>
            <a:ext cx="20979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Mars is actually a cold place to live</a:t>
            </a:r>
            <a:endParaRPr>
              <a:solidFill>
                <a:schemeClr val="dk1"/>
              </a:solidFill>
              <a:latin typeface="Work Sans"/>
              <a:ea typeface="Work Sans"/>
              <a:cs typeface="Work Sans"/>
              <a:sym typeface="Work Sans"/>
            </a:endParaRPr>
          </a:p>
        </p:txBody>
      </p:sp>
      <p:grpSp>
        <p:nvGrpSpPr>
          <p:cNvPr id="564" name="Google Shape;564;p52"/>
          <p:cNvGrpSpPr/>
          <p:nvPr/>
        </p:nvGrpSpPr>
        <p:grpSpPr>
          <a:xfrm>
            <a:off x="4128400" y="1697725"/>
            <a:ext cx="886950" cy="844688"/>
            <a:chOff x="4128400" y="1600975"/>
            <a:chExt cx="886950" cy="844688"/>
          </a:xfrm>
        </p:grpSpPr>
        <p:grpSp>
          <p:nvGrpSpPr>
            <p:cNvPr id="565" name="Google Shape;565;p52"/>
            <p:cNvGrpSpPr/>
            <p:nvPr/>
          </p:nvGrpSpPr>
          <p:grpSpPr>
            <a:xfrm>
              <a:off x="4128400" y="1600975"/>
              <a:ext cx="886950" cy="844675"/>
              <a:chOff x="4128400" y="1894038"/>
              <a:chExt cx="886950" cy="844675"/>
            </a:xfrm>
          </p:grpSpPr>
          <p:sp>
            <p:nvSpPr>
              <p:cNvPr id="555" name="Google Shape;555;p52"/>
              <p:cNvSpPr/>
              <p:nvPr/>
            </p:nvSpPr>
            <p:spPr>
              <a:xfrm>
                <a:off x="4217325"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2"/>
            <p:cNvGrpSpPr/>
            <p:nvPr/>
          </p:nvGrpSpPr>
          <p:grpSpPr>
            <a:xfrm>
              <a:off x="4128400" y="1600988"/>
              <a:ext cx="886950" cy="844675"/>
              <a:chOff x="4128400" y="1894038"/>
              <a:chExt cx="886950" cy="844675"/>
            </a:xfrm>
          </p:grpSpPr>
          <p:sp>
            <p:nvSpPr>
              <p:cNvPr id="568" name="Google Shape;568;p52"/>
              <p:cNvSpPr/>
              <p:nvPr/>
            </p:nvSpPr>
            <p:spPr>
              <a:xfrm>
                <a:off x="4217325"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 name="Google Shape;570;p52"/>
          <p:cNvGrpSpPr/>
          <p:nvPr/>
        </p:nvGrpSpPr>
        <p:grpSpPr>
          <a:xfrm>
            <a:off x="1723650" y="1027338"/>
            <a:ext cx="922438" cy="880150"/>
            <a:chOff x="1723650" y="930588"/>
            <a:chExt cx="922438" cy="880150"/>
          </a:xfrm>
        </p:grpSpPr>
        <p:grpSp>
          <p:nvGrpSpPr>
            <p:cNvPr id="571" name="Google Shape;571;p52"/>
            <p:cNvGrpSpPr/>
            <p:nvPr/>
          </p:nvGrpSpPr>
          <p:grpSpPr>
            <a:xfrm>
              <a:off x="1723663" y="941538"/>
              <a:ext cx="922425" cy="869200"/>
              <a:chOff x="1723663" y="941538"/>
              <a:chExt cx="922425" cy="869200"/>
            </a:xfrm>
          </p:grpSpPr>
          <p:grpSp>
            <p:nvGrpSpPr>
              <p:cNvPr id="572" name="Google Shape;572;p52"/>
              <p:cNvGrpSpPr/>
              <p:nvPr/>
            </p:nvGrpSpPr>
            <p:grpSpPr>
              <a:xfrm>
                <a:off x="1723663" y="941538"/>
                <a:ext cx="922425" cy="869200"/>
                <a:chOff x="1723663" y="1844200"/>
                <a:chExt cx="922425" cy="869200"/>
              </a:xfrm>
            </p:grpSpPr>
            <p:sp>
              <p:nvSpPr>
                <p:cNvPr id="554" name="Google Shape;554;p52"/>
                <p:cNvSpPr/>
                <p:nvPr/>
              </p:nvSpPr>
              <p:spPr>
                <a:xfrm>
                  <a:off x="1829700" y="1923625"/>
                  <a:ext cx="710400" cy="710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1723663" y="1844200"/>
                  <a:ext cx="922425" cy="869200"/>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52"/>
              <p:cNvSpPr/>
              <p:nvPr/>
            </p:nvSpPr>
            <p:spPr>
              <a:xfrm>
                <a:off x="1829688" y="1020963"/>
                <a:ext cx="710400" cy="710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52"/>
            <p:cNvGrpSpPr/>
            <p:nvPr/>
          </p:nvGrpSpPr>
          <p:grpSpPr>
            <a:xfrm>
              <a:off x="1723650" y="930588"/>
              <a:ext cx="922425" cy="869200"/>
              <a:chOff x="1723663" y="941538"/>
              <a:chExt cx="922425" cy="869200"/>
            </a:xfrm>
          </p:grpSpPr>
          <p:grpSp>
            <p:nvGrpSpPr>
              <p:cNvPr id="575" name="Google Shape;575;p52"/>
              <p:cNvGrpSpPr/>
              <p:nvPr/>
            </p:nvGrpSpPr>
            <p:grpSpPr>
              <a:xfrm>
                <a:off x="1723663" y="941538"/>
                <a:ext cx="922425" cy="869200"/>
                <a:chOff x="1723663" y="1844200"/>
                <a:chExt cx="922425" cy="869200"/>
              </a:xfrm>
            </p:grpSpPr>
            <p:sp>
              <p:nvSpPr>
                <p:cNvPr id="576" name="Google Shape;576;p52"/>
                <p:cNvSpPr/>
                <p:nvPr/>
              </p:nvSpPr>
              <p:spPr>
                <a:xfrm>
                  <a:off x="1829700" y="1923625"/>
                  <a:ext cx="710400" cy="710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2"/>
                <p:cNvSpPr/>
                <p:nvPr/>
              </p:nvSpPr>
              <p:spPr>
                <a:xfrm>
                  <a:off x="1723663" y="1844200"/>
                  <a:ext cx="922425" cy="869200"/>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52"/>
              <p:cNvSpPr/>
              <p:nvPr/>
            </p:nvSpPr>
            <p:spPr>
              <a:xfrm>
                <a:off x="1829688" y="1020963"/>
                <a:ext cx="710400" cy="710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 name="Google Shape;579;p52"/>
          <p:cNvGrpSpPr/>
          <p:nvPr/>
        </p:nvGrpSpPr>
        <p:grpSpPr>
          <a:xfrm>
            <a:off x="2084202" y="1249684"/>
            <a:ext cx="201392" cy="435484"/>
            <a:chOff x="4851700" y="2146025"/>
            <a:chExt cx="164000" cy="354600"/>
          </a:xfrm>
        </p:grpSpPr>
        <p:sp>
          <p:nvSpPr>
            <p:cNvPr id="580" name="Google Shape;580;p52"/>
            <p:cNvSpPr/>
            <p:nvPr/>
          </p:nvSpPr>
          <p:spPr>
            <a:xfrm>
              <a:off x="4856350" y="2146025"/>
              <a:ext cx="154725" cy="354600"/>
            </a:xfrm>
            <a:custGeom>
              <a:avLst/>
              <a:gdLst/>
              <a:ahLst/>
              <a:cxnLst/>
              <a:rect l="l" t="t" r="r" b="b"/>
              <a:pathLst>
                <a:path w="6189" h="14184" extrusionOk="0">
                  <a:moveTo>
                    <a:pt x="3083" y="394"/>
                  </a:moveTo>
                  <a:cubicBezTo>
                    <a:pt x="4241" y="394"/>
                    <a:pt x="5308" y="1344"/>
                    <a:pt x="5308" y="2596"/>
                  </a:cubicBezTo>
                  <a:cubicBezTo>
                    <a:pt x="5308" y="3754"/>
                    <a:pt x="4241" y="4821"/>
                    <a:pt x="3083" y="4821"/>
                  </a:cubicBezTo>
                  <a:cubicBezTo>
                    <a:pt x="1924" y="4821"/>
                    <a:pt x="858" y="3754"/>
                    <a:pt x="858" y="2596"/>
                  </a:cubicBezTo>
                  <a:cubicBezTo>
                    <a:pt x="858" y="1344"/>
                    <a:pt x="1924" y="394"/>
                    <a:pt x="3083" y="394"/>
                  </a:cubicBezTo>
                  <a:close/>
                  <a:moveTo>
                    <a:pt x="5794" y="9757"/>
                  </a:moveTo>
                  <a:lnTo>
                    <a:pt x="5794" y="10243"/>
                  </a:lnTo>
                  <a:lnTo>
                    <a:pt x="4821" y="10243"/>
                  </a:lnTo>
                  <a:cubicBezTo>
                    <a:pt x="4728" y="10243"/>
                    <a:pt x="4635" y="10336"/>
                    <a:pt x="4635" y="10429"/>
                  </a:cubicBezTo>
                  <a:cubicBezTo>
                    <a:pt x="4635" y="10522"/>
                    <a:pt x="4728" y="10614"/>
                    <a:pt x="4821" y="10614"/>
                  </a:cubicBezTo>
                  <a:lnTo>
                    <a:pt x="5308" y="10614"/>
                  </a:lnTo>
                  <a:lnTo>
                    <a:pt x="4450" y="13812"/>
                  </a:lnTo>
                  <a:lnTo>
                    <a:pt x="1739" y="13812"/>
                  </a:lnTo>
                  <a:lnTo>
                    <a:pt x="858" y="10614"/>
                  </a:lnTo>
                  <a:lnTo>
                    <a:pt x="3871" y="10614"/>
                  </a:lnTo>
                  <a:cubicBezTo>
                    <a:pt x="3963" y="10614"/>
                    <a:pt x="4056" y="10522"/>
                    <a:pt x="4056" y="10429"/>
                  </a:cubicBezTo>
                  <a:cubicBezTo>
                    <a:pt x="4056" y="10336"/>
                    <a:pt x="3963" y="10243"/>
                    <a:pt x="3871" y="10243"/>
                  </a:cubicBezTo>
                  <a:lnTo>
                    <a:pt x="394" y="10243"/>
                  </a:lnTo>
                  <a:lnTo>
                    <a:pt x="394" y="9757"/>
                  </a:lnTo>
                  <a:close/>
                  <a:moveTo>
                    <a:pt x="3083" y="0"/>
                  </a:moveTo>
                  <a:cubicBezTo>
                    <a:pt x="1646" y="0"/>
                    <a:pt x="487" y="1159"/>
                    <a:pt x="487" y="2596"/>
                  </a:cubicBezTo>
                  <a:cubicBezTo>
                    <a:pt x="487" y="3963"/>
                    <a:pt x="1553" y="5122"/>
                    <a:pt x="2897" y="5215"/>
                  </a:cubicBezTo>
                  <a:lnTo>
                    <a:pt x="2897" y="9363"/>
                  </a:lnTo>
                  <a:lnTo>
                    <a:pt x="186" y="9363"/>
                  </a:lnTo>
                  <a:cubicBezTo>
                    <a:pt x="93" y="9363"/>
                    <a:pt x="0" y="9456"/>
                    <a:pt x="0" y="9548"/>
                  </a:cubicBezTo>
                  <a:lnTo>
                    <a:pt x="0" y="10429"/>
                  </a:lnTo>
                  <a:cubicBezTo>
                    <a:pt x="0" y="10522"/>
                    <a:pt x="93" y="10614"/>
                    <a:pt x="186" y="10614"/>
                  </a:cubicBezTo>
                  <a:lnTo>
                    <a:pt x="487" y="10614"/>
                  </a:lnTo>
                  <a:lnTo>
                    <a:pt x="1345" y="14091"/>
                  </a:lnTo>
                  <a:cubicBezTo>
                    <a:pt x="1345" y="14183"/>
                    <a:pt x="1437" y="14183"/>
                    <a:pt x="1553" y="14183"/>
                  </a:cubicBezTo>
                  <a:lnTo>
                    <a:pt x="4635" y="14183"/>
                  </a:lnTo>
                  <a:cubicBezTo>
                    <a:pt x="4728" y="14183"/>
                    <a:pt x="4821" y="14183"/>
                    <a:pt x="4821" y="14091"/>
                  </a:cubicBezTo>
                  <a:lnTo>
                    <a:pt x="5701" y="10614"/>
                  </a:lnTo>
                  <a:lnTo>
                    <a:pt x="5980" y="10614"/>
                  </a:lnTo>
                  <a:cubicBezTo>
                    <a:pt x="6072" y="10614"/>
                    <a:pt x="6188" y="10522"/>
                    <a:pt x="6188" y="10429"/>
                  </a:cubicBezTo>
                  <a:lnTo>
                    <a:pt x="6188" y="9548"/>
                  </a:lnTo>
                  <a:cubicBezTo>
                    <a:pt x="6188" y="9456"/>
                    <a:pt x="6072" y="9363"/>
                    <a:pt x="5980" y="9363"/>
                  </a:cubicBezTo>
                  <a:lnTo>
                    <a:pt x="3291" y="9363"/>
                  </a:lnTo>
                  <a:lnTo>
                    <a:pt x="3291" y="5215"/>
                  </a:lnTo>
                  <a:cubicBezTo>
                    <a:pt x="4635" y="5122"/>
                    <a:pt x="5701" y="3963"/>
                    <a:pt x="5701" y="2596"/>
                  </a:cubicBezTo>
                  <a:cubicBezTo>
                    <a:pt x="5701" y="1159"/>
                    <a:pt x="4543"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4914275" y="2170350"/>
              <a:ext cx="38850" cy="81725"/>
            </a:xfrm>
            <a:custGeom>
              <a:avLst/>
              <a:gdLst/>
              <a:ahLst/>
              <a:cxnLst/>
              <a:rect l="l" t="t" r="r" b="b"/>
              <a:pathLst>
                <a:path w="1554" h="3269" extrusionOk="0">
                  <a:moveTo>
                    <a:pt x="766" y="0"/>
                  </a:moveTo>
                  <a:cubicBezTo>
                    <a:pt x="673" y="0"/>
                    <a:pt x="580" y="93"/>
                    <a:pt x="580" y="186"/>
                  </a:cubicBezTo>
                  <a:lnTo>
                    <a:pt x="580" y="371"/>
                  </a:lnTo>
                  <a:cubicBezTo>
                    <a:pt x="186" y="464"/>
                    <a:pt x="1" y="765"/>
                    <a:pt x="1" y="1159"/>
                  </a:cubicBezTo>
                  <a:cubicBezTo>
                    <a:pt x="1" y="1530"/>
                    <a:pt x="279" y="1831"/>
                    <a:pt x="673" y="1831"/>
                  </a:cubicBezTo>
                  <a:lnTo>
                    <a:pt x="858" y="1831"/>
                  </a:lnTo>
                  <a:cubicBezTo>
                    <a:pt x="974" y="1831"/>
                    <a:pt x="1160" y="2017"/>
                    <a:pt x="1160" y="2109"/>
                  </a:cubicBezTo>
                  <a:cubicBezTo>
                    <a:pt x="1160" y="2318"/>
                    <a:pt x="974" y="2411"/>
                    <a:pt x="858" y="2411"/>
                  </a:cubicBezTo>
                  <a:lnTo>
                    <a:pt x="673" y="2411"/>
                  </a:lnTo>
                  <a:cubicBezTo>
                    <a:pt x="488" y="2411"/>
                    <a:pt x="395" y="2318"/>
                    <a:pt x="395" y="2202"/>
                  </a:cubicBezTo>
                  <a:cubicBezTo>
                    <a:pt x="395" y="2109"/>
                    <a:pt x="279" y="2017"/>
                    <a:pt x="186" y="2017"/>
                  </a:cubicBezTo>
                  <a:cubicBezTo>
                    <a:pt x="94" y="2017"/>
                    <a:pt x="1" y="2109"/>
                    <a:pt x="1" y="2202"/>
                  </a:cubicBezTo>
                  <a:cubicBezTo>
                    <a:pt x="1" y="2503"/>
                    <a:pt x="186" y="2781"/>
                    <a:pt x="580" y="2897"/>
                  </a:cubicBezTo>
                  <a:lnTo>
                    <a:pt x="580" y="3083"/>
                  </a:lnTo>
                  <a:cubicBezTo>
                    <a:pt x="580" y="3175"/>
                    <a:pt x="673" y="3268"/>
                    <a:pt x="766" y="3268"/>
                  </a:cubicBezTo>
                  <a:cubicBezTo>
                    <a:pt x="858" y="3268"/>
                    <a:pt x="974" y="3175"/>
                    <a:pt x="974" y="3083"/>
                  </a:cubicBezTo>
                  <a:lnTo>
                    <a:pt x="974" y="2781"/>
                  </a:lnTo>
                  <a:cubicBezTo>
                    <a:pt x="1345" y="2781"/>
                    <a:pt x="1554" y="2503"/>
                    <a:pt x="1554" y="2109"/>
                  </a:cubicBezTo>
                  <a:cubicBezTo>
                    <a:pt x="1554" y="1739"/>
                    <a:pt x="1252" y="1437"/>
                    <a:pt x="858" y="1437"/>
                  </a:cubicBezTo>
                  <a:lnTo>
                    <a:pt x="673" y="1437"/>
                  </a:lnTo>
                  <a:cubicBezTo>
                    <a:pt x="580" y="1437"/>
                    <a:pt x="395" y="1252"/>
                    <a:pt x="395" y="1159"/>
                  </a:cubicBezTo>
                  <a:cubicBezTo>
                    <a:pt x="395" y="951"/>
                    <a:pt x="580" y="858"/>
                    <a:pt x="673" y="858"/>
                  </a:cubicBezTo>
                  <a:lnTo>
                    <a:pt x="858" y="858"/>
                  </a:lnTo>
                  <a:cubicBezTo>
                    <a:pt x="1067" y="858"/>
                    <a:pt x="1160" y="951"/>
                    <a:pt x="1160" y="1043"/>
                  </a:cubicBezTo>
                  <a:lnTo>
                    <a:pt x="1160" y="1159"/>
                  </a:lnTo>
                  <a:cubicBezTo>
                    <a:pt x="1160" y="1345"/>
                    <a:pt x="1252" y="1437"/>
                    <a:pt x="1345" y="1437"/>
                  </a:cubicBezTo>
                  <a:cubicBezTo>
                    <a:pt x="1438" y="1437"/>
                    <a:pt x="1554" y="1345"/>
                    <a:pt x="1554" y="1159"/>
                  </a:cubicBezTo>
                  <a:lnTo>
                    <a:pt x="1554" y="1043"/>
                  </a:lnTo>
                  <a:cubicBezTo>
                    <a:pt x="1554" y="765"/>
                    <a:pt x="1345" y="464"/>
                    <a:pt x="974" y="371"/>
                  </a:cubicBezTo>
                  <a:lnTo>
                    <a:pt x="974" y="186"/>
                  </a:lnTo>
                  <a:cubicBezTo>
                    <a:pt x="974" y="93"/>
                    <a:pt x="858"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p:nvPr/>
          </p:nvSpPr>
          <p:spPr>
            <a:xfrm>
              <a:off x="4940925" y="2289100"/>
              <a:ext cx="74775" cy="69575"/>
            </a:xfrm>
            <a:custGeom>
              <a:avLst/>
              <a:gdLst/>
              <a:ahLst/>
              <a:cxnLst/>
              <a:rect l="l" t="t" r="r" b="b"/>
              <a:pathLst>
                <a:path w="2991" h="2783" extrusionOk="0">
                  <a:moveTo>
                    <a:pt x="2110" y="465"/>
                  </a:moveTo>
                  <a:lnTo>
                    <a:pt x="580" y="1994"/>
                  </a:lnTo>
                  <a:cubicBezTo>
                    <a:pt x="580" y="1624"/>
                    <a:pt x="673" y="1230"/>
                    <a:pt x="951" y="928"/>
                  </a:cubicBezTo>
                  <a:cubicBezTo>
                    <a:pt x="1345" y="558"/>
                    <a:pt x="1739" y="465"/>
                    <a:pt x="2110" y="465"/>
                  </a:cubicBezTo>
                  <a:close/>
                  <a:moveTo>
                    <a:pt x="2411" y="743"/>
                  </a:moveTo>
                  <a:cubicBezTo>
                    <a:pt x="2411" y="1137"/>
                    <a:pt x="2318" y="1508"/>
                    <a:pt x="1925" y="1809"/>
                  </a:cubicBezTo>
                  <a:cubicBezTo>
                    <a:pt x="1646" y="2203"/>
                    <a:pt x="1252" y="2296"/>
                    <a:pt x="858" y="2296"/>
                  </a:cubicBezTo>
                  <a:lnTo>
                    <a:pt x="2411" y="743"/>
                  </a:lnTo>
                  <a:close/>
                  <a:moveTo>
                    <a:pt x="2082" y="0"/>
                  </a:moveTo>
                  <a:cubicBezTo>
                    <a:pt x="1586" y="0"/>
                    <a:pt x="1104" y="196"/>
                    <a:pt x="673" y="558"/>
                  </a:cubicBezTo>
                  <a:cubicBezTo>
                    <a:pt x="186" y="1137"/>
                    <a:pt x="1" y="1809"/>
                    <a:pt x="186" y="2481"/>
                  </a:cubicBezTo>
                  <a:cubicBezTo>
                    <a:pt x="186" y="2574"/>
                    <a:pt x="279" y="2666"/>
                    <a:pt x="372" y="2666"/>
                  </a:cubicBezTo>
                  <a:cubicBezTo>
                    <a:pt x="488" y="2666"/>
                    <a:pt x="673" y="2782"/>
                    <a:pt x="858" y="2782"/>
                  </a:cubicBezTo>
                  <a:cubicBezTo>
                    <a:pt x="1345" y="2782"/>
                    <a:pt x="1925" y="2481"/>
                    <a:pt x="2318" y="2203"/>
                  </a:cubicBezTo>
                  <a:cubicBezTo>
                    <a:pt x="2805" y="1624"/>
                    <a:pt x="2991" y="928"/>
                    <a:pt x="2805" y="256"/>
                  </a:cubicBezTo>
                  <a:cubicBezTo>
                    <a:pt x="2805" y="164"/>
                    <a:pt x="2689" y="71"/>
                    <a:pt x="2597" y="71"/>
                  </a:cubicBezTo>
                  <a:cubicBezTo>
                    <a:pt x="2424" y="23"/>
                    <a:pt x="2252" y="0"/>
                    <a:pt x="2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p:nvPr/>
          </p:nvSpPr>
          <p:spPr>
            <a:xfrm>
              <a:off x="4851700" y="2289100"/>
              <a:ext cx="74775" cy="69575"/>
            </a:xfrm>
            <a:custGeom>
              <a:avLst/>
              <a:gdLst/>
              <a:ahLst/>
              <a:cxnLst/>
              <a:rect l="l" t="t" r="r" b="b"/>
              <a:pathLst>
                <a:path w="2991" h="2783" extrusionOk="0">
                  <a:moveTo>
                    <a:pt x="858" y="465"/>
                  </a:moveTo>
                  <a:cubicBezTo>
                    <a:pt x="1252" y="465"/>
                    <a:pt x="1623" y="558"/>
                    <a:pt x="2017" y="928"/>
                  </a:cubicBezTo>
                  <a:cubicBezTo>
                    <a:pt x="2319" y="1230"/>
                    <a:pt x="2411" y="1624"/>
                    <a:pt x="2411" y="1994"/>
                  </a:cubicBezTo>
                  <a:lnTo>
                    <a:pt x="858" y="465"/>
                  </a:lnTo>
                  <a:close/>
                  <a:moveTo>
                    <a:pt x="580" y="743"/>
                  </a:moveTo>
                  <a:lnTo>
                    <a:pt x="2110" y="2296"/>
                  </a:lnTo>
                  <a:cubicBezTo>
                    <a:pt x="1739" y="2296"/>
                    <a:pt x="1345" y="2203"/>
                    <a:pt x="1044" y="1809"/>
                  </a:cubicBezTo>
                  <a:cubicBezTo>
                    <a:pt x="673" y="1508"/>
                    <a:pt x="580" y="1137"/>
                    <a:pt x="580" y="743"/>
                  </a:cubicBezTo>
                  <a:close/>
                  <a:moveTo>
                    <a:pt x="890" y="0"/>
                  </a:moveTo>
                  <a:cubicBezTo>
                    <a:pt x="718" y="0"/>
                    <a:pt x="544" y="23"/>
                    <a:pt x="372" y="71"/>
                  </a:cubicBezTo>
                  <a:cubicBezTo>
                    <a:pt x="279" y="71"/>
                    <a:pt x="186" y="164"/>
                    <a:pt x="186" y="256"/>
                  </a:cubicBezTo>
                  <a:cubicBezTo>
                    <a:pt x="1" y="928"/>
                    <a:pt x="186" y="1624"/>
                    <a:pt x="673" y="2203"/>
                  </a:cubicBezTo>
                  <a:cubicBezTo>
                    <a:pt x="1044" y="2481"/>
                    <a:pt x="1623" y="2782"/>
                    <a:pt x="2110" y="2782"/>
                  </a:cubicBezTo>
                  <a:cubicBezTo>
                    <a:pt x="2319" y="2782"/>
                    <a:pt x="2504" y="2666"/>
                    <a:pt x="2597" y="2666"/>
                  </a:cubicBezTo>
                  <a:cubicBezTo>
                    <a:pt x="2689" y="2666"/>
                    <a:pt x="2782" y="2574"/>
                    <a:pt x="2782" y="2481"/>
                  </a:cubicBezTo>
                  <a:cubicBezTo>
                    <a:pt x="2991" y="1809"/>
                    <a:pt x="2782" y="1137"/>
                    <a:pt x="2319" y="558"/>
                  </a:cubicBezTo>
                  <a:cubicBezTo>
                    <a:pt x="1888" y="196"/>
                    <a:pt x="1392" y="0"/>
                    <a:pt x="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52"/>
          <p:cNvGrpSpPr/>
          <p:nvPr/>
        </p:nvGrpSpPr>
        <p:grpSpPr>
          <a:xfrm>
            <a:off x="4496872" y="1902332"/>
            <a:ext cx="201401" cy="435475"/>
            <a:chOff x="4839550" y="3208000"/>
            <a:chExt cx="186000" cy="355200"/>
          </a:xfrm>
        </p:grpSpPr>
        <p:sp>
          <p:nvSpPr>
            <p:cNvPr id="585" name="Google Shape;585;p52"/>
            <p:cNvSpPr/>
            <p:nvPr/>
          </p:nvSpPr>
          <p:spPr>
            <a:xfrm>
              <a:off x="4839550" y="3208000"/>
              <a:ext cx="186000" cy="355200"/>
            </a:xfrm>
            <a:custGeom>
              <a:avLst/>
              <a:gdLst/>
              <a:ahLst/>
              <a:cxnLst/>
              <a:rect l="l" t="t" r="r" b="b"/>
              <a:pathLst>
                <a:path w="7440" h="14208" extrusionOk="0">
                  <a:moveTo>
                    <a:pt x="3847" y="395"/>
                  </a:moveTo>
                  <a:lnTo>
                    <a:pt x="3847" y="1368"/>
                  </a:lnTo>
                  <a:cubicBezTo>
                    <a:pt x="3847" y="1461"/>
                    <a:pt x="3963" y="1554"/>
                    <a:pt x="4056" y="1554"/>
                  </a:cubicBezTo>
                  <a:lnTo>
                    <a:pt x="4635" y="1554"/>
                  </a:lnTo>
                  <a:lnTo>
                    <a:pt x="6953" y="3871"/>
                  </a:lnTo>
                  <a:lnTo>
                    <a:pt x="6652" y="4636"/>
                  </a:lnTo>
                  <a:lnTo>
                    <a:pt x="3662" y="4056"/>
                  </a:lnTo>
                  <a:cubicBezTo>
                    <a:pt x="3635" y="4029"/>
                    <a:pt x="3608" y="4018"/>
                    <a:pt x="3583" y="4018"/>
                  </a:cubicBezTo>
                  <a:cubicBezTo>
                    <a:pt x="3523" y="4018"/>
                    <a:pt x="3477" y="4084"/>
                    <a:pt x="3477" y="4149"/>
                  </a:cubicBezTo>
                  <a:cubicBezTo>
                    <a:pt x="3384" y="4265"/>
                    <a:pt x="3477" y="4358"/>
                    <a:pt x="3477" y="4358"/>
                  </a:cubicBezTo>
                  <a:cubicBezTo>
                    <a:pt x="3569" y="4450"/>
                    <a:pt x="6373" y="6467"/>
                    <a:pt x="6559" y="8691"/>
                  </a:cubicBezTo>
                  <a:lnTo>
                    <a:pt x="5400" y="8691"/>
                  </a:lnTo>
                  <a:cubicBezTo>
                    <a:pt x="5307" y="8691"/>
                    <a:pt x="5215" y="8784"/>
                    <a:pt x="5215" y="8900"/>
                  </a:cubicBezTo>
                  <a:cubicBezTo>
                    <a:pt x="5215" y="8993"/>
                    <a:pt x="5307" y="9085"/>
                    <a:pt x="5400" y="9085"/>
                  </a:cubicBezTo>
                  <a:lnTo>
                    <a:pt x="6281" y="9085"/>
                  </a:lnTo>
                  <a:lnTo>
                    <a:pt x="5586" y="9850"/>
                  </a:lnTo>
                  <a:lnTo>
                    <a:pt x="2109" y="9850"/>
                  </a:lnTo>
                  <a:lnTo>
                    <a:pt x="1344" y="9085"/>
                  </a:lnTo>
                  <a:lnTo>
                    <a:pt x="4427" y="9085"/>
                  </a:lnTo>
                  <a:cubicBezTo>
                    <a:pt x="4543" y="9085"/>
                    <a:pt x="4635" y="8993"/>
                    <a:pt x="4635" y="8900"/>
                  </a:cubicBezTo>
                  <a:cubicBezTo>
                    <a:pt x="4635" y="8784"/>
                    <a:pt x="4543" y="8691"/>
                    <a:pt x="4427" y="8691"/>
                  </a:cubicBezTo>
                  <a:lnTo>
                    <a:pt x="858" y="8691"/>
                  </a:lnTo>
                  <a:cubicBezTo>
                    <a:pt x="765" y="7927"/>
                    <a:pt x="0" y="4636"/>
                    <a:pt x="1159" y="2712"/>
                  </a:cubicBezTo>
                  <a:cubicBezTo>
                    <a:pt x="1530" y="2133"/>
                    <a:pt x="2109" y="1739"/>
                    <a:pt x="2805" y="1554"/>
                  </a:cubicBezTo>
                  <a:lnTo>
                    <a:pt x="2897" y="1461"/>
                  </a:lnTo>
                  <a:lnTo>
                    <a:pt x="3755" y="395"/>
                  </a:lnTo>
                  <a:close/>
                  <a:moveTo>
                    <a:pt x="5400" y="10244"/>
                  </a:moveTo>
                  <a:lnTo>
                    <a:pt x="5400" y="10731"/>
                  </a:lnTo>
                  <a:lnTo>
                    <a:pt x="2318" y="10731"/>
                  </a:lnTo>
                  <a:lnTo>
                    <a:pt x="2318" y="10244"/>
                  </a:lnTo>
                  <a:close/>
                  <a:moveTo>
                    <a:pt x="5493" y="11102"/>
                  </a:moveTo>
                  <a:cubicBezTo>
                    <a:pt x="5586" y="11681"/>
                    <a:pt x="6072" y="12168"/>
                    <a:pt x="6466" y="12469"/>
                  </a:cubicBezTo>
                  <a:lnTo>
                    <a:pt x="1159" y="12469"/>
                  </a:lnTo>
                  <a:cubicBezTo>
                    <a:pt x="1252" y="12376"/>
                    <a:pt x="1437" y="12260"/>
                    <a:pt x="1530" y="12168"/>
                  </a:cubicBezTo>
                  <a:cubicBezTo>
                    <a:pt x="1924" y="11797"/>
                    <a:pt x="2225" y="11403"/>
                    <a:pt x="2225" y="11102"/>
                  </a:cubicBezTo>
                  <a:close/>
                  <a:moveTo>
                    <a:pt x="6953" y="12956"/>
                  </a:moveTo>
                  <a:lnTo>
                    <a:pt x="6953" y="13813"/>
                  </a:lnTo>
                  <a:lnTo>
                    <a:pt x="765" y="13813"/>
                  </a:lnTo>
                  <a:lnTo>
                    <a:pt x="765" y="12956"/>
                  </a:lnTo>
                  <a:close/>
                  <a:moveTo>
                    <a:pt x="3662" y="1"/>
                  </a:moveTo>
                  <a:cubicBezTo>
                    <a:pt x="3569" y="1"/>
                    <a:pt x="3477" y="1"/>
                    <a:pt x="3477" y="94"/>
                  </a:cubicBezTo>
                  <a:lnTo>
                    <a:pt x="2596" y="1160"/>
                  </a:lnTo>
                  <a:cubicBezTo>
                    <a:pt x="1831" y="1368"/>
                    <a:pt x="1252" y="1832"/>
                    <a:pt x="765" y="2527"/>
                  </a:cubicBezTo>
                  <a:cubicBezTo>
                    <a:pt x="186" y="3477"/>
                    <a:pt x="0" y="4844"/>
                    <a:pt x="186" y="6583"/>
                  </a:cubicBezTo>
                  <a:cubicBezTo>
                    <a:pt x="278" y="7927"/>
                    <a:pt x="580" y="8900"/>
                    <a:pt x="580" y="8993"/>
                  </a:cubicBezTo>
                  <a:lnTo>
                    <a:pt x="580" y="9085"/>
                  </a:lnTo>
                  <a:lnTo>
                    <a:pt x="1831" y="10151"/>
                  </a:lnTo>
                  <a:lnTo>
                    <a:pt x="1831" y="10916"/>
                  </a:lnTo>
                  <a:cubicBezTo>
                    <a:pt x="1831" y="11102"/>
                    <a:pt x="1646" y="11496"/>
                    <a:pt x="1252" y="11890"/>
                  </a:cubicBezTo>
                  <a:cubicBezTo>
                    <a:pt x="858" y="12168"/>
                    <a:pt x="487" y="12469"/>
                    <a:pt x="487" y="12469"/>
                  </a:cubicBezTo>
                  <a:cubicBezTo>
                    <a:pt x="371" y="12562"/>
                    <a:pt x="278" y="12654"/>
                    <a:pt x="278" y="12654"/>
                  </a:cubicBezTo>
                  <a:lnTo>
                    <a:pt x="278" y="13999"/>
                  </a:lnTo>
                  <a:cubicBezTo>
                    <a:pt x="278" y="14114"/>
                    <a:pt x="371" y="14207"/>
                    <a:pt x="487" y="14207"/>
                  </a:cubicBezTo>
                  <a:lnTo>
                    <a:pt x="7231" y="14207"/>
                  </a:lnTo>
                  <a:cubicBezTo>
                    <a:pt x="7324" y="14207"/>
                    <a:pt x="7440" y="14114"/>
                    <a:pt x="7440" y="13999"/>
                  </a:cubicBezTo>
                  <a:lnTo>
                    <a:pt x="7440" y="12654"/>
                  </a:lnTo>
                  <a:cubicBezTo>
                    <a:pt x="7440" y="12654"/>
                    <a:pt x="7324" y="12562"/>
                    <a:pt x="7324" y="12469"/>
                  </a:cubicBezTo>
                  <a:cubicBezTo>
                    <a:pt x="6953" y="12376"/>
                    <a:pt x="5887" y="11588"/>
                    <a:pt x="5887" y="10916"/>
                  </a:cubicBezTo>
                  <a:lnTo>
                    <a:pt x="5887" y="10151"/>
                  </a:lnTo>
                  <a:lnTo>
                    <a:pt x="6953" y="9085"/>
                  </a:lnTo>
                  <a:lnTo>
                    <a:pt x="6953" y="8900"/>
                  </a:lnTo>
                  <a:cubicBezTo>
                    <a:pt x="6953" y="7834"/>
                    <a:pt x="6466" y="6675"/>
                    <a:pt x="5307" y="5517"/>
                  </a:cubicBezTo>
                  <a:cubicBezTo>
                    <a:pt x="5006" y="5123"/>
                    <a:pt x="4728" y="4844"/>
                    <a:pt x="4427" y="4636"/>
                  </a:cubicBezTo>
                  <a:lnTo>
                    <a:pt x="4427" y="4636"/>
                  </a:lnTo>
                  <a:lnTo>
                    <a:pt x="6744" y="5123"/>
                  </a:lnTo>
                  <a:cubicBezTo>
                    <a:pt x="6860" y="5123"/>
                    <a:pt x="6953" y="5030"/>
                    <a:pt x="6953" y="4937"/>
                  </a:cubicBezTo>
                  <a:lnTo>
                    <a:pt x="7440" y="3871"/>
                  </a:lnTo>
                  <a:cubicBezTo>
                    <a:pt x="7440" y="3778"/>
                    <a:pt x="7440" y="3686"/>
                    <a:pt x="7324" y="3686"/>
                  </a:cubicBezTo>
                  <a:lnTo>
                    <a:pt x="4913" y="1160"/>
                  </a:lnTo>
                  <a:lnTo>
                    <a:pt x="4241" y="1160"/>
                  </a:lnTo>
                  <a:lnTo>
                    <a:pt x="4241" y="209"/>
                  </a:lnTo>
                  <a:cubicBezTo>
                    <a:pt x="4241" y="94"/>
                    <a:pt x="4241"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2"/>
            <p:cNvSpPr/>
            <p:nvPr/>
          </p:nvSpPr>
          <p:spPr>
            <a:xfrm>
              <a:off x="4940925" y="3263625"/>
              <a:ext cx="12200" cy="12200"/>
            </a:xfrm>
            <a:custGeom>
              <a:avLst/>
              <a:gdLst/>
              <a:ahLst/>
              <a:cxnLst/>
              <a:rect l="l" t="t" r="r" b="b"/>
              <a:pathLst>
                <a:path w="488" h="488" extrusionOk="0">
                  <a:moveTo>
                    <a:pt x="279" y="1"/>
                  </a:moveTo>
                  <a:cubicBezTo>
                    <a:pt x="94" y="1"/>
                    <a:pt x="1" y="93"/>
                    <a:pt x="1" y="186"/>
                  </a:cubicBezTo>
                  <a:cubicBezTo>
                    <a:pt x="1" y="395"/>
                    <a:pt x="94" y="487"/>
                    <a:pt x="279" y="487"/>
                  </a:cubicBezTo>
                  <a:cubicBezTo>
                    <a:pt x="372" y="487"/>
                    <a:pt x="488" y="395"/>
                    <a:pt x="488" y="186"/>
                  </a:cubicBezTo>
                  <a:cubicBezTo>
                    <a:pt x="488" y="93"/>
                    <a:pt x="37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52"/>
          <p:cNvGrpSpPr/>
          <p:nvPr/>
        </p:nvGrpSpPr>
        <p:grpSpPr>
          <a:xfrm>
            <a:off x="6808874" y="2553560"/>
            <a:ext cx="361491" cy="435484"/>
            <a:chOff x="267075" y="3739300"/>
            <a:chExt cx="294350" cy="354600"/>
          </a:xfrm>
        </p:grpSpPr>
        <p:sp>
          <p:nvSpPr>
            <p:cNvPr id="588" name="Google Shape;588;p52"/>
            <p:cNvSpPr/>
            <p:nvPr/>
          </p:nvSpPr>
          <p:spPr>
            <a:xfrm>
              <a:off x="356300" y="4050425"/>
              <a:ext cx="31325" cy="26675"/>
            </a:xfrm>
            <a:custGeom>
              <a:avLst/>
              <a:gdLst/>
              <a:ahLst/>
              <a:cxnLst/>
              <a:rect l="l" t="t" r="r" b="b"/>
              <a:pathLst>
                <a:path w="1253" h="1067" extrusionOk="0">
                  <a:moveTo>
                    <a:pt x="881" y="487"/>
                  </a:moveTo>
                  <a:lnTo>
                    <a:pt x="881" y="696"/>
                  </a:lnTo>
                  <a:lnTo>
                    <a:pt x="395" y="696"/>
                  </a:lnTo>
                  <a:lnTo>
                    <a:pt x="395" y="487"/>
                  </a:lnTo>
                  <a:close/>
                  <a:moveTo>
                    <a:pt x="209" y="0"/>
                  </a:moveTo>
                  <a:cubicBezTo>
                    <a:pt x="93" y="0"/>
                    <a:pt x="1" y="116"/>
                    <a:pt x="1" y="209"/>
                  </a:cubicBezTo>
                  <a:lnTo>
                    <a:pt x="1" y="881"/>
                  </a:lnTo>
                  <a:cubicBezTo>
                    <a:pt x="1" y="974"/>
                    <a:pt x="93" y="1066"/>
                    <a:pt x="209" y="1066"/>
                  </a:cubicBezTo>
                  <a:lnTo>
                    <a:pt x="1067" y="1066"/>
                  </a:lnTo>
                  <a:cubicBezTo>
                    <a:pt x="1252" y="1066"/>
                    <a:pt x="1252" y="974"/>
                    <a:pt x="1252" y="881"/>
                  </a:cubicBezTo>
                  <a:lnTo>
                    <a:pt x="1252" y="209"/>
                  </a:lnTo>
                  <a:cubicBezTo>
                    <a:pt x="1252" y="116"/>
                    <a:pt x="1252"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356300" y="3760725"/>
              <a:ext cx="31325" cy="12200"/>
            </a:xfrm>
            <a:custGeom>
              <a:avLst/>
              <a:gdLst/>
              <a:ahLst/>
              <a:cxnLst/>
              <a:rect l="l" t="t" r="r" b="b"/>
              <a:pathLst>
                <a:path w="1253" h="488" extrusionOk="0">
                  <a:moveTo>
                    <a:pt x="209" y="1"/>
                  </a:moveTo>
                  <a:cubicBezTo>
                    <a:pt x="93" y="1"/>
                    <a:pt x="1" y="117"/>
                    <a:pt x="1" y="209"/>
                  </a:cubicBezTo>
                  <a:cubicBezTo>
                    <a:pt x="1" y="395"/>
                    <a:pt x="93" y="487"/>
                    <a:pt x="209" y="487"/>
                  </a:cubicBezTo>
                  <a:lnTo>
                    <a:pt x="1067" y="487"/>
                  </a:lnTo>
                  <a:cubicBezTo>
                    <a:pt x="1252" y="487"/>
                    <a:pt x="1252" y="395"/>
                    <a:pt x="1252" y="209"/>
                  </a:cubicBezTo>
                  <a:cubicBezTo>
                    <a:pt x="1252" y="117"/>
                    <a:pt x="1252"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327325" y="3850525"/>
              <a:ext cx="45800" cy="9300"/>
            </a:xfrm>
            <a:custGeom>
              <a:avLst/>
              <a:gdLst/>
              <a:ahLst/>
              <a:cxnLst/>
              <a:rect l="l" t="t" r="r" b="b"/>
              <a:pathLst>
                <a:path w="1832" h="372" extrusionOk="0">
                  <a:moveTo>
                    <a:pt x="302" y="1"/>
                  </a:moveTo>
                  <a:cubicBezTo>
                    <a:pt x="94" y="1"/>
                    <a:pt x="1" y="94"/>
                    <a:pt x="1" y="186"/>
                  </a:cubicBezTo>
                  <a:cubicBezTo>
                    <a:pt x="1" y="372"/>
                    <a:pt x="94" y="372"/>
                    <a:pt x="302" y="372"/>
                  </a:cubicBezTo>
                  <a:lnTo>
                    <a:pt x="1554" y="372"/>
                  </a:lnTo>
                  <a:cubicBezTo>
                    <a:pt x="1739" y="372"/>
                    <a:pt x="1832" y="372"/>
                    <a:pt x="1832" y="186"/>
                  </a:cubicBezTo>
                  <a:cubicBezTo>
                    <a:pt x="1832" y="94"/>
                    <a:pt x="1739"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2"/>
            <p:cNvSpPr/>
            <p:nvPr/>
          </p:nvSpPr>
          <p:spPr>
            <a:xfrm>
              <a:off x="327325" y="3905575"/>
              <a:ext cx="51025" cy="12200"/>
            </a:xfrm>
            <a:custGeom>
              <a:avLst/>
              <a:gdLst/>
              <a:ahLst/>
              <a:cxnLst/>
              <a:rect l="l" t="t" r="r" b="b"/>
              <a:pathLst>
                <a:path w="2041" h="488" extrusionOk="0">
                  <a:moveTo>
                    <a:pt x="302" y="1"/>
                  </a:moveTo>
                  <a:cubicBezTo>
                    <a:pt x="94" y="1"/>
                    <a:pt x="1" y="116"/>
                    <a:pt x="1" y="209"/>
                  </a:cubicBezTo>
                  <a:cubicBezTo>
                    <a:pt x="1" y="394"/>
                    <a:pt x="94" y="487"/>
                    <a:pt x="302" y="487"/>
                  </a:cubicBezTo>
                  <a:lnTo>
                    <a:pt x="1832" y="487"/>
                  </a:lnTo>
                  <a:cubicBezTo>
                    <a:pt x="1948" y="487"/>
                    <a:pt x="2040" y="394"/>
                    <a:pt x="2040" y="209"/>
                  </a:cubicBezTo>
                  <a:cubicBezTo>
                    <a:pt x="2040" y="116"/>
                    <a:pt x="1948" y="1"/>
                    <a:pt x="1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2"/>
            <p:cNvSpPr/>
            <p:nvPr/>
          </p:nvSpPr>
          <p:spPr>
            <a:xfrm>
              <a:off x="267075" y="3739300"/>
              <a:ext cx="294350" cy="354600"/>
            </a:xfrm>
            <a:custGeom>
              <a:avLst/>
              <a:gdLst/>
              <a:ahLst/>
              <a:cxnLst/>
              <a:rect l="l" t="t" r="r" b="b"/>
              <a:pathLst>
                <a:path w="11774" h="14184" extrusionOk="0">
                  <a:moveTo>
                    <a:pt x="7347" y="394"/>
                  </a:moveTo>
                  <a:cubicBezTo>
                    <a:pt x="7718" y="394"/>
                    <a:pt x="8019" y="672"/>
                    <a:pt x="8019" y="1066"/>
                  </a:cubicBezTo>
                  <a:lnTo>
                    <a:pt x="8019" y="1738"/>
                  </a:lnTo>
                  <a:lnTo>
                    <a:pt x="395" y="1738"/>
                  </a:lnTo>
                  <a:lnTo>
                    <a:pt x="395" y="1066"/>
                  </a:lnTo>
                  <a:cubicBezTo>
                    <a:pt x="395" y="672"/>
                    <a:pt x="766" y="394"/>
                    <a:pt x="1067" y="394"/>
                  </a:cubicBezTo>
                  <a:close/>
                  <a:moveTo>
                    <a:pt x="2990" y="7926"/>
                  </a:moveTo>
                  <a:lnTo>
                    <a:pt x="2990" y="8876"/>
                  </a:lnTo>
                  <a:lnTo>
                    <a:pt x="2040" y="7926"/>
                  </a:lnTo>
                  <a:close/>
                  <a:moveTo>
                    <a:pt x="6675" y="3291"/>
                  </a:moveTo>
                  <a:lnTo>
                    <a:pt x="6675" y="4149"/>
                  </a:lnTo>
                  <a:cubicBezTo>
                    <a:pt x="6467" y="4241"/>
                    <a:pt x="6281" y="4334"/>
                    <a:pt x="6096" y="4450"/>
                  </a:cubicBezTo>
                  <a:lnTo>
                    <a:pt x="4937" y="4450"/>
                  </a:lnTo>
                  <a:cubicBezTo>
                    <a:pt x="4728" y="4450"/>
                    <a:pt x="4636" y="4543"/>
                    <a:pt x="4636" y="4635"/>
                  </a:cubicBezTo>
                  <a:cubicBezTo>
                    <a:pt x="4636" y="4821"/>
                    <a:pt x="4728" y="4821"/>
                    <a:pt x="4937" y="4821"/>
                  </a:cubicBezTo>
                  <a:lnTo>
                    <a:pt x="5609" y="4821"/>
                  </a:lnTo>
                  <a:cubicBezTo>
                    <a:pt x="5401" y="5122"/>
                    <a:pt x="5215" y="5307"/>
                    <a:pt x="5122" y="5609"/>
                  </a:cubicBezTo>
                  <a:lnTo>
                    <a:pt x="2712" y="5609"/>
                  </a:lnTo>
                  <a:cubicBezTo>
                    <a:pt x="2504" y="5609"/>
                    <a:pt x="2411" y="5701"/>
                    <a:pt x="2411" y="5794"/>
                  </a:cubicBezTo>
                  <a:cubicBezTo>
                    <a:pt x="2411" y="5887"/>
                    <a:pt x="2504" y="5979"/>
                    <a:pt x="2712" y="5979"/>
                  </a:cubicBezTo>
                  <a:lnTo>
                    <a:pt x="4937" y="5979"/>
                  </a:lnTo>
                  <a:cubicBezTo>
                    <a:pt x="4728" y="6373"/>
                    <a:pt x="4636" y="6767"/>
                    <a:pt x="4636" y="7138"/>
                  </a:cubicBezTo>
                  <a:cubicBezTo>
                    <a:pt x="4636" y="7810"/>
                    <a:pt x="4937" y="8598"/>
                    <a:pt x="5401" y="9178"/>
                  </a:cubicBezTo>
                  <a:lnTo>
                    <a:pt x="3384" y="9178"/>
                  </a:lnTo>
                  <a:lnTo>
                    <a:pt x="3384" y="7625"/>
                  </a:lnTo>
                  <a:cubicBezTo>
                    <a:pt x="3384" y="7532"/>
                    <a:pt x="3384" y="7439"/>
                    <a:pt x="3199" y="7439"/>
                  </a:cubicBezTo>
                  <a:lnTo>
                    <a:pt x="1739" y="7439"/>
                  </a:lnTo>
                  <a:lnTo>
                    <a:pt x="1739" y="3291"/>
                  </a:lnTo>
                  <a:close/>
                  <a:moveTo>
                    <a:pt x="8205" y="4241"/>
                  </a:moveTo>
                  <a:cubicBezTo>
                    <a:pt x="9943" y="4241"/>
                    <a:pt x="11403" y="5493"/>
                    <a:pt x="11403" y="7138"/>
                  </a:cubicBezTo>
                  <a:cubicBezTo>
                    <a:pt x="11403" y="8691"/>
                    <a:pt x="9943" y="10035"/>
                    <a:pt x="8205" y="10035"/>
                  </a:cubicBezTo>
                  <a:cubicBezTo>
                    <a:pt x="7834" y="10035"/>
                    <a:pt x="7440" y="9942"/>
                    <a:pt x="7046" y="9850"/>
                  </a:cubicBezTo>
                  <a:cubicBezTo>
                    <a:pt x="7000" y="9803"/>
                    <a:pt x="6976" y="9780"/>
                    <a:pt x="6953" y="9780"/>
                  </a:cubicBezTo>
                  <a:cubicBezTo>
                    <a:pt x="6930" y="9780"/>
                    <a:pt x="6907" y="9803"/>
                    <a:pt x="6861" y="9850"/>
                  </a:cubicBezTo>
                  <a:lnTo>
                    <a:pt x="5702" y="10429"/>
                  </a:lnTo>
                  <a:lnTo>
                    <a:pt x="5702" y="10429"/>
                  </a:lnTo>
                  <a:lnTo>
                    <a:pt x="6096" y="9456"/>
                  </a:lnTo>
                  <a:lnTo>
                    <a:pt x="6096" y="9178"/>
                  </a:lnTo>
                  <a:cubicBezTo>
                    <a:pt x="5401" y="8691"/>
                    <a:pt x="5122" y="7926"/>
                    <a:pt x="5122" y="7138"/>
                  </a:cubicBezTo>
                  <a:cubicBezTo>
                    <a:pt x="5122" y="5493"/>
                    <a:pt x="6467" y="4241"/>
                    <a:pt x="8205" y="4241"/>
                  </a:cubicBezTo>
                  <a:close/>
                  <a:moveTo>
                    <a:pt x="8019" y="12260"/>
                  </a:moveTo>
                  <a:lnTo>
                    <a:pt x="8019" y="13141"/>
                  </a:lnTo>
                  <a:cubicBezTo>
                    <a:pt x="8019" y="13511"/>
                    <a:pt x="7718" y="13813"/>
                    <a:pt x="7347" y="13813"/>
                  </a:cubicBezTo>
                  <a:lnTo>
                    <a:pt x="1067" y="13813"/>
                  </a:lnTo>
                  <a:cubicBezTo>
                    <a:pt x="766" y="13813"/>
                    <a:pt x="395" y="13511"/>
                    <a:pt x="395" y="13141"/>
                  </a:cubicBezTo>
                  <a:lnTo>
                    <a:pt x="395" y="12260"/>
                  </a:lnTo>
                  <a:close/>
                  <a:moveTo>
                    <a:pt x="1067" y="0"/>
                  </a:moveTo>
                  <a:cubicBezTo>
                    <a:pt x="487" y="0"/>
                    <a:pt x="1" y="487"/>
                    <a:pt x="1" y="1066"/>
                  </a:cubicBezTo>
                  <a:lnTo>
                    <a:pt x="1" y="9548"/>
                  </a:lnTo>
                  <a:cubicBezTo>
                    <a:pt x="1" y="9664"/>
                    <a:pt x="93" y="9757"/>
                    <a:pt x="186" y="9757"/>
                  </a:cubicBezTo>
                  <a:cubicBezTo>
                    <a:pt x="302" y="9757"/>
                    <a:pt x="395" y="9664"/>
                    <a:pt x="395" y="9548"/>
                  </a:cubicBezTo>
                  <a:lnTo>
                    <a:pt x="395" y="2225"/>
                  </a:lnTo>
                  <a:lnTo>
                    <a:pt x="8019" y="2225"/>
                  </a:lnTo>
                  <a:lnTo>
                    <a:pt x="8019" y="3755"/>
                  </a:lnTo>
                  <a:cubicBezTo>
                    <a:pt x="7718" y="3755"/>
                    <a:pt x="7440" y="3871"/>
                    <a:pt x="7139" y="3963"/>
                  </a:cubicBezTo>
                  <a:lnTo>
                    <a:pt x="7139" y="3083"/>
                  </a:lnTo>
                  <a:cubicBezTo>
                    <a:pt x="7139" y="2990"/>
                    <a:pt x="7046" y="2897"/>
                    <a:pt x="6861" y="2897"/>
                  </a:cubicBezTo>
                  <a:lnTo>
                    <a:pt x="1553" y="2897"/>
                  </a:lnTo>
                  <a:cubicBezTo>
                    <a:pt x="1461" y="2897"/>
                    <a:pt x="1345" y="2990"/>
                    <a:pt x="1345" y="3083"/>
                  </a:cubicBezTo>
                  <a:lnTo>
                    <a:pt x="1345" y="7625"/>
                  </a:lnTo>
                  <a:lnTo>
                    <a:pt x="1345" y="7810"/>
                  </a:lnTo>
                  <a:lnTo>
                    <a:pt x="3083" y="9456"/>
                  </a:lnTo>
                  <a:cubicBezTo>
                    <a:pt x="3083" y="9548"/>
                    <a:pt x="3199" y="9548"/>
                    <a:pt x="3199" y="9548"/>
                  </a:cubicBezTo>
                  <a:lnTo>
                    <a:pt x="5609" y="9548"/>
                  </a:lnTo>
                  <a:lnTo>
                    <a:pt x="5122" y="10823"/>
                  </a:lnTo>
                  <a:cubicBezTo>
                    <a:pt x="5122" y="10974"/>
                    <a:pt x="5246" y="11126"/>
                    <a:pt x="5342" y="11126"/>
                  </a:cubicBezTo>
                  <a:cubicBezTo>
                    <a:pt x="5363" y="11126"/>
                    <a:pt x="5384" y="11118"/>
                    <a:pt x="5401" y="11101"/>
                  </a:cubicBezTo>
                  <a:lnTo>
                    <a:pt x="6953" y="10244"/>
                  </a:lnTo>
                  <a:cubicBezTo>
                    <a:pt x="7347" y="10336"/>
                    <a:pt x="7625" y="10429"/>
                    <a:pt x="8019" y="10429"/>
                  </a:cubicBezTo>
                  <a:lnTo>
                    <a:pt x="8019" y="11773"/>
                  </a:lnTo>
                  <a:lnTo>
                    <a:pt x="395" y="11773"/>
                  </a:lnTo>
                  <a:lnTo>
                    <a:pt x="395" y="10522"/>
                  </a:lnTo>
                  <a:cubicBezTo>
                    <a:pt x="395" y="10429"/>
                    <a:pt x="302" y="10336"/>
                    <a:pt x="186" y="10336"/>
                  </a:cubicBezTo>
                  <a:cubicBezTo>
                    <a:pt x="93" y="10336"/>
                    <a:pt x="1" y="10429"/>
                    <a:pt x="1" y="10522"/>
                  </a:cubicBezTo>
                  <a:lnTo>
                    <a:pt x="1" y="13141"/>
                  </a:lnTo>
                  <a:cubicBezTo>
                    <a:pt x="1" y="13720"/>
                    <a:pt x="487" y="14183"/>
                    <a:pt x="1067" y="14183"/>
                  </a:cubicBezTo>
                  <a:lnTo>
                    <a:pt x="7347" y="14183"/>
                  </a:lnTo>
                  <a:cubicBezTo>
                    <a:pt x="7927" y="14183"/>
                    <a:pt x="8413" y="13720"/>
                    <a:pt x="8413" y="13141"/>
                  </a:cubicBezTo>
                  <a:lnTo>
                    <a:pt x="8413" y="10429"/>
                  </a:lnTo>
                  <a:cubicBezTo>
                    <a:pt x="10337" y="10336"/>
                    <a:pt x="11774" y="8876"/>
                    <a:pt x="11774" y="7138"/>
                  </a:cubicBezTo>
                  <a:cubicBezTo>
                    <a:pt x="11774" y="5307"/>
                    <a:pt x="10337" y="3871"/>
                    <a:pt x="8413" y="3755"/>
                  </a:cubicBezTo>
                  <a:lnTo>
                    <a:pt x="8413" y="1066"/>
                  </a:lnTo>
                  <a:cubicBezTo>
                    <a:pt x="8413" y="487"/>
                    <a:pt x="7927" y="0"/>
                    <a:pt x="7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2"/>
            <p:cNvSpPr/>
            <p:nvPr/>
          </p:nvSpPr>
          <p:spPr>
            <a:xfrm>
              <a:off x="445525" y="3855175"/>
              <a:ext cx="55650" cy="122850"/>
            </a:xfrm>
            <a:custGeom>
              <a:avLst/>
              <a:gdLst/>
              <a:ahLst/>
              <a:cxnLst/>
              <a:rect l="l" t="t" r="r" b="b"/>
              <a:pathLst>
                <a:path w="2226" h="4914" extrusionOk="0">
                  <a:moveTo>
                    <a:pt x="1067" y="0"/>
                  </a:moveTo>
                  <a:cubicBezTo>
                    <a:pt x="974" y="0"/>
                    <a:pt x="881" y="93"/>
                    <a:pt x="881" y="278"/>
                  </a:cubicBezTo>
                  <a:lnTo>
                    <a:pt x="881" y="672"/>
                  </a:lnTo>
                  <a:cubicBezTo>
                    <a:pt x="395" y="765"/>
                    <a:pt x="1" y="1159"/>
                    <a:pt x="1" y="1738"/>
                  </a:cubicBezTo>
                  <a:cubicBezTo>
                    <a:pt x="1" y="2225"/>
                    <a:pt x="395" y="2712"/>
                    <a:pt x="974" y="2712"/>
                  </a:cubicBezTo>
                  <a:lnTo>
                    <a:pt x="1159" y="2712"/>
                  </a:lnTo>
                  <a:cubicBezTo>
                    <a:pt x="1553" y="2712"/>
                    <a:pt x="1739" y="2990"/>
                    <a:pt x="1739" y="3291"/>
                  </a:cubicBezTo>
                  <a:cubicBezTo>
                    <a:pt x="1739" y="3569"/>
                    <a:pt x="1553" y="3871"/>
                    <a:pt x="1159" y="3871"/>
                  </a:cubicBezTo>
                  <a:lnTo>
                    <a:pt x="881" y="3871"/>
                  </a:lnTo>
                  <a:cubicBezTo>
                    <a:pt x="580" y="3871"/>
                    <a:pt x="395" y="3662"/>
                    <a:pt x="395" y="3384"/>
                  </a:cubicBezTo>
                  <a:cubicBezTo>
                    <a:pt x="395" y="3291"/>
                    <a:pt x="302" y="3175"/>
                    <a:pt x="209" y="3175"/>
                  </a:cubicBezTo>
                  <a:cubicBezTo>
                    <a:pt x="117" y="3175"/>
                    <a:pt x="1" y="3291"/>
                    <a:pt x="1" y="3384"/>
                  </a:cubicBezTo>
                  <a:cubicBezTo>
                    <a:pt x="1" y="3871"/>
                    <a:pt x="395" y="4241"/>
                    <a:pt x="881" y="4241"/>
                  </a:cubicBezTo>
                  <a:lnTo>
                    <a:pt x="881" y="4728"/>
                  </a:lnTo>
                  <a:cubicBezTo>
                    <a:pt x="881" y="4821"/>
                    <a:pt x="974" y="4913"/>
                    <a:pt x="1067" y="4913"/>
                  </a:cubicBezTo>
                  <a:cubicBezTo>
                    <a:pt x="1159" y="4913"/>
                    <a:pt x="1275" y="4821"/>
                    <a:pt x="1275" y="4728"/>
                  </a:cubicBezTo>
                  <a:lnTo>
                    <a:pt x="1275" y="4241"/>
                  </a:lnTo>
                  <a:cubicBezTo>
                    <a:pt x="1855" y="4149"/>
                    <a:pt x="2226" y="3755"/>
                    <a:pt x="2226" y="3291"/>
                  </a:cubicBezTo>
                  <a:cubicBezTo>
                    <a:pt x="2226" y="2712"/>
                    <a:pt x="1739" y="2318"/>
                    <a:pt x="1159" y="2318"/>
                  </a:cubicBezTo>
                  <a:lnTo>
                    <a:pt x="974" y="2318"/>
                  </a:lnTo>
                  <a:cubicBezTo>
                    <a:pt x="696" y="2318"/>
                    <a:pt x="395" y="2017"/>
                    <a:pt x="395" y="1738"/>
                  </a:cubicBezTo>
                  <a:cubicBezTo>
                    <a:pt x="395" y="1344"/>
                    <a:pt x="696" y="1159"/>
                    <a:pt x="974" y="1159"/>
                  </a:cubicBezTo>
                  <a:lnTo>
                    <a:pt x="1368" y="1159"/>
                  </a:lnTo>
                  <a:cubicBezTo>
                    <a:pt x="1553" y="1159"/>
                    <a:pt x="1739" y="1344"/>
                    <a:pt x="1739" y="1553"/>
                  </a:cubicBezTo>
                  <a:lnTo>
                    <a:pt x="1739" y="1831"/>
                  </a:lnTo>
                  <a:cubicBezTo>
                    <a:pt x="1739" y="1924"/>
                    <a:pt x="1855" y="2017"/>
                    <a:pt x="1947" y="2017"/>
                  </a:cubicBezTo>
                  <a:cubicBezTo>
                    <a:pt x="2133" y="2017"/>
                    <a:pt x="2226" y="1924"/>
                    <a:pt x="2226" y="1831"/>
                  </a:cubicBezTo>
                  <a:lnTo>
                    <a:pt x="2226" y="1553"/>
                  </a:lnTo>
                  <a:cubicBezTo>
                    <a:pt x="2226" y="1066"/>
                    <a:pt x="1855" y="672"/>
                    <a:pt x="1368" y="672"/>
                  </a:cubicBezTo>
                  <a:lnTo>
                    <a:pt x="1275" y="672"/>
                  </a:lnTo>
                  <a:lnTo>
                    <a:pt x="1275" y="278"/>
                  </a:lnTo>
                  <a:cubicBezTo>
                    <a:pt x="1275" y="93"/>
                    <a:pt x="1159"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7"/>
        <p:cNvGrpSpPr/>
        <p:nvPr/>
      </p:nvGrpSpPr>
      <p:grpSpPr>
        <a:xfrm>
          <a:off x="0" y="0"/>
          <a:ext cx="0" cy="0"/>
          <a:chOff x="0" y="0"/>
          <a:chExt cx="0" cy="0"/>
        </a:xfrm>
      </p:grpSpPr>
      <p:grpSp>
        <p:nvGrpSpPr>
          <p:cNvPr id="598" name="Google Shape;598;p53"/>
          <p:cNvGrpSpPr/>
          <p:nvPr/>
        </p:nvGrpSpPr>
        <p:grpSpPr>
          <a:xfrm>
            <a:off x="4655831" y="875325"/>
            <a:ext cx="3562612" cy="3392856"/>
            <a:chOff x="4128400" y="1600975"/>
            <a:chExt cx="886950" cy="844688"/>
          </a:xfrm>
        </p:grpSpPr>
        <p:grpSp>
          <p:nvGrpSpPr>
            <p:cNvPr id="599" name="Google Shape;599;p53"/>
            <p:cNvGrpSpPr/>
            <p:nvPr/>
          </p:nvGrpSpPr>
          <p:grpSpPr>
            <a:xfrm>
              <a:off x="4128400" y="1600975"/>
              <a:ext cx="886950" cy="844675"/>
              <a:chOff x="4128400" y="1894038"/>
              <a:chExt cx="886950" cy="844675"/>
            </a:xfrm>
          </p:grpSpPr>
          <p:sp>
            <p:nvSpPr>
              <p:cNvPr id="600" name="Google Shape;600;p53"/>
              <p:cNvSpPr/>
              <p:nvPr/>
            </p:nvSpPr>
            <p:spPr>
              <a:xfrm>
                <a:off x="4217325"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53"/>
            <p:cNvGrpSpPr/>
            <p:nvPr/>
          </p:nvGrpSpPr>
          <p:grpSpPr>
            <a:xfrm>
              <a:off x="4128400" y="1600988"/>
              <a:ext cx="886950" cy="844675"/>
              <a:chOff x="4128400" y="1894038"/>
              <a:chExt cx="886950" cy="844675"/>
            </a:xfrm>
          </p:grpSpPr>
          <p:sp>
            <p:nvSpPr>
              <p:cNvPr id="603" name="Google Shape;603;p53"/>
              <p:cNvSpPr/>
              <p:nvPr/>
            </p:nvSpPr>
            <p:spPr>
              <a:xfrm>
                <a:off x="4217325"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05" name="Google Shape;605;p53"/>
          <p:cNvPicPr preferRelativeResize="0"/>
          <p:nvPr/>
        </p:nvPicPr>
        <p:blipFill>
          <a:blip r:embed="rId4">
            <a:alphaModFix/>
          </a:blip>
          <a:stretch>
            <a:fillRect/>
          </a:stretch>
        </p:blipFill>
        <p:spPr>
          <a:xfrm rot="1441834" flipH="1">
            <a:off x="7341934" y="-2173924"/>
            <a:ext cx="3214686" cy="5143498"/>
          </a:xfrm>
          <a:prstGeom prst="rect">
            <a:avLst/>
          </a:prstGeom>
          <a:noFill/>
          <a:ln>
            <a:noFill/>
          </a:ln>
        </p:spPr>
      </p:pic>
      <p:sp>
        <p:nvSpPr>
          <p:cNvPr id="606" name="Google Shape;606;p53"/>
          <p:cNvSpPr/>
          <p:nvPr/>
        </p:nvSpPr>
        <p:spPr>
          <a:xfrm rot="2700000">
            <a:off x="4662375" y="710458"/>
            <a:ext cx="3715757" cy="3778067"/>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txBox="1">
            <a:spLocks noGrp="1"/>
          </p:cNvSpPr>
          <p:nvPr>
            <p:ph type="title"/>
          </p:nvPr>
        </p:nvSpPr>
        <p:spPr>
          <a:xfrm>
            <a:off x="4865737" y="1441053"/>
            <a:ext cx="3142800" cy="22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p:cNvSpPr txBox="1">
            <a:spLocks noGrp="1"/>
          </p:cNvSpPr>
          <p:nvPr>
            <p:ph type="body" idx="1"/>
          </p:nvPr>
        </p:nvSpPr>
        <p:spPr>
          <a:xfrm>
            <a:off x="720000" y="1102175"/>
            <a:ext cx="7704000" cy="3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04800" algn="l" rtl="0">
              <a:spcBef>
                <a:spcPts val="1000"/>
              </a:spcBef>
              <a:spcAft>
                <a:spcPts val="0"/>
              </a:spcAft>
              <a:buSzPts val="1200"/>
              <a:buAutoNum type="arabicPeriod"/>
            </a:pPr>
            <a:r>
              <a:rPr lang="en"/>
              <a:t>A slide structure based on a Company Profile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SzPts val="1200"/>
              <a:buAutoNum type="arabicPeriod"/>
            </a:pPr>
            <a:r>
              <a:rPr lang="en"/>
              <a:t>An assortment of graphic resources that are suitable for use in the presentation can be found in the </a:t>
            </a:r>
            <a:r>
              <a:rPr lang="en" b="1">
                <a:uFill>
                  <a:noFill/>
                </a:uFill>
                <a:hlinkClick r:id="rId6" action="ppaction://hlinksldjump"/>
              </a:rPr>
              <a:t>alternative resources slide</a:t>
            </a:r>
            <a:r>
              <a:rPr lang="en"/>
              <a:t>.</a:t>
            </a:r>
            <a:endParaRPr/>
          </a:p>
          <a:p>
            <a:pPr marL="457200" lvl="0" indent="-304800" algn="l" rtl="0">
              <a:spcBef>
                <a:spcPts val="0"/>
              </a:spcBef>
              <a:spcAft>
                <a:spcPts val="0"/>
              </a:spcAft>
              <a:buSzPts val="1200"/>
              <a:buAutoNum type="arabicPeriod"/>
            </a:pPr>
            <a:r>
              <a:rPr lang="en"/>
              <a:t>A </a:t>
            </a:r>
            <a:r>
              <a:rPr lang="en" b="1">
                <a:uFill>
                  <a:noFill/>
                </a:uFill>
                <a:hlinkClick r:id="rId7" action="ppaction://hlinksldjump"/>
              </a:rPr>
              <a:t>thanks slide</a:t>
            </a:r>
            <a:r>
              <a:rPr lang="en"/>
              <a:t>, which you must keep so that proper credits for our design are given.</a:t>
            </a:r>
            <a:endParaRPr/>
          </a:p>
          <a:p>
            <a:pPr marL="457200" lvl="0" indent="-304800" algn="l" rtl="0">
              <a:spcBef>
                <a:spcPts val="0"/>
              </a:spcBef>
              <a:spcAft>
                <a:spcPts val="0"/>
              </a:spcAft>
              <a:buSzPts val="1200"/>
              <a:buAutoNum type="arabicPeriod"/>
            </a:pPr>
            <a:r>
              <a:rPr lang="en"/>
              <a:t>A </a:t>
            </a:r>
            <a:r>
              <a:rPr lang="en" b="1">
                <a:uFill>
                  <a:noFill/>
                </a:uFill>
                <a:hlinkClick r:id="rId8" action="ppaction://hlinksldjump"/>
              </a:rPr>
              <a:t>resources slide</a:t>
            </a:r>
            <a:r>
              <a:rPr lang="en">
                <a:uFill>
                  <a:noFill/>
                </a:uFill>
                <a:hlinkClick r:id="rId8" action="ppaction://hlinksldjump"/>
              </a:rPr>
              <a:t>, </a:t>
            </a:r>
            <a:r>
              <a:rPr lang="en"/>
              <a:t>where you’ll find links to all the elements used in the template.</a:t>
            </a:r>
            <a:endParaRPr/>
          </a:p>
          <a:p>
            <a:pPr marL="457200" lvl="0" indent="-304800" algn="l" rtl="0">
              <a:spcBef>
                <a:spcPts val="0"/>
              </a:spcBef>
              <a:spcAft>
                <a:spcPts val="0"/>
              </a:spcAft>
              <a:buSzPts val="1200"/>
              <a:buAutoNum type="arabicPeriod"/>
            </a:pPr>
            <a:r>
              <a:rPr lang="en" b="1">
                <a:uFill>
                  <a:noFill/>
                </a:uFill>
                <a:hlinkClick r:id="" action="ppaction://noaction"/>
              </a:rPr>
              <a:t>Instructions for use</a:t>
            </a:r>
            <a:r>
              <a:rPr lang="en">
                <a:uFill>
                  <a:noFill/>
                </a:uFill>
                <a:hlinkClick r:id="" action="ppaction://noaction"/>
              </a:rPr>
              <a:t>.</a:t>
            </a:r>
            <a:endParaRPr/>
          </a:p>
          <a:p>
            <a:pPr marL="457200" lvl="0" indent="-304800" algn="l" rtl="0">
              <a:spcBef>
                <a:spcPts val="0"/>
              </a:spcBef>
              <a:spcAft>
                <a:spcPts val="0"/>
              </a:spcAft>
              <a:buSzPts val="1200"/>
              <a:buAutoNum type="arabicPeriod"/>
            </a:pPr>
            <a:r>
              <a:rPr lang="en"/>
              <a:t>Final slides with:</a:t>
            </a:r>
            <a:endParaRPr/>
          </a:p>
          <a:p>
            <a:pPr marL="914400" lvl="0" indent="-304800" algn="l" rtl="0">
              <a:spcBef>
                <a:spcPts val="0"/>
              </a:spcBef>
              <a:spcAft>
                <a:spcPts val="0"/>
              </a:spcAft>
              <a:buSzPts val="1200"/>
              <a:buChar char="●"/>
            </a:pPr>
            <a:r>
              <a:rPr lang="en"/>
              <a:t>The</a:t>
            </a:r>
            <a:r>
              <a:rPr lang="en">
                <a:uFill>
                  <a:noFill/>
                </a:uFill>
                <a:hlinkClick r:id="" action="ppaction://noaction"/>
              </a:rPr>
              <a:t> </a:t>
            </a:r>
            <a:r>
              <a:rPr lang="en" b="1">
                <a:uFill>
                  <a:noFill/>
                </a:uFill>
                <a:hlinkClick r:id="" action="ppaction://noaction"/>
              </a:rPr>
              <a:t>fonts and colors</a:t>
            </a:r>
            <a:r>
              <a:rPr lang="en"/>
              <a:t> used in the template.</a:t>
            </a:r>
            <a:endParaRPr/>
          </a:p>
          <a:p>
            <a:pPr marL="914400" lvl="0" indent="-304800" algn="l" rtl="0">
              <a:spcBef>
                <a:spcPts val="0"/>
              </a:spcBef>
              <a:spcAft>
                <a:spcPts val="0"/>
              </a:spcAft>
              <a:buSzPts val="1200"/>
              <a:buChar char="●"/>
            </a:pPr>
            <a:r>
              <a:rPr lang="en"/>
              <a:t>A </a:t>
            </a:r>
            <a:r>
              <a:rPr lang="en" b="1">
                <a:uFill>
                  <a:noFill/>
                </a:uFill>
                <a:hlinkClick r:id="" action="ppaction://noaction"/>
              </a:rPr>
              <a:t>selection of illustrations.</a:t>
            </a:r>
            <a:r>
              <a:rPr lang="en"/>
              <a:t> You can also customize and animate them as you wish with the online editor. Visit</a:t>
            </a:r>
            <a:r>
              <a:rPr lang="en" b="1"/>
              <a:t> </a:t>
            </a:r>
            <a:r>
              <a:rPr lang="en" b="1">
                <a:uFill>
                  <a:noFill/>
                </a:uFill>
                <a:hlinkClick r:id="rId9"/>
              </a:rPr>
              <a:t>Storyset</a:t>
            </a:r>
            <a:r>
              <a:rPr lang="en"/>
              <a:t> to find more. </a:t>
            </a:r>
            <a:endParaRPr/>
          </a:p>
          <a:p>
            <a:pPr marL="914400" lvl="0" indent="-304800" algn="l" rtl="0">
              <a:spcBef>
                <a:spcPts val="0"/>
              </a:spcBef>
              <a:spcAft>
                <a:spcPts val="0"/>
              </a:spcAft>
              <a:buSzPts val="1200"/>
              <a:buChar char="●"/>
            </a:pPr>
            <a:r>
              <a:rPr lang="en"/>
              <a:t>More</a:t>
            </a:r>
            <a:r>
              <a:rPr lang="en">
                <a:uFill>
                  <a:noFill/>
                </a:uFill>
                <a:hlinkClick r:id="" action="ppaction://noaction"/>
              </a:rPr>
              <a:t> </a:t>
            </a:r>
            <a:r>
              <a:rPr lang="en" b="1">
                <a:uFill>
                  <a:noFill/>
                </a:uFill>
                <a:hlinkClick r:id="" action="ppaction://noaction"/>
              </a:rPr>
              <a:t>infographic resources</a:t>
            </a:r>
            <a:r>
              <a:rPr lang="en">
                <a:uFill>
                  <a:noFill/>
                </a:uFill>
                <a:hlinkClick r:id="" action="ppaction://noaction"/>
              </a:rPr>
              <a:t>,</a:t>
            </a:r>
            <a:r>
              <a:rPr lang="en"/>
              <a:t> whose size and color can be edited. </a:t>
            </a:r>
            <a:endParaRPr/>
          </a:p>
          <a:p>
            <a:pPr marL="914400" lvl="0" indent="-304800" algn="l" rtl="0">
              <a:spcBef>
                <a:spcPts val="0"/>
              </a:spcBef>
              <a:spcAft>
                <a:spcPts val="0"/>
              </a:spcAft>
              <a:buSzPts val="1200"/>
              <a:buChar char="●"/>
            </a:pPr>
            <a:r>
              <a:rPr lang="en"/>
              <a:t>Sets of </a:t>
            </a:r>
            <a:r>
              <a:rPr lang="en" b="1">
                <a:uFill>
                  <a:noFill/>
                </a:uFill>
                <a:hlinkClick r:id="" action="ppaction://noaction"/>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000"/>
              </a:spcBef>
              <a:spcAft>
                <a:spcPts val="0"/>
              </a:spcAft>
              <a:buNone/>
            </a:pPr>
            <a:r>
              <a:rPr lang="en"/>
              <a:t>You can delete this slide when you’re done editing the presentation.</a:t>
            </a:r>
            <a:endParaRPr/>
          </a:p>
        </p:txBody>
      </p:sp>
      <p:sp>
        <p:nvSpPr>
          <p:cNvPr id="191" name="Google Shape;191;p36"/>
          <p:cNvSpPr txBox="1">
            <a:spLocks noGrp="1"/>
          </p:cNvSpPr>
          <p:nvPr>
            <p:ph type="title"/>
          </p:nvPr>
        </p:nvSpPr>
        <p:spPr>
          <a:xfrm>
            <a:off x="726825" y="540000"/>
            <a:ext cx="77040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4"/>
          <p:cNvSpPr txBox="1">
            <a:spLocks noGrp="1"/>
          </p:cNvSpPr>
          <p:nvPr>
            <p:ph type="title" idx="2"/>
          </p:nvPr>
        </p:nvSpPr>
        <p:spPr>
          <a:xfrm>
            <a:off x="1686175" y="540000"/>
            <a:ext cx="57717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CUSTOMER TESTIMONIALS</a:t>
            </a:r>
            <a:endParaRPr/>
          </a:p>
        </p:txBody>
      </p:sp>
      <p:sp>
        <p:nvSpPr>
          <p:cNvPr id="613" name="Google Shape;613;p54"/>
          <p:cNvSpPr txBox="1">
            <a:spLocks noGrp="1"/>
          </p:cNvSpPr>
          <p:nvPr>
            <p:ph type="title"/>
          </p:nvPr>
        </p:nvSpPr>
        <p:spPr>
          <a:xfrm>
            <a:off x="2455375" y="2266067"/>
            <a:ext cx="42333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James</a:t>
            </a:r>
            <a:endParaRPr/>
          </a:p>
        </p:txBody>
      </p:sp>
      <p:sp>
        <p:nvSpPr>
          <p:cNvPr id="614" name="Google Shape;614;p54"/>
          <p:cNvSpPr txBox="1">
            <a:spLocks noGrp="1"/>
          </p:cNvSpPr>
          <p:nvPr>
            <p:ph type="subTitle" idx="1"/>
          </p:nvPr>
        </p:nvSpPr>
        <p:spPr>
          <a:xfrm>
            <a:off x="2455375" y="1442225"/>
            <a:ext cx="4233300" cy="79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a:t>
            </a:r>
            <a:endParaRPr/>
          </a:p>
        </p:txBody>
      </p:sp>
      <p:sp>
        <p:nvSpPr>
          <p:cNvPr id="615" name="Google Shape;615;p54"/>
          <p:cNvSpPr txBox="1">
            <a:spLocks noGrp="1"/>
          </p:cNvSpPr>
          <p:nvPr>
            <p:ph type="title" idx="3"/>
          </p:nvPr>
        </p:nvSpPr>
        <p:spPr>
          <a:xfrm>
            <a:off x="2455375" y="3956350"/>
            <a:ext cx="42333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Patterson</a:t>
            </a:r>
            <a:endParaRPr/>
          </a:p>
        </p:txBody>
      </p:sp>
      <p:sp>
        <p:nvSpPr>
          <p:cNvPr id="616" name="Google Shape;616;p54"/>
          <p:cNvSpPr txBox="1">
            <a:spLocks noGrp="1"/>
          </p:cNvSpPr>
          <p:nvPr>
            <p:ph type="subTitle" idx="4"/>
          </p:nvPr>
        </p:nvSpPr>
        <p:spPr>
          <a:xfrm>
            <a:off x="2455375" y="3132508"/>
            <a:ext cx="4233300" cy="79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terribly hot—even hotter than Mercury”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5"/>
          <p:cNvSpPr txBox="1">
            <a:spLocks noGrp="1"/>
          </p:cNvSpPr>
          <p:nvPr>
            <p:ph type="title"/>
          </p:nvPr>
        </p:nvSpPr>
        <p:spPr>
          <a:xfrm>
            <a:off x="1746000" y="1698563"/>
            <a:ext cx="56520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622" name="Google Shape;622;p55"/>
          <p:cNvSpPr txBox="1">
            <a:spLocks noGrp="1"/>
          </p:cNvSpPr>
          <p:nvPr>
            <p:ph type="subTitle" idx="1"/>
          </p:nvPr>
        </p:nvSpPr>
        <p:spPr>
          <a:xfrm>
            <a:off x="1745900" y="3051938"/>
            <a:ext cx="5652000" cy="3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6"/>
          <p:cNvSpPr txBox="1">
            <a:spLocks noGrp="1"/>
          </p:cNvSpPr>
          <p:nvPr>
            <p:ph type="title"/>
          </p:nvPr>
        </p:nvSpPr>
        <p:spPr>
          <a:xfrm>
            <a:off x="898175" y="902700"/>
            <a:ext cx="3862800" cy="238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PICTURES ALWAYS REINFORCE THE CONCEPT</a:t>
            </a:r>
            <a:endParaRPr/>
          </a:p>
        </p:txBody>
      </p:sp>
      <p:sp>
        <p:nvSpPr>
          <p:cNvPr id="628" name="Google Shape;628;p56"/>
          <p:cNvSpPr txBox="1">
            <a:spLocks noGrp="1"/>
          </p:cNvSpPr>
          <p:nvPr>
            <p:ph type="subTitle" idx="1"/>
          </p:nvPr>
        </p:nvSpPr>
        <p:spPr>
          <a:xfrm>
            <a:off x="898175" y="3288600"/>
            <a:ext cx="3862800" cy="95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629" name="Google Shape;629;p56"/>
          <p:cNvPicPr preferRelativeResize="0"/>
          <p:nvPr/>
        </p:nvPicPr>
        <p:blipFill rotWithShape="1">
          <a:blip r:embed="rId3">
            <a:alphaModFix/>
          </a:blip>
          <a:srcRect t="1613"/>
          <a:stretch/>
        </p:blipFill>
        <p:spPr>
          <a:xfrm>
            <a:off x="5236200" y="605575"/>
            <a:ext cx="2708249" cy="3997798"/>
          </a:xfrm>
          <a:prstGeom prst="rect">
            <a:avLst/>
          </a:prstGeom>
          <a:noFill/>
          <a:ln>
            <a:noFill/>
          </a:ln>
        </p:spPr>
      </p:pic>
      <p:sp>
        <p:nvSpPr>
          <p:cNvPr id="630" name="Google Shape;630;p56"/>
          <p:cNvSpPr/>
          <p:nvPr/>
        </p:nvSpPr>
        <p:spPr>
          <a:xfrm rot="-5400000">
            <a:off x="4557575" y="1193807"/>
            <a:ext cx="4063379" cy="2756007"/>
          </a:xfrm>
          <a:custGeom>
            <a:avLst/>
            <a:gdLst/>
            <a:ahLst/>
            <a:cxnLst/>
            <a:rect l="l" t="t" r="r" b="b"/>
            <a:pathLst>
              <a:path w="67512" h="83150" extrusionOk="0">
                <a:moveTo>
                  <a:pt x="28155" y="1271"/>
                </a:moveTo>
                <a:cubicBezTo>
                  <a:pt x="30022" y="1271"/>
                  <a:pt x="31947" y="1606"/>
                  <a:pt x="33917" y="2348"/>
                </a:cubicBezTo>
                <a:cubicBezTo>
                  <a:pt x="41803" y="4976"/>
                  <a:pt x="48508" y="11346"/>
                  <a:pt x="54369" y="16992"/>
                </a:cubicBezTo>
                <a:cubicBezTo>
                  <a:pt x="58848" y="21405"/>
                  <a:pt x="64159" y="26206"/>
                  <a:pt x="65272" y="32643"/>
                </a:cubicBezTo>
                <a:cubicBezTo>
                  <a:pt x="66720" y="40904"/>
                  <a:pt x="62590" y="49622"/>
                  <a:pt x="58902" y="56716"/>
                </a:cubicBezTo>
                <a:cubicBezTo>
                  <a:pt x="53430" y="66841"/>
                  <a:pt x="44981" y="77396"/>
                  <a:pt x="33582" y="80977"/>
                </a:cubicBezTo>
                <a:cubicBezTo>
                  <a:pt x="31484" y="81633"/>
                  <a:pt x="29475" y="81937"/>
                  <a:pt x="27559" y="81937"/>
                </a:cubicBezTo>
                <a:cubicBezTo>
                  <a:pt x="19372" y="81937"/>
                  <a:pt x="12894" y="76373"/>
                  <a:pt x="8503" y="68907"/>
                </a:cubicBezTo>
                <a:cubicBezTo>
                  <a:pt x="7940" y="67901"/>
                  <a:pt x="7376" y="66841"/>
                  <a:pt x="6934" y="65715"/>
                </a:cubicBezTo>
                <a:cubicBezTo>
                  <a:pt x="6880" y="65715"/>
                  <a:pt x="6880" y="65661"/>
                  <a:pt x="6880" y="65608"/>
                </a:cubicBezTo>
                <a:cubicBezTo>
                  <a:pt x="3688" y="57950"/>
                  <a:pt x="2186" y="48951"/>
                  <a:pt x="1958" y="41468"/>
                </a:cubicBezTo>
                <a:cubicBezTo>
                  <a:pt x="1958" y="39349"/>
                  <a:pt x="2066" y="37163"/>
                  <a:pt x="2240" y="35097"/>
                </a:cubicBezTo>
                <a:cubicBezTo>
                  <a:pt x="2468" y="33032"/>
                  <a:pt x="2803" y="30967"/>
                  <a:pt x="3192" y="28955"/>
                </a:cubicBezTo>
                <a:cubicBezTo>
                  <a:pt x="4587" y="23081"/>
                  <a:pt x="7041" y="16711"/>
                  <a:pt x="10622" y="11521"/>
                </a:cubicBezTo>
                <a:cubicBezTo>
                  <a:pt x="11400" y="10448"/>
                  <a:pt x="12298" y="9388"/>
                  <a:pt x="13250" y="8383"/>
                </a:cubicBezTo>
                <a:cubicBezTo>
                  <a:pt x="17484" y="4280"/>
                  <a:pt x="22561" y="1271"/>
                  <a:pt x="28155" y="1271"/>
                </a:cubicBezTo>
                <a:close/>
                <a:moveTo>
                  <a:pt x="0" y="1"/>
                </a:moveTo>
                <a:lnTo>
                  <a:pt x="0" y="83149"/>
                </a:lnTo>
                <a:lnTo>
                  <a:pt x="67512" y="83149"/>
                </a:lnTo>
                <a:lnTo>
                  <a:pt x="67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6"/>
          <p:cNvSpPr/>
          <p:nvPr/>
        </p:nvSpPr>
        <p:spPr>
          <a:xfrm>
            <a:off x="4949700" y="689200"/>
            <a:ext cx="1429669" cy="518450"/>
          </a:xfrm>
          <a:custGeom>
            <a:avLst/>
            <a:gdLst/>
            <a:ahLst/>
            <a:cxnLst/>
            <a:rect l="l" t="t" r="r" b="b"/>
            <a:pathLst>
              <a:path w="44877" h="20738" extrusionOk="0">
                <a:moveTo>
                  <a:pt x="21108" y="0"/>
                </a:moveTo>
                <a:cubicBezTo>
                  <a:pt x="20639" y="0"/>
                  <a:pt x="20170" y="70"/>
                  <a:pt x="19705" y="70"/>
                </a:cubicBezTo>
                <a:cubicBezTo>
                  <a:pt x="19508" y="70"/>
                  <a:pt x="19311" y="57"/>
                  <a:pt x="19115" y="22"/>
                </a:cubicBezTo>
                <a:cubicBezTo>
                  <a:pt x="18247" y="81"/>
                  <a:pt x="17379" y="96"/>
                  <a:pt x="16511" y="96"/>
                </a:cubicBezTo>
                <a:cubicBezTo>
                  <a:pt x="15592" y="96"/>
                  <a:pt x="14674" y="79"/>
                  <a:pt x="13755" y="79"/>
                </a:cubicBezTo>
                <a:cubicBezTo>
                  <a:pt x="13378" y="79"/>
                  <a:pt x="13001" y="82"/>
                  <a:pt x="12624" y="90"/>
                </a:cubicBezTo>
                <a:lnTo>
                  <a:pt x="12635" y="159"/>
                </a:lnTo>
                <a:cubicBezTo>
                  <a:pt x="12491" y="155"/>
                  <a:pt x="12346" y="154"/>
                  <a:pt x="12201" y="154"/>
                </a:cubicBezTo>
                <a:cubicBezTo>
                  <a:pt x="11912" y="154"/>
                  <a:pt x="11622" y="159"/>
                  <a:pt x="11331" y="159"/>
                </a:cubicBezTo>
                <a:lnTo>
                  <a:pt x="11331" y="239"/>
                </a:lnTo>
                <a:cubicBezTo>
                  <a:pt x="11204" y="239"/>
                  <a:pt x="10930" y="250"/>
                  <a:pt x="10792" y="250"/>
                </a:cubicBezTo>
                <a:lnTo>
                  <a:pt x="10770" y="329"/>
                </a:lnTo>
                <a:cubicBezTo>
                  <a:pt x="10637" y="288"/>
                  <a:pt x="10501" y="274"/>
                  <a:pt x="10363" y="274"/>
                </a:cubicBezTo>
                <a:cubicBezTo>
                  <a:pt x="10080" y="274"/>
                  <a:pt x="9790" y="333"/>
                  <a:pt x="9500" y="333"/>
                </a:cubicBezTo>
                <a:cubicBezTo>
                  <a:pt x="9424" y="333"/>
                  <a:pt x="9347" y="329"/>
                  <a:pt x="9271" y="318"/>
                </a:cubicBezTo>
                <a:lnTo>
                  <a:pt x="9271" y="398"/>
                </a:lnTo>
                <a:cubicBezTo>
                  <a:pt x="9228" y="389"/>
                  <a:pt x="9186" y="385"/>
                  <a:pt x="9145" y="385"/>
                </a:cubicBezTo>
                <a:cubicBezTo>
                  <a:pt x="9089" y="385"/>
                  <a:pt x="9033" y="392"/>
                  <a:pt x="8974" y="398"/>
                </a:cubicBezTo>
                <a:cubicBezTo>
                  <a:pt x="8436" y="582"/>
                  <a:pt x="7875" y="697"/>
                  <a:pt x="7348" y="892"/>
                </a:cubicBezTo>
                <a:cubicBezTo>
                  <a:pt x="6444" y="1030"/>
                  <a:pt x="5494" y="1167"/>
                  <a:pt x="4728" y="1703"/>
                </a:cubicBezTo>
                <a:cubicBezTo>
                  <a:pt x="4648" y="1829"/>
                  <a:pt x="4579" y="1966"/>
                  <a:pt x="4489" y="2082"/>
                </a:cubicBezTo>
                <a:cubicBezTo>
                  <a:pt x="4214" y="2334"/>
                  <a:pt x="3733" y="2219"/>
                  <a:pt x="3502" y="2540"/>
                </a:cubicBezTo>
                <a:cubicBezTo>
                  <a:pt x="3126" y="2952"/>
                  <a:pt x="2508" y="2928"/>
                  <a:pt x="2085" y="3260"/>
                </a:cubicBezTo>
                <a:cubicBezTo>
                  <a:pt x="1659" y="3466"/>
                  <a:pt x="1214" y="3650"/>
                  <a:pt x="824" y="3914"/>
                </a:cubicBezTo>
                <a:cubicBezTo>
                  <a:pt x="368" y="4290"/>
                  <a:pt x="550" y="5081"/>
                  <a:pt x="1088" y="5298"/>
                </a:cubicBezTo>
                <a:cubicBezTo>
                  <a:pt x="1146" y="5526"/>
                  <a:pt x="1168" y="5779"/>
                  <a:pt x="1341" y="5960"/>
                </a:cubicBezTo>
                <a:cubicBezTo>
                  <a:pt x="1431" y="6339"/>
                  <a:pt x="1717" y="6647"/>
                  <a:pt x="1981" y="6935"/>
                </a:cubicBezTo>
                <a:cubicBezTo>
                  <a:pt x="1912" y="7278"/>
                  <a:pt x="1431" y="7278"/>
                  <a:pt x="1261" y="7553"/>
                </a:cubicBezTo>
                <a:cubicBezTo>
                  <a:pt x="1110" y="7792"/>
                  <a:pt x="1341" y="8089"/>
                  <a:pt x="1203" y="8330"/>
                </a:cubicBezTo>
                <a:cubicBezTo>
                  <a:pt x="802" y="8514"/>
                  <a:pt x="286" y="8663"/>
                  <a:pt x="184" y="9154"/>
                </a:cubicBezTo>
                <a:cubicBezTo>
                  <a:pt x="0" y="9509"/>
                  <a:pt x="300" y="9921"/>
                  <a:pt x="665" y="9989"/>
                </a:cubicBezTo>
                <a:cubicBezTo>
                  <a:pt x="585" y="10882"/>
                  <a:pt x="1500" y="11385"/>
                  <a:pt x="1810" y="12129"/>
                </a:cubicBezTo>
                <a:cubicBezTo>
                  <a:pt x="1981" y="12588"/>
                  <a:pt x="2429" y="12931"/>
                  <a:pt x="2382" y="13458"/>
                </a:cubicBezTo>
                <a:cubicBezTo>
                  <a:pt x="2805" y="14214"/>
                  <a:pt x="3376" y="14900"/>
                  <a:pt x="3697" y="15724"/>
                </a:cubicBezTo>
                <a:cubicBezTo>
                  <a:pt x="3744" y="16043"/>
                  <a:pt x="3733" y="16650"/>
                  <a:pt x="4156" y="16719"/>
                </a:cubicBezTo>
                <a:cubicBezTo>
                  <a:pt x="4294" y="16856"/>
                  <a:pt x="4511" y="16867"/>
                  <a:pt x="4681" y="16960"/>
                </a:cubicBezTo>
                <a:cubicBezTo>
                  <a:pt x="5286" y="17121"/>
                  <a:pt x="5859" y="17537"/>
                  <a:pt x="6498" y="17537"/>
                </a:cubicBezTo>
                <a:cubicBezTo>
                  <a:pt x="6537" y="17537"/>
                  <a:pt x="6577" y="17535"/>
                  <a:pt x="6617" y="17532"/>
                </a:cubicBezTo>
                <a:cubicBezTo>
                  <a:pt x="6903" y="17806"/>
                  <a:pt x="7384" y="17578"/>
                  <a:pt x="7658" y="17875"/>
                </a:cubicBezTo>
                <a:cubicBezTo>
                  <a:pt x="7897" y="18114"/>
                  <a:pt x="8161" y="18389"/>
                  <a:pt x="8515" y="18471"/>
                </a:cubicBezTo>
                <a:cubicBezTo>
                  <a:pt x="8646" y="18619"/>
                  <a:pt x="8836" y="18657"/>
                  <a:pt x="9036" y="18657"/>
                </a:cubicBezTo>
                <a:cubicBezTo>
                  <a:pt x="9222" y="18657"/>
                  <a:pt x="9416" y="18625"/>
                  <a:pt x="9581" y="18619"/>
                </a:cubicBezTo>
                <a:cubicBezTo>
                  <a:pt x="9592" y="18721"/>
                  <a:pt x="9729" y="18721"/>
                  <a:pt x="9809" y="18757"/>
                </a:cubicBezTo>
                <a:cubicBezTo>
                  <a:pt x="10713" y="18757"/>
                  <a:pt x="11594" y="18963"/>
                  <a:pt x="12487" y="18985"/>
                </a:cubicBezTo>
                <a:cubicBezTo>
                  <a:pt x="12553" y="19042"/>
                  <a:pt x="12628" y="19073"/>
                  <a:pt x="12703" y="19073"/>
                </a:cubicBezTo>
                <a:cubicBezTo>
                  <a:pt x="12745" y="19073"/>
                  <a:pt x="12788" y="19063"/>
                  <a:pt x="12830" y="19042"/>
                </a:cubicBezTo>
                <a:cubicBezTo>
                  <a:pt x="12908" y="19007"/>
                  <a:pt x="12987" y="18994"/>
                  <a:pt x="13067" y="18994"/>
                </a:cubicBezTo>
                <a:cubicBezTo>
                  <a:pt x="13250" y="18994"/>
                  <a:pt x="13438" y="19060"/>
                  <a:pt x="13621" y="19075"/>
                </a:cubicBezTo>
                <a:cubicBezTo>
                  <a:pt x="13680" y="19143"/>
                  <a:pt x="13757" y="19163"/>
                  <a:pt x="13843" y="19163"/>
                </a:cubicBezTo>
                <a:cubicBezTo>
                  <a:pt x="13966" y="19163"/>
                  <a:pt x="14106" y="19121"/>
                  <a:pt x="14226" y="19121"/>
                </a:cubicBezTo>
                <a:cubicBezTo>
                  <a:pt x="14234" y="19121"/>
                  <a:pt x="14242" y="19122"/>
                  <a:pt x="14250" y="19122"/>
                </a:cubicBezTo>
                <a:cubicBezTo>
                  <a:pt x="14336" y="19146"/>
                  <a:pt x="14422" y="19153"/>
                  <a:pt x="14509" y="19153"/>
                </a:cubicBezTo>
                <a:cubicBezTo>
                  <a:pt x="14655" y="19153"/>
                  <a:pt x="14804" y="19132"/>
                  <a:pt x="14956" y="19132"/>
                </a:cubicBezTo>
                <a:cubicBezTo>
                  <a:pt x="14976" y="19132"/>
                  <a:pt x="14996" y="19132"/>
                  <a:pt x="15017" y="19133"/>
                </a:cubicBezTo>
                <a:cubicBezTo>
                  <a:pt x="15635" y="19454"/>
                  <a:pt x="16354" y="19191"/>
                  <a:pt x="16997" y="19432"/>
                </a:cubicBezTo>
                <a:cubicBezTo>
                  <a:pt x="18414" y="19625"/>
                  <a:pt x="19845" y="19570"/>
                  <a:pt x="21255" y="19820"/>
                </a:cubicBezTo>
                <a:cubicBezTo>
                  <a:pt x="22296" y="19968"/>
                  <a:pt x="23359" y="19913"/>
                  <a:pt x="24378" y="20199"/>
                </a:cubicBezTo>
                <a:cubicBezTo>
                  <a:pt x="25144" y="20243"/>
                  <a:pt x="25899" y="20380"/>
                  <a:pt x="26655" y="20449"/>
                </a:cubicBezTo>
                <a:cubicBezTo>
                  <a:pt x="26728" y="20444"/>
                  <a:pt x="26801" y="20441"/>
                  <a:pt x="26873" y="20441"/>
                </a:cubicBezTo>
                <a:cubicBezTo>
                  <a:pt x="27575" y="20441"/>
                  <a:pt x="28251" y="20662"/>
                  <a:pt x="28945" y="20737"/>
                </a:cubicBezTo>
                <a:cubicBezTo>
                  <a:pt x="29654" y="20531"/>
                  <a:pt x="30330" y="20232"/>
                  <a:pt x="30959" y="19866"/>
                </a:cubicBezTo>
                <a:cubicBezTo>
                  <a:pt x="31555" y="19625"/>
                  <a:pt x="32184" y="19454"/>
                  <a:pt x="32755" y="19144"/>
                </a:cubicBezTo>
                <a:cubicBezTo>
                  <a:pt x="33167" y="18894"/>
                  <a:pt x="33683" y="18963"/>
                  <a:pt x="34128" y="18836"/>
                </a:cubicBezTo>
                <a:cubicBezTo>
                  <a:pt x="34873" y="18710"/>
                  <a:pt x="35527" y="18320"/>
                  <a:pt x="36199" y="18012"/>
                </a:cubicBezTo>
                <a:cubicBezTo>
                  <a:pt x="36579" y="17864"/>
                  <a:pt x="36969" y="17680"/>
                  <a:pt x="37243" y="17372"/>
                </a:cubicBezTo>
                <a:cubicBezTo>
                  <a:pt x="37323" y="17062"/>
                  <a:pt x="37587" y="16878"/>
                  <a:pt x="37655" y="16559"/>
                </a:cubicBezTo>
                <a:cubicBezTo>
                  <a:pt x="38032" y="15873"/>
                  <a:pt x="37587" y="15106"/>
                  <a:pt x="37345" y="14431"/>
                </a:cubicBezTo>
                <a:cubicBezTo>
                  <a:pt x="38180" y="14315"/>
                  <a:pt x="39004" y="14052"/>
                  <a:pt x="39702" y="13582"/>
                </a:cubicBezTo>
                <a:cubicBezTo>
                  <a:pt x="40059" y="13549"/>
                  <a:pt x="40287" y="13206"/>
                  <a:pt x="40388" y="12909"/>
                </a:cubicBezTo>
                <a:cubicBezTo>
                  <a:pt x="40482" y="12862"/>
                  <a:pt x="40493" y="12747"/>
                  <a:pt x="40539" y="12667"/>
                </a:cubicBezTo>
                <a:lnTo>
                  <a:pt x="40619" y="12667"/>
                </a:lnTo>
                <a:cubicBezTo>
                  <a:pt x="40699" y="12060"/>
                  <a:pt x="40424" y="11536"/>
                  <a:pt x="40218" y="10986"/>
                </a:cubicBezTo>
                <a:cubicBezTo>
                  <a:pt x="40402" y="10860"/>
                  <a:pt x="40732" y="10904"/>
                  <a:pt x="40847" y="10756"/>
                </a:cubicBezTo>
                <a:cubicBezTo>
                  <a:pt x="41179" y="10698"/>
                  <a:pt x="41671" y="10802"/>
                  <a:pt x="41913" y="10539"/>
                </a:cubicBezTo>
                <a:cubicBezTo>
                  <a:pt x="42484" y="10517"/>
                  <a:pt x="42943" y="10138"/>
                  <a:pt x="43445" y="9932"/>
                </a:cubicBezTo>
                <a:cubicBezTo>
                  <a:pt x="44234" y="9715"/>
                  <a:pt x="44646" y="8970"/>
                  <a:pt x="44876" y="8240"/>
                </a:cubicBezTo>
                <a:cubicBezTo>
                  <a:pt x="44876" y="7608"/>
                  <a:pt x="44602" y="7015"/>
                  <a:pt x="44280" y="6487"/>
                </a:cubicBezTo>
                <a:cubicBezTo>
                  <a:pt x="44302" y="6303"/>
                  <a:pt x="44165" y="6155"/>
                  <a:pt x="44052" y="6042"/>
                </a:cubicBezTo>
                <a:cubicBezTo>
                  <a:pt x="44017" y="5743"/>
                  <a:pt x="43731" y="5573"/>
                  <a:pt x="43616" y="5320"/>
                </a:cubicBezTo>
                <a:cubicBezTo>
                  <a:pt x="43091" y="4633"/>
                  <a:pt x="42621" y="3914"/>
                  <a:pt x="42336" y="3090"/>
                </a:cubicBezTo>
                <a:cubicBezTo>
                  <a:pt x="42152" y="2917"/>
                  <a:pt x="42163" y="2562"/>
                  <a:pt x="41968" y="2447"/>
                </a:cubicBezTo>
                <a:cubicBezTo>
                  <a:pt x="41935" y="2266"/>
                  <a:pt x="41682" y="2197"/>
                  <a:pt x="41671" y="2002"/>
                </a:cubicBezTo>
                <a:cubicBezTo>
                  <a:pt x="41591" y="1854"/>
                  <a:pt x="41602" y="1601"/>
                  <a:pt x="41443" y="1532"/>
                </a:cubicBezTo>
                <a:cubicBezTo>
                  <a:pt x="41185" y="1128"/>
                  <a:pt x="40748" y="764"/>
                  <a:pt x="40245" y="764"/>
                </a:cubicBezTo>
                <a:cubicBezTo>
                  <a:pt x="40191" y="764"/>
                  <a:pt x="40136" y="768"/>
                  <a:pt x="40081" y="777"/>
                </a:cubicBezTo>
                <a:cubicBezTo>
                  <a:pt x="39224" y="766"/>
                  <a:pt x="38378" y="617"/>
                  <a:pt x="37522" y="617"/>
                </a:cubicBezTo>
                <a:cubicBezTo>
                  <a:pt x="37486" y="617"/>
                  <a:pt x="37450" y="617"/>
                  <a:pt x="37414" y="618"/>
                </a:cubicBezTo>
                <a:lnTo>
                  <a:pt x="37414" y="549"/>
                </a:lnTo>
                <a:cubicBezTo>
                  <a:pt x="37181" y="549"/>
                  <a:pt x="36943" y="534"/>
                  <a:pt x="36707" y="534"/>
                </a:cubicBezTo>
                <a:cubicBezTo>
                  <a:pt x="36433" y="534"/>
                  <a:pt x="36161" y="554"/>
                  <a:pt x="35903" y="640"/>
                </a:cubicBezTo>
                <a:cubicBezTo>
                  <a:pt x="35787" y="560"/>
                  <a:pt x="35639" y="571"/>
                  <a:pt x="35502" y="549"/>
                </a:cubicBezTo>
                <a:cubicBezTo>
                  <a:pt x="35453" y="550"/>
                  <a:pt x="35404" y="551"/>
                  <a:pt x="35355" y="551"/>
                </a:cubicBezTo>
                <a:cubicBezTo>
                  <a:pt x="34590" y="551"/>
                  <a:pt x="33824" y="409"/>
                  <a:pt x="33057" y="409"/>
                </a:cubicBezTo>
                <a:cubicBezTo>
                  <a:pt x="33002" y="409"/>
                  <a:pt x="32947" y="410"/>
                  <a:pt x="32892" y="412"/>
                </a:cubicBezTo>
                <a:cubicBezTo>
                  <a:pt x="31758" y="412"/>
                  <a:pt x="30632" y="310"/>
                  <a:pt x="29493" y="310"/>
                </a:cubicBezTo>
                <a:cubicBezTo>
                  <a:pt x="29311" y="310"/>
                  <a:pt x="29128" y="312"/>
                  <a:pt x="28945" y="318"/>
                </a:cubicBezTo>
                <a:lnTo>
                  <a:pt x="28945" y="239"/>
                </a:lnTo>
                <a:cubicBezTo>
                  <a:pt x="28849" y="234"/>
                  <a:pt x="28752" y="233"/>
                  <a:pt x="28655" y="233"/>
                </a:cubicBezTo>
                <a:cubicBezTo>
                  <a:pt x="28497" y="233"/>
                  <a:pt x="28338" y="237"/>
                  <a:pt x="28179" y="237"/>
                </a:cubicBezTo>
                <a:cubicBezTo>
                  <a:pt x="27924" y="237"/>
                  <a:pt x="27670" y="228"/>
                  <a:pt x="27424" y="181"/>
                </a:cubicBezTo>
                <a:cubicBezTo>
                  <a:pt x="27207" y="164"/>
                  <a:pt x="26990" y="159"/>
                  <a:pt x="26774" y="159"/>
                </a:cubicBezTo>
                <a:cubicBezTo>
                  <a:pt x="26467" y="159"/>
                  <a:pt x="26161" y="169"/>
                  <a:pt x="25856" y="169"/>
                </a:cubicBezTo>
                <a:cubicBezTo>
                  <a:pt x="25511" y="169"/>
                  <a:pt x="25167" y="156"/>
                  <a:pt x="24825" y="101"/>
                </a:cubicBezTo>
                <a:cubicBezTo>
                  <a:pt x="24573" y="121"/>
                  <a:pt x="24321" y="129"/>
                  <a:pt x="24069" y="129"/>
                </a:cubicBezTo>
                <a:cubicBezTo>
                  <a:pt x="23378" y="129"/>
                  <a:pt x="22686" y="74"/>
                  <a:pt x="21996" y="74"/>
                </a:cubicBezTo>
                <a:cubicBezTo>
                  <a:pt x="21794" y="74"/>
                  <a:pt x="21593" y="78"/>
                  <a:pt x="21392" y="90"/>
                </a:cubicBezTo>
                <a:lnTo>
                  <a:pt x="21403" y="11"/>
                </a:lnTo>
                <a:cubicBezTo>
                  <a:pt x="21305" y="3"/>
                  <a:pt x="21206" y="0"/>
                  <a:pt x="2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6"/>
          <p:cNvSpPr/>
          <p:nvPr/>
        </p:nvSpPr>
        <p:spPr>
          <a:xfrm rot="-5400000">
            <a:off x="4575963" y="1344546"/>
            <a:ext cx="3751048" cy="2642474"/>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6"/>
          <p:cNvSpPr/>
          <p:nvPr/>
        </p:nvSpPr>
        <p:spPr>
          <a:xfrm rot="10800000">
            <a:off x="6918330" y="4113400"/>
            <a:ext cx="1400723" cy="518450"/>
          </a:xfrm>
          <a:custGeom>
            <a:avLst/>
            <a:gdLst/>
            <a:ahLst/>
            <a:cxnLst/>
            <a:rect l="l" t="t" r="r" b="b"/>
            <a:pathLst>
              <a:path w="44877" h="20738" extrusionOk="0">
                <a:moveTo>
                  <a:pt x="21108" y="0"/>
                </a:moveTo>
                <a:cubicBezTo>
                  <a:pt x="20639" y="0"/>
                  <a:pt x="20170" y="70"/>
                  <a:pt x="19705" y="70"/>
                </a:cubicBezTo>
                <a:cubicBezTo>
                  <a:pt x="19508" y="70"/>
                  <a:pt x="19311" y="57"/>
                  <a:pt x="19115" y="22"/>
                </a:cubicBezTo>
                <a:cubicBezTo>
                  <a:pt x="18247" y="81"/>
                  <a:pt x="17379" y="96"/>
                  <a:pt x="16511" y="96"/>
                </a:cubicBezTo>
                <a:cubicBezTo>
                  <a:pt x="15592" y="96"/>
                  <a:pt x="14674" y="79"/>
                  <a:pt x="13755" y="79"/>
                </a:cubicBezTo>
                <a:cubicBezTo>
                  <a:pt x="13378" y="79"/>
                  <a:pt x="13001" y="82"/>
                  <a:pt x="12624" y="90"/>
                </a:cubicBezTo>
                <a:lnTo>
                  <a:pt x="12635" y="159"/>
                </a:lnTo>
                <a:cubicBezTo>
                  <a:pt x="12491" y="155"/>
                  <a:pt x="12346" y="154"/>
                  <a:pt x="12201" y="154"/>
                </a:cubicBezTo>
                <a:cubicBezTo>
                  <a:pt x="11912" y="154"/>
                  <a:pt x="11622" y="159"/>
                  <a:pt x="11331" y="159"/>
                </a:cubicBezTo>
                <a:lnTo>
                  <a:pt x="11331" y="239"/>
                </a:lnTo>
                <a:cubicBezTo>
                  <a:pt x="11204" y="239"/>
                  <a:pt x="10930" y="250"/>
                  <a:pt x="10792" y="250"/>
                </a:cubicBezTo>
                <a:lnTo>
                  <a:pt x="10770" y="329"/>
                </a:lnTo>
                <a:cubicBezTo>
                  <a:pt x="10637" y="288"/>
                  <a:pt x="10501" y="274"/>
                  <a:pt x="10363" y="274"/>
                </a:cubicBezTo>
                <a:cubicBezTo>
                  <a:pt x="10080" y="274"/>
                  <a:pt x="9790" y="333"/>
                  <a:pt x="9500" y="333"/>
                </a:cubicBezTo>
                <a:cubicBezTo>
                  <a:pt x="9424" y="333"/>
                  <a:pt x="9347" y="329"/>
                  <a:pt x="9271" y="318"/>
                </a:cubicBezTo>
                <a:lnTo>
                  <a:pt x="9271" y="398"/>
                </a:lnTo>
                <a:cubicBezTo>
                  <a:pt x="9228" y="389"/>
                  <a:pt x="9186" y="385"/>
                  <a:pt x="9145" y="385"/>
                </a:cubicBezTo>
                <a:cubicBezTo>
                  <a:pt x="9089" y="385"/>
                  <a:pt x="9033" y="392"/>
                  <a:pt x="8974" y="398"/>
                </a:cubicBezTo>
                <a:cubicBezTo>
                  <a:pt x="8436" y="582"/>
                  <a:pt x="7875" y="697"/>
                  <a:pt x="7348" y="892"/>
                </a:cubicBezTo>
                <a:cubicBezTo>
                  <a:pt x="6444" y="1030"/>
                  <a:pt x="5494" y="1167"/>
                  <a:pt x="4728" y="1703"/>
                </a:cubicBezTo>
                <a:cubicBezTo>
                  <a:pt x="4648" y="1829"/>
                  <a:pt x="4579" y="1966"/>
                  <a:pt x="4489" y="2082"/>
                </a:cubicBezTo>
                <a:cubicBezTo>
                  <a:pt x="4214" y="2334"/>
                  <a:pt x="3733" y="2219"/>
                  <a:pt x="3502" y="2540"/>
                </a:cubicBezTo>
                <a:cubicBezTo>
                  <a:pt x="3126" y="2952"/>
                  <a:pt x="2508" y="2928"/>
                  <a:pt x="2085" y="3260"/>
                </a:cubicBezTo>
                <a:cubicBezTo>
                  <a:pt x="1659" y="3466"/>
                  <a:pt x="1214" y="3650"/>
                  <a:pt x="824" y="3914"/>
                </a:cubicBezTo>
                <a:cubicBezTo>
                  <a:pt x="368" y="4290"/>
                  <a:pt x="550" y="5081"/>
                  <a:pt x="1088" y="5298"/>
                </a:cubicBezTo>
                <a:cubicBezTo>
                  <a:pt x="1146" y="5526"/>
                  <a:pt x="1168" y="5779"/>
                  <a:pt x="1341" y="5960"/>
                </a:cubicBezTo>
                <a:cubicBezTo>
                  <a:pt x="1431" y="6339"/>
                  <a:pt x="1717" y="6647"/>
                  <a:pt x="1981" y="6935"/>
                </a:cubicBezTo>
                <a:cubicBezTo>
                  <a:pt x="1912" y="7278"/>
                  <a:pt x="1431" y="7278"/>
                  <a:pt x="1261" y="7553"/>
                </a:cubicBezTo>
                <a:cubicBezTo>
                  <a:pt x="1110" y="7792"/>
                  <a:pt x="1341" y="8089"/>
                  <a:pt x="1203" y="8330"/>
                </a:cubicBezTo>
                <a:cubicBezTo>
                  <a:pt x="802" y="8514"/>
                  <a:pt x="286" y="8663"/>
                  <a:pt x="184" y="9154"/>
                </a:cubicBezTo>
                <a:cubicBezTo>
                  <a:pt x="0" y="9509"/>
                  <a:pt x="300" y="9921"/>
                  <a:pt x="665" y="9989"/>
                </a:cubicBezTo>
                <a:cubicBezTo>
                  <a:pt x="585" y="10882"/>
                  <a:pt x="1500" y="11385"/>
                  <a:pt x="1810" y="12129"/>
                </a:cubicBezTo>
                <a:cubicBezTo>
                  <a:pt x="1981" y="12588"/>
                  <a:pt x="2429" y="12931"/>
                  <a:pt x="2382" y="13458"/>
                </a:cubicBezTo>
                <a:cubicBezTo>
                  <a:pt x="2805" y="14214"/>
                  <a:pt x="3376" y="14900"/>
                  <a:pt x="3697" y="15724"/>
                </a:cubicBezTo>
                <a:cubicBezTo>
                  <a:pt x="3744" y="16043"/>
                  <a:pt x="3733" y="16650"/>
                  <a:pt x="4156" y="16719"/>
                </a:cubicBezTo>
                <a:cubicBezTo>
                  <a:pt x="4294" y="16856"/>
                  <a:pt x="4511" y="16867"/>
                  <a:pt x="4681" y="16960"/>
                </a:cubicBezTo>
                <a:cubicBezTo>
                  <a:pt x="5286" y="17121"/>
                  <a:pt x="5859" y="17537"/>
                  <a:pt x="6498" y="17537"/>
                </a:cubicBezTo>
                <a:cubicBezTo>
                  <a:pt x="6537" y="17537"/>
                  <a:pt x="6577" y="17535"/>
                  <a:pt x="6617" y="17532"/>
                </a:cubicBezTo>
                <a:cubicBezTo>
                  <a:pt x="6903" y="17806"/>
                  <a:pt x="7384" y="17578"/>
                  <a:pt x="7658" y="17875"/>
                </a:cubicBezTo>
                <a:cubicBezTo>
                  <a:pt x="7897" y="18114"/>
                  <a:pt x="8161" y="18389"/>
                  <a:pt x="8515" y="18471"/>
                </a:cubicBezTo>
                <a:cubicBezTo>
                  <a:pt x="8646" y="18619"/>
                  <a:pt x="8836" y="18657"/>
                  <a:pt x="9036" y="18657"/>
                </a:cubicBezTo>
                <a:cubicBezTo>
                  <a:pt x="9222" y="18657"/>
                  <a:pt x="9416" y="18625"/>
                  <a:pt x="9581" y="18619"/>
                </a:cubicBezTo>
                <a:cubicBezTo>
                  <a:pt x="9592" y="18721"/>
                  <a:pt x="9729" y="18721"/>
                  <a:pt x="9809" y="18757"/>
                </a:cubicBezTo>
                <a:cubicBezTo>
                  <a:pt x="10713" y="18757"/>
                  <a:pt x="11594" y="18963"/>
                  <a:pt x="12487" y="18985"/>
                </a:cubicBezTo>
                <a:cubicBezTo>
                  <a:pt x="12553" y="19042"/>
                  <a:pt x="12628" y="19073"/>
                  <a:pt x="12703" y="19073"/>
                </a:cubicBezTo>
                <a:cubicBezTo>
                  <a:pt x="12745" y="19073"/>
                  <a:pt x="12788" y="19063"/>
                  <a:pt x="12830" y="19042"/>
                </a:cubicBezTo>
                <a:cubicBezTo>
                  <a:pt x="12908" y="19007"/>
                  <a:pt x="12987" y="18994"/>
                  <a:pt x="13067" y="18994"/>
                </a:cubicBezTo>
                <a:cubicBezTo>
                  <a:pt x="13250" y="18994"/>
                  <a:pt x="13438" y="19060"/>
                  <a:pt x="13621" y="19075"/>
                </a:cubicBezTo>
                <a:cubicBezTo>
                  <a:pt x="13680" y="19143"/>
                  <a:pt x="13757" y="19163"/>
                  <a:pt x="13843" y="19163"/>
                </a:cubicBezTo>
                <a:cubicBezTo>
                  <a:pt x="13966" y="19163"/>
                  <a:pt x="14106" y="19121"/>
                  <a:pt x="14226" y="19121"/>
                </a:cubicBezTo>
                <a:cubicBezTo>
                  <a:pt x="14234" y="19121"/>
                  <a:pt x="14242" y="19122"/>
                  <a:pt x="14250" y="19122"/>
                </a:cubicBezTo>
                <a:cubicBezTo>
                  <a:pt x="14336" y="19146"/>
                  <a:pt x="14422" y="19153"/>
                  <a:pt x="14509" y="19153"/>
                </a:cubicBezTo>
                <a:cubicBezTo>
                  <a:pt x="14655" y="19153"/>
                  <a:pt x="14804" y="19132"/>
                  <a:pt x="14956" y="19132"/>
                </a:cubicBezTo>
                <a:cubicBezTo>
                  <a:pt x="14976" y="19132"/>
                  <a:pt x="14996" y="19132"/>
                  <a:pt x="15017" y="19133"/>
                </a:cubicBezTo>
                <a:cubicBezTo>
                  <a:pt x="15635" y="19454"/>
                  <a:pt x="16354" y="19191"/>
                  <a:pt x="16997" y="19432"/>
                </a:cubicBezTo>
                <a:cubicBezTo>
                  <a:pt x="18414" y="19625"/>
                  <a:pt x="19845" y="19570"/>
                  <a:pt x="21255" y="19820"/>
                </a:cubicBezTo>
                <a:cubicBezTo>
                  <a:pt x="22296" y="19968"/>
                  <a:pt x="23359" y="19913"/>
                  <a:pt x="24378" y="20199"/>
                </a:cubicBezTo>
                <a:cubicBezTo>
                  <a:pt x="25144" y="20243"/>
                  <a:pt x="25899" y="20380"/>
                  <a:pt x="26655" y="20449"/>
                </a:cubicBezTo>
                <a:cubicBezTo>
                  <a:pt x="26728" y="20444"/>
                  <a:pt x="26801" y="20441"/>
                  <a:pt x="26873" y="20441"/>
                </a:cubicBezTo>
                <a:cubicBezTo>
                  <a:pt x="27575" y="20441"/>
                  <a:pt x="28251" y="20662"/>
                  <a:pt x="28945" y="20737"/>
                </a:cubicBezTo>
                <a:cubicBezTo>
                  <a:pt x="29654" y="20531"/>
                  <a:pt x="30330" y="20232"/>
                  <a:pt x="30959" y="19866"/>
                </a:cubicBezTo>
                <a:cubicBezTo>
                  <a:pt x="31555" y="19625"/>
                  <a:pt x="32184" y="19454"/>
                  <a:pt x="32755" y="19144"/>
                </a:cubicBezTo>
                <a:cubicBezTo>
                  <a:pt x="33167" y="18894"/>
                  <a:pt x="33683" y="18963"/>
                  <a:pt x="34128" y="18836"/>
                </a:cubicBezTo>
                <a:cubicBezTo>
                  <a:pt x="34873" y="18710"/>
                  <a:pt x="35527" y="18320"/>
                  <a:pt x="36199" y="18012"/>
                </a:cubicBezTo>
                <a:cubicBezTo>
                  <a:pt x="36579" y="17864"/>
                  <a:pt x="36969" y="17680"/>
                  <a:pt x="37243" y="17372"/>
                </a:cubicBezTo>
                <a:cubicBezTo>
                  <a:pt x="37323" y="17062"/>
                  <a:pt x="37587" y="16878"/>
                  <a:pt x="37655" y="16559"/>
                </a:cubicBezTo>
                <a:cubicBezTo>
                  <a:pt x="38032" y="15873"/>
                  <a:pt x="37587" y="15106"/>
                  <a:pt x="37345" y="14431"/>
                </a:cubicBezTo>
                <a:cubicBezTo>
                  <a:pt x="38180" y="14315"/>
                  <a:pt x="39004" y="14052"/>
                  <a:pt x="39702" y="13582"/>
                </a:cubicBezTo>
                <a:cubicBezTo>
                  <a:pt x="40059" y="13549"/>
                  <a:pt x="40287" y="13206"/>
                  <a:pt x="40388" y="12909"/>
                </a:cubicBezTo>
                <a:cubicBezTo>
                  <a:pt x="40482" y="12862"/>
                  <a:pt x="40493" y="12747"/>
                  <a:pt x="40539" y="12667"/>
                </a:cubicBezTo>
                <a:lnTo>
                  <a:pt x="40619" y="12667"/>
                </a:lnTo>
                <a:cubicBezTo>
                  <a:pt x="40699" y="12060"/>
                  <a:pt x="40424" y="11536"/>
                  <a:pt x="40218" y="10986"/>
                </a:cubicBezTo>
                <a:cubicBezTo>
                  <a:pt x="40402" y="10860"/>
                  <a:pt x="40732" y="10904"/>
                  <a:pt x="40847" y="10756"/>
                </a:cubicBezTo>
                <a:cubicBezTo>
                  <a:pt x="41179" y="10698"/>
                  <a:pt x="41671" y="10802"/>
                  <a:pt x="41913" y="10539"/>
                </a:cubicBezTo>
                <a:cubicBezTo>
                  <a:pt x="42484" y="10517"/>
                  <a:pt x="42943" y="10138"/>
                  <a:pt x="43445" y="9932"/>
                </a:cubicBezTo>
                <a:cubicBezTo>
                  <a:pt x="44234" y="9715"/>
                  <a:pt x="44646" y="8970"/>
                  <a:pt x="44876" y="8240"/>
                </a:cubicBezTo>
                <a:cubicBezTo>
                  <a:pt x="44876" y="7608"/>
                  <a:pt x="44602" y="7015"/>
                  <a:pt x="44280" y="6487"/>
                </a:cubicBezTo>
                <a:cubicBezTo>
                  <a:pt x="44302" y="6303"/>
                  <a:pt x="44165" y="6155"/>
                  <a:pt x="44052" y="6042"/>
                </a:cubicBezTo>
                <a:cubicBezTo>
                  <a:pt x="44017" y="5743"/>
                  <a:pt x="43731" y="5573"/>
                  <a:pt x="43616" y="5320"/>
                </a:cubicBezTo>
                <a:cubicBezTo>
                  <a:pt x="43091" y="4633"/>
                  <a:pt x="42621" y="3914"/>
                  <a:pt x="42336" y="3090"/>
                </a:cubicBezTo>
                <a:cubicBezTo>
                  <a:pt x="42152" y="2917"/>
                  <a:pt x="42163" y="2562"/>
                  <a:pt x="41968" y="2447"/>
                </a:cubicBezTo>
                <a:cubicBezTo>
                  <a:pt x="41935" y="2266"/>
                  <a:pt x="41682" y="2197"/>
                  <a:pt x="41671" y="2002"/>
                </a:cubicBezTo>
                <a:cubicBezTo>
                  <a:pt x="41591" y="1854"/>
                  <a:pt x="41602" y="1601"/>
                  <a:pt x="41443" y="1532"/>
                </a:cubicBezTo>
                <a:cubicBezTo>
                  <a:pt x="41185" y="1128"/>
                  <a:pt x="40748" y="764"/>
                  <a:pt x="40245" y="764"/>
                </a:cubicBezTo>
                <a:cubicBezTo>
                  <a:pt x="40191" y="764"/>
                  <a:pt x="40136" y="768"/>
                  <a:pt x="40081" y="777"/>
                </a:cubicBezTo>
                <a:cubicBezTo>
                  <a:pt x="39224" y="766"/>
                  <a:pt x="38378" y="617"/>
                  <a:pt x="37522" y="617"/>
                </a:cubicBezTo>
                <a:cubicBezTo>
                  <a:pt x="37486" y="617"/>
                  <a:pt x="37450" y="617"/>
                  <a:pt x="37414" y="618"/>
                </a:cubicBezTo>
                <a:lnTo>
                  <a:pt x="37414" y="549"/>
                </a:lnTo>
                <a:cubicBezTo>
                  <a:pt x="37181" y="549"/>
                  <a:pt x="36943" y="534"/>
                  <a:pt x="36707" y="534"/>
                </a:cubicBezTo>
                <a:cubicBezTo>
                  <a:pt x="36433" y="534"/>
                  <a:pt x="36161" y="554"/>
                  <a:pt x="35903" y="640"/>
                </a:cubicBezTo>
                <a:cubicBezTo>
                  <a:pt x="35787" y="560"/>
                  <a:pt x="35639" y="571"/>
                  <a:pt x="35502" y="549"/>
                </a:cubicBezTo>
                <a:cubicBezTo>
                  <a:pt x="35453" y="550"/>
                  <a:pt x="35404" y="551"/>
                  <a:pt x="35355" y="551"/>
                </a:cubicBezTo>
                <a:cubicBezTo>
                  <a:pt x="34590" y="551"/>
                  <a:pt x="33824" y="409"/>
                  <a:pt x="33057" y="409"/>
                </a:cubicBezTo>
                <a:cubicBezTo>
                  <a:pt x="33002" y="409"/>
                  <a:pt x="32947" y="410"/>
                  <a:pt x="32892" y="412"/>
                </a:cubicBezTo>
                <a:cubicBezTo>
                  <a:pt x="31758" y="412"/>
                  <a:pt x="30632" y="310"/>
                  <a:pt x="29493" y="310"/>
                </a:cubicBezTo>
                <a:cubicBezTo>
                  <a:pt x="29311" y="310"/>
                  <a:pt x="29128" y="312"/>
                  <a:pt x="28945" y="318"/>
                </a:cubicBezTo>
                <a:lnTo>
                  <a:pt x="28945" y="239"/>
                </a:lnTo>
                <a:cubicBezTo>
                  <a:pt x="28849" y="234"/>
                  <a:pt x="28752" y="233"/>
                  <a:pt x="28655" y="233"/>
                </a:cubicBezTo>
                <a:cubicBezTo>
                  <a:pt x="28497" y="233"/>
                  <a:pt x="28338" y="237"/>
                  <a:pt x="28179" y="237"/>
                </a:cubicBezTo>
                <a:cubicBezTo>
                  <a:pt x="27924" y="237"/>
                  <a:pt x="27670" y="228"/>
                  <a:pt x="27424" y="181"/>
                </a:cubicBezTo>
                <a:cubicBezTo>
                  <a:pt x="27207" y="164"/>
                  <a:pt x="26990" y="159"/>
                  <a:pt x="26774" y="159"/>
                </a:cubicBezTo>
                <a:cubicBezTo>
                  <a:pt x="26467" y="159"/>
                  <a:pt x="26161" y="169"/>
                  <a:pt x="25856" y="169"/>
                </a:cubicBezTo>
                <a:cubicBezTo>
                  <a:pt x="25511" y="169"/>
                  <a:pt x="25167" y="156"/>
                  <a:pt x="24825" y="101"/>
                </a:cubicBezTo>
                <a:cubicBezTo>
                  <a:pt x="24573" y="121"/>
                  <a:pt x="24321" y="129"/>
                  <a:pt x="24069" y="129"/>
                </a:cubicBezTo>
                <a:cubicBezTo>
                  <a:pt x="23378" y="129"/>
                  <a:pt x="22686" y="74"/>
                  <a:pt x="21996" y="74"/>
                </a:cubicBezTo>
                <a:cubicBezTo>
                  <a:pt x="21794" y="74"/>
                  <a:pt x="21593" y="78"/>
                  <a:pt x="21392" y="90"/>
                </a:cubicBezTo>
                <a:lnTo>
                  <a:pt x="21403" y="11"/>
                </a:lnTo>
                <a:cubicBezTo>
                  <a:pt x="21305" y="3"/>
                  <a:pt x="21206" y="0"/>
                  <a:pt x="21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4" name="Google Shape;634;p56"/>
          <p:cNvPicPr preferRelativeResize="0"/>
          <p:nvPr/>
        </p:nvPicPr>
        <p:blipFill>
          <a:blip r:embed="rId4">
            <a:alphaModFix/>
          </a:blip>
          <a:stretch>
            <a:fillRect/>
          </a:stretch>
        </p:blipFill>
        <p:spPr>
          <a:xfrm>
            <a:off x="5984806" y="442000"/>
            <a:ext cx="3214688"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7"/>
          <p:cNvSpPr txBox="1">
            <a:spLocks noGrp="1"/>
          </p:cNvSpPr>
          <p:nvPr>
            <p:ph type="title"/>
          </p:nvPr>
        </p:nvSpPr>
        <p:spPr>
          <a:xfrm>
            <a:off x="1043922" y="2449075"/>
            <a:ext cx="22983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40" name="Google Shape;640;p57"/>
          <p:cNvSpPr txBox="1">
            <a:spLocks noGrp="1"/>
          </p:cNvSpPr>
          <p:nvPr>
            <p:ph type="subTitle" idx="1"/>
          </p:nvPr>
        </p:nvSpPr>
        <p:spPr>
          <a:xfrm>
            <a:off x="1043922" y="2839677"/>
            <a:ext cx="2298300" cy="7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t>
            </a:r>
            <a:endParaRPr/>
          </a:p>
        </p:txBody>
      </p:sp>
      <p:sp>
        <p:nvSpPr>
          <p:cNvPr id="641" name="Google Shape;641;p57"/>
          <p:cNvSpPr txBox="1">
            <a:spLocks noGrp="1"/>
          </p:cNvSpPr>
          <p:nvPr>
            <p:ph type="title" idx="2"/>
          </p:nvPr>
        </p:nvSpPr>
        <p:spPr>
          <a:xfrm>
            <a:off x="3422825" y="2448925"/>
            <a:ext cx="22983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42" name="Google Shape;642;p57"/>
          <p:cNvSpPr txBox="1">
            <a:spLocks noGrp="1"/>
          </p:cNvSpPr>
          <p:nvPr>
            <p:ph type="subTitle" idx="3"/>
          </p:nvPr>
        </p:nvSpPr>
        <p:spPr>
          <a:xfrm>
            <a:off x="3422825" y="2839677"/>
            <a:ext cx="2298300" cy="7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643" name="Google Shape;643;p57"/>
          <p:cNvSpPr txBox="1">
            <a:spLocks noGrp="1"/>
          </p:cNvSpPr>
          <p:nvPr>
            <p:ph type="title" idx="4"/>
          </p:nvPr>
        </p:nvSpPr>
        <p:spPr>
          <a:xfrm>
            <a:off x="5797325" y="2449050"/>
            <a:ext cx="22983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44" name="Google Shape;644;p57"/>
          <p:cNvSpPr txBox="1">
            <a:spLocks noGrp="1"/>
          </p:cNvSpPr>
          <p:nvPr>
            <p:ph type="subTitle" idx="5"/>
          </p:nvPr>
        </p:nvSpPr>
        <p:spPr>
          <a:xfrm>
            <a:off x="5797325" y="2839677"/>
            <a:ext cx="2298300" cy="7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645" name="Google Shape;645;p57"/>
          <p:cNvSpPr txBox="1">
            <a:spLocks noGrp="1"/>
          </p:cNvSpPr>
          <p:nvPr>
            <p:ph type="title" idx="6"/>
          </p:nvPr>
        </p:nvSpPr>
        <p:spPr>
          <a:xfrm>
            <a:off x="3019775" y="540000"/>
            <a:ext cx="31044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a:t>
            </a:r>
            <a:endParaRPr/>
          </a:p>
        </p:txBody>
      </p:sp>
      <p:sp>
        <p:nvSpPr>
          <p:cNvPr id="646" name="Google Shape;646;p57"/>
          <p:cNvSpPr/>
          <p:nvPr/>
        </p:nvSpPr>
        <p:spPr>
          <a:xfrm>
            <a:off x="3625889" y="1558625"/>
            <a:ext cx="1892171" cy="745206"/>
          </a:xfrm>
          <a:custGeom>
            <a:avLst/>
            <a:gdLst/>
            <a:ahLst/>
            <a:cxnLst/>
            <a:rect l="l" t="t" r="r" b="b"/>
            <a:pathLst>
              <a:path w="53002" h="21674" extrusionOk="0">
                <a:moveTo>
                  <a:pt x="21549" y="1"/>
                </a:moveTo>
                <a:cubicBezTo>
                  <a:pt x="21373" y="1"/>
                  <a:pt x="21197" y="26"/>
                  <a:pt x="21024" y="102"/>
                </a:cubicBezTo>
                <a:cubicBezTo>
                  <a:pt x="20876" y="121"/>
                  <a:pt x="20726" y="127"/>
                  <a:pt x="20577" y="127"/>
                </a:cubicBezTo>
                <a:cubicBezTo>
                  <a:pt x="20302" y="127"/>
                  <a:pt x="20027" y="106"/>
                  <a:pt x="19753" y="106"/>
                </a:cubicBezTo>
                <a:cubicBezTo>
                  <a:pt x="19546" y="106"/>
                  <a:pt x="19341" y="118"/>
                  <a:pt x="19137" y="160"/>
                </a:cubicBezTo>
                <a:cubicBezTo>
                  <a:pt x="18562" y="234"/>
                  <a:pt x="17985" y="257"/>
                  <a:pt x="17407" y="257"/>
                </a:cubicBezTo>
                <a:cubicBezTo>
                  <a:pt x="16376" y="257"/>
                  <a:pt x="15341" y="182"/>
                  <a:pt x="14306" y="182"/>
                </a:cubicBezTo>
                <a:cubicBezTo>
                  <a:pt x="13836" y="366"/>
                  <a:pt x="13322" y="193"/>
                  <a:pt x="12853" y="377"/>
                </a:cubicBezTo>
                <a:cubicBezTo>
                  <a:pt x="12051" y="478"/>
                  <a:pt x="11205" y="410"/>
                  <a:pt x="10460" y="778"/>
                </a:cubicBezTo>
                <a:cubicBezTo>
                  <a:pt x="10284" y="729"/>
                  <a:pt x="10109" y="709"/>
                  <a:pt x="9935" y="709"/>
                </a:cubicBezTo>
                <a:cubicBezTo>
                  <a:pt x="9321" y="709"/>
                  <a:pt x="8717" y="947"/>
                  <a:pt x="8108" y="947"/>
                </a:cubicBezTo>
                <a:cubicBezTo>
                  <a:pt x="7924" y="947"/>
                  <a:pt x="7740" y="925"/>
                  <a:pt x="7554" y="868"/>
                </a:cubicBezTo>
                <a:cubicBezTo>
                  <a:pt x="7442" y="856"/>
                  <a:pt x="7304" y="838"/>
                  <a:pt x="7167" y="838"/>
                </a:cubicBezTo>
                <a:cubicBezTo>
                  <a:pt x="6909" y="838"/>
                  <a:pt x="6655" y="900"/>
                  <a:pt x="6582" y="1176"/>
                </a:cubicBezTo>
                <a:cubicBezTo>
                  <a:pt x="6528" y="1187"/>
                  <a:pt x="6476" y="1192"/>
                  <a:pt x="6424" y="1192"/>
                </a:cubicBezTo>
                <a:cubicBezTo>
                  <a:pt x="6032" y="1192"/>
                  <a:pt x="5674" y="918"/>
                  <a:pt x="5295" y="918"/>
                </a:cubicBezTo>
                <a:cubicBezTo>
                  <a:pt x="5195" y="918"/>
                  <a:pt x="5095" y="936"/>
                  <a:pt x="4992" y="984"/>
                </a:cubicBezTo>
                <a:cubicBezTo>
                  <a:pt x="4876" y="1039"/>
                  <a:pt x="4717" y="1063"/>
                  <a:pt x="4681" y="1201"/>
                </a:cubicBezTo>
                <a:cubicBezTo>
                  <a:pt x="4717" y="1212"/>
                  <a:pt x="4797" y="1258"/>
                  <a:pt x="4840" y="1280"/>
                </a:cubicBezTo>
                <a:cubicBezTo>
                  <a:pt x="4280" y="1338"/>
                  <a:pt x="3720" y="1407"/>
                  <a:pt x="3149" y="1407"/>
                </a:cubicBezTo>
                <a:cubicBezTo>
                  <a:pt x="2918" y="1429"/>
                  <a:pt x="2758" y="1613"/>
                  <a:pt x="2574" y="1714"/>
                </a:cubicBezTo>
                <a:cubicBezTo>
                  <a:pt x="2278" y="1819"/>
                  <a:pt x="2314" y="2195"/>
                  <a:pt x="2129" y="2401"/>
                </a:cubicBezTo>
                <a:cubicBezTo>
                  <a:pt x="1970" y="2700"/>
                  <a:pt x="1558" y="2824"/>
                  <a:pt x="1544" y="3192"/>
                </a:cubicBezTo>
                <a:cubicBezTo>
                  <a:pt x="1294" y="3456"/>
                  <a:pt x="1385" y="3843"/>
                  <a:pt x="1305" y="4164"/>
                </a:cubicBezTo>
                <a:cubicBezTo>
                  <a:pt x="1294" y="4747"/>
                  <a:pt x="1786" y="5411"/>
                  <a:pt x="1338" y="5939"/>
                </a:cubicBezTo>
                <a:cubicBezTo>
                  <a:pt x="1157" y="6087"/>
                  <a:pt x="1270" y="6257"/>
                  <a:pt x="1270" y="6441"/>
                </a:cubicBezTo>
                <a:cubicBezTo>
                  <a:pt x="734" y="7026"/>
                  <a:pt x="481" y="7861"/>
                  <a:pt x="641" y="8639"/>
                </a:cubicBezTo>
                <a:cubicBezTo>
                  <a:pt x="402" y="8924"/>
                  <a:pt x="652" y="9314"/>
                  <a:pt x="583" y="9647"/>
                </a:cubicBezTo>
                <a:cubicBezTo>
                  <a:pt x="503" y="9773"/>
                  <a:pt x="481" y="9921"/>
                  <a:pt x="424" y="10070"/>
                </a:cubicBezTo>
                <a:cubicBezTo>
                  <a:pt x="391" y="10333"/>
                  <a:pt x="80" y="10402"/>
                  <a:pt x="47" y="10666"/>
                </a:cubicBezTo>
                <a:cubicBezTo>
                  <a:pt x="1" y="11089"/>
                  <a:pt x="402" y="11396"/>
                  <a:pt x="333" y="11819"/>
                </a:cubicBezTo>
                <a:cubicBezTo>
                  <a:pt x="391" y="12690"/>
                  <a:pt x="789" y="13525"/>
                  <a:pt x="1465" y="14085"/>
                </a:cubicBezTo>
                <a:cubicBezTo>
                  <a:pt x="1764" y="14190"/>
                  <a:pt x="1511" y="14544"/>
                  <a:pt x="1613" y="14750"/>
                </a:cubicBezTo>
                <a:cubicBezTo>
                  <a:pt x="1833" y="14909"/>
                  <a:pt x="1706" y="15231"/>
                  <a:pt x="1808" y="15459"/>
                </a:cubicBezTo>
                <a:cubicBezTo>
                  <a:pt x="1717" y="15419"/>
                  <a:pt x="1644" y="15331"/>
                  <a:pt x="1546" y="15331"/>
                </a:cubicBezTo>
                <a:cubicBezTo>
                  <a:pt x="1535" y="15331"/>
                  <a:pt x="1523" y="15333"/>
                  <a:pt x="1511" y="15335"/>
                </a:cubicBezTo>
                <a:cubicBezTo>
                  <a:pt x="1454" y="15541"/>
                  <a:pt x="1454" y="15747"/>
                  <a:pt x="1544" y="15939"/>
                </a:cubicBezTo>
                <a:cubicBezTo>
                  <a:pt x="1374" y="16513"/>
                  <a:pt x="2129" y="16351"/>
                  <a:pt x="2209" y="16763"/>
                </a:cubicBezTo>
                <a:cubicBezTo>
                  <a:pt x="2473" y="17120"/>
                  <a:pt x="2335" y="17656"/>
                  <a:pt x="2679" y="17966"/>
                </a:cubicBezTo>
                <a:cubicBezTo>
                  <a:pt x="2643" y="18046"/>
                  <a:pt x="2588" y="18126"/>
                  <a:pt x="2552" y="18194"/>
                </a:cubicBezTo>
                <a:cubicBezTo>
                  <a:pt x="2679" y="18274"/>
                  <a:pt x="2874" y="18299"/>
                  <a:pt x="2885" y="18480"/>
                </a:cubicBezTo>
                <a:cubicBezTo>
                  <a:pt x="2975" y="18768"/>
                  <a:pt x="3330" y="18631"/>
                  <a:pt x="3525" y="18801"/>
                </a:cubicBezTo>
                <a:cubicBezTo>
                  <a:pt x="3602" y="18836"/>
                  <a:pt x="3678" y="18852"/>
                  <a:pt x="3750" y="18852"/>
                </a:cubicBezTo>
                <a:cubicBezTo>
                  <a:pt x="4108" y="18852"/>
                  <a:pt x="4400" y="18474"/>
                  <a:pt x="4533" y="18161"/>
                </a:cubicBezTo>
                <a:cubicBezTo>
                  <a:pt x="4522" y="17851"/>
                  <a:pt x="4385" y="17565"/>
                  <a:pt x="4291" y="17269"/>
                </a:cubicBezTo>
                <a:cubicBezTo>
                  <a:pt x="4312" y="17265"/>
                  <a:pt x="4332" y="17263"/>
                  <a:pt x="4352" y="17263"/>
                </a:cubicBezTo>
                <a:cubicBezTo>
                  <a:pt x="4607" y="17263"/>
                  <a:pt x="4781" y="17578"/>
                  <a:pt x="5054" y="17578"/>
                </a:cubicBezTo>
                <a:cubicBezTo>
                  <a:pt x="5063" y="17578"/>
                  <a:pt x="5073" y="17577"/>
                  <a:pt x="5082" y="17576"/>
                </a:cubicBezTo>
                <a:cubicBezTo>
                  <a:pt x="5563" y="17670"/>
                  <a:pt x="5953" y="17999"/>
                  <a:pt x="6398" y="18183"/>
                </a:cubicBezTo>
                <a:cubicBezTo>
                  <a:pt x="6684" y="18263"/>
                  <a:pt x="6994" y="18310"/>
                  <a:pt x="7291" y="18389"/>
                </a:cubicBezTo>
                <a:cubicBezTo>
                  <a:pt x="7360" y="18407"/>
                  <a:pt x="7430" y="18415"/>
                  <a:pt x="7499" y="18415"/>
                </a:cubicBezTo>
                <a:cubicBezTo>
                  <a:pt x="7818" y="18415"/>
                  <a:pt x="8133" y="18258"/>
                  <a:pt x="8458" y="18258"/>
                </a:cubicBezTo>
                <a:cubicBezTo>
                  <a:pt x="8515" y="18258"/>
                  <a:pt x="8573" y="18263"/>
                  <a:pt x="8631" y="18274"/>
                </a:cubicBezTo>
                <a:cubicBezTo>
                  <a:pt x="8917" y="18411"/>
                  <a:pt x="9249" y="18288"/>
                  <a:pt x="9535" y="18425"/>
                </a:cubicBezTo>
                <a:cubicBezTo>
                  <a:pt x="9670" y="18369"/>
                  <a:pt x="9810" y="18348"/>
                  <a:pt x="9952" y="18348"/>
                </a:cubicBezTo>
                <a:cubicBezTo>
                  <a:pt x="10276" y="18348"/>
                  <a:pt x="10611" y="18457"/>
                  <a:pt x="10930" y="18505"/>
                </a:cubicBezTo>
                <a:cubicBezTo>
                  <a:pt x="11240" y="18538"/>
                  <a:pt x="11457" y="18790"/>
                  <a:pt x="11732" y="18906"/>
                </a:cubicBezTo>
                <a:cubicBezTo>
                  <a:pt x="12029" y="19054"/>
                  <a:pt x="12383" y="19018"/>
                  <a:pt x="12636" y="19249"/>
                </a:cubicBezTo>
                <a:cubicBezTo>
                  <a:pt x="12943" y="19351"/>
                  <a:pt x="13276" y="19557"/>
                  <a:pt x="13369" y="19889"/>
                </a:cubicBezTo>
                <a:lnTo>
                  <a:pt x="12957" y="19889"/>
                </a:lnTo>
                <a:cubicBezTo>
                  <a:pt x="12905" y="19902"/>
                  <a:pt x="12854" y="19908"/>
                  <a:pt x="12804" y="19908"/>
                </a:cubicBezTo>
                <a:cubicBezTo>
                  <a:pt x="12476" y="19908"/>
                  <a:pt x="12189" y="19664"/>
                  <a:pt x="11864" y="19664"/>
                </a:cubicBezTo>
                <a:cubicBezTo>
                  <a:pt x="11802" y="19664"/>
                  <a:pt x="11739" y="19673"/>
                  <a:pt x="11674" y="19694"/>
                </a:cubicBezTo>
                <a:cubicBezTo>
                  <a:pt x="11400" y="20048"/>
                  <a:pt x="11089" y="20381"/>
                  <a:pt x="10839" y="20760"/>
                </a:cubicBezTo>
                <a:cubicBezTo>
                  <a:pt x="10854" y="20761"/>
                  <a:pt x="10869" y="20762"/>
                  <a:pt x="10884" y="20762"/>
                </a:cubicBezTo>
                <a:cubicBezTo>
                  <a:pt x="11059" y="20762"/>
                  <a:pt x="11207" y="20648"/>
                  <a:pt x="11364" y="20554"/>
                </a:cubicBezTo>
                <a:cubicBezTo>
                  <a:pt x="11442" y="20611"/>
                  <a:pt x="11568" y="20677"/>
                  <a:pt x="11675" y="20677"/>
                </a:cubicBezTo>
                <a:cubicBezTo>
                  <a:pt x="11758" y="20677"/>
                  <a:pt x="11829" y="20639"/>
                  <a:pt x="11858" y="20529"/>
                </a:cubicBezTo>
                <a:cubicBezTo>
                  <a:pt x="11966" y="20437"/>
                  <a:pt x="12147" y="20298"/>
                  <a:pt x="12302" y="20298"/>
                </a:cubicBezTo>
                <a:cubicBezTo>
                  <a:pt x="12377" y="20298"/>
                  <a:pt x="12446" y="20330"/>
                  <a:pt x="12498" y="20416"/>
                </a:cubicBezTo>
                <a:cubicBezTo>
                  <a:pt x="12372" y="20427"/>
                  <a:pt x="12339" y="20485"/>
                  <a:pt x="12361" y="20587"/>
                </a:cubicBezTo>
                <a:cubicBezTo>
                  <a:pt x="12368" y="20586"/>
                  <a:pt x="12375" y="20586"/>
                  <a:pt x="12381" y="20586"/>
                </a:cubicBezTo>
                <a:cubicBezTo>
                  <a:pt x="12560" y="20586"/>
                  <a:pt x="12716" y="20702"/>
                  <a:pt x="12883" y="20702"/>
                </a:cubicBezTo>
                <a:cubicBezTo>
                  <a:pt x="12911" y="20702"/>
                  <a:pt x="12939" y="20699"/>
                  <a:pt x="12968" y="20691"/>
                </a:cubicBezTo>
                <a:cubicBezTo>
                  <a:pt x="13026" y="20587"/>
                  <a:pt x="13059" y="20485"/>
                  <a:pt x="13116" y="20381"/>
                </a:cubicBezTo>
                <a:cubicBezTo>
                  <a:pt x="13438" y="20518"/>
                  <a:pt x="13781" y="20622"/>
                  <a:pt x="14124" y="20666"/>
                </a:cubicBezTo>
                <a:cubicBezTo>
                  <a:pt x="14359" y="20765"/>
                  <a:pt x="14617" y="20871"/>
                  <a:pt x="14881" y="20871"/>
                </a:cubicBezTo>
                <a:cubicBezTo>
                  <a:pt x="14926" y="20871"/>
                  <a:pt x="14972" y="20868"/>
                  <a:pt x="15017" y="20861"/>
                </a:cubicBezTo>
                <a:cubicBezTo>
                  <a:pt x="15171" y="20939"/>
                  <a:pt x="15311" y="21074"/>
                  <a:pt x="15487" y="21074"/>
                </a:cubicBezTo>
                <a:cubicBezTo>
                  <a:pt x="15546" y="21074"/>
                  <a:pt x="15610" y="21059"/>
                  <a:pt x="15679" y="21021"/>
                </a:cubicBezTo>
                <a:cubicBezTo>
                  <a:pt x="15748" y="20919"/>
                  <a:pt x="16011" y="20746"/>
                  <a:pt x="15794" y="20644"/>
                </a:cubicBezTo>
                <a:cubicBezTo>
                  <a:pt x="15829" y="20586"/>
                  <a:pt x="15804" y="20571"/>
                  <a:pt x="15760" y="20571"/>
                </a:cubicBezTo>
                <a:cubicBezTo>
                  <a:pt x="15715" y="20571"/>
                  <a:pt x="15649" y="20587"/>
                  <a:pt x="15608" y="20587"/>
                </a:cubicBezTo>
                <a:cubicBezTo>
                  <a:pt x="15573" y="20587"/>
                  <a:pt x="15556" y="20575"/>
                  <a:pt x="15588" y="20529"/>
                </a:cubicBezTo>
                <a:cubicBezTo>
                  <a:pt x="15740" y="20351"/>
                  <a:pt x="15962" y="20296"/>
                  <a:pt x="16186" y="20296"/>
                </a:cubicBezTo>
                <a:cubicBezTo>
                  <a:pt x="16335" y="20296"/>
                  <a:pt x="16486" y="20320"/>
                  <a:pt x="16618" y="20348"/>
                </a:cubicBezTo>
                <a:cubicBezTo>
                  <a:pt x="16694" y="20373"/>
                  <a:pt x="16773" y="20381"/>
                  <a:pt x="16852" y="20381"/>
                </a:cubicBezTo>
                <a:cubicBezTo>
                  <a:pt x="16983" y="20381"/>
                  <a:pt x="17115" y="20360"/>
                  <a:pt x="17241" y="20360"/>
                </a:cubicBezTo>
                <a:cubicBezTo>
                  <a:pt x="17376" y="20360"/>
                  <a:pt x="17503" y="20384"/>
                  <a:pt x="17613" y="20485"/>
                </a:cubicBezTo>
                <a:cubicBezTo>
                  <a:pt x="17751" y="20548"/>
                  <a:pt x="17781" y="20752"/>
                  <a:pt x="17933" y="20752"/>
                </a:cubicBezTo>
                <a:cubicBezTo>
                  <a:pt x="17948" y="20752"/>
                  <a:pt x="17964" y="20750"/>
                  <a:pt x="17981" y="20746"/>
                </a:cubicBezTo>
                <a:lnTo>
                  <a:pt x="17981" y="20746"/>
                </a:lnTo>
                <a:cubicBezTo>
                  <a:pt x="17901" y="20815"/>
                  <a:pt x="17887" y="20919"/>
                  <a:pt x="18003" y="20952"/>
                </a:cubicBezTo>
                <a:cubicBezTo>
                  <a:pt x="18038" y="20957"/>
                  <a:pt x="18073" y="20959"/>
                  <a:pt x="18107" y="20959"/>
                </a:cubicBezTo>
                <a:cubicBezTo>
                  <a:pt x="18385" y="20959"/>
                  <a:pt x="18630" y="20805"/>
                  <a:pt x="18884" y="20724"/>
                </a:cubicBezTo>
                <a:cubicBezTo>
                  <a:pt x="19307" y="20771"/>
                  <a:pt x="19730" y="20977"/>
                  <a:pt x="20005" y="21309"/>
                </a:cubicBezTo>
                <a:cubicBezTo>
                  <a:pt x="20223" y="21491"/>
                  <a:pt x="20479" y="21534"/>
                  <a:pt x="20744" y="21534"/>
                </a:cubicBezTo>
                <a:cubicBezTo>
                  <a:pt x="20981" y="21534"/>
                  <a:pt x="21225" y="21500"/>
                  <a:pt x="21454" y="21500"/>
                </a:cubicBezTo>
                <a:cubicBezTo>
                  <a:pt x="21483" y="21500"/>
                  <a:pt x="21512" y="21500"/>
                  <a:pt x="21541" y="21501"/>
                </a:cubicBezTo>
                <a:cubicBezTo>
                  <a:pt x="21554" y="21503"/>
                  <a:pt x="21568" y="21504"/>
                  <a:pt x="21581" y="21504"/>
                </a:cubicBezTo>
                <a:cubicBezTo>
                  <a:pt x="21813" y="21504"/>
                  <a:pt x="21957" y="21236"/>
                  <a:pt x="22178" y="21236"/>
                </a:cubicBezTo>
                <a:cubicBezTo>
                  <a:pt x="22194" y="21236"/>
                  <a:pt x="22210" y="21237"/>
                  <a:pt x="22227" y="21240"/>
                </a:cubicBezTo>
                <a:cubicBezTo>
                  <a:pt x="22535" y="21284"/>
                  <a:pt x="22810" y="21433"/>
                  <a:pt x="23106" y="21515"/>
                </a:cubicBezTo>
                <a:cubicBezTo>
                  <a:pt x="23404" y="21515"/>
                  <a:pt x="23701" y="21456"/>
                  <a:pt x="23997" y="21456"/>
                </a:cubicBezTo>
                <a:cubicBezTo>
                  <a:pt x="24020" y="21456"/>
                  <a:pt x="24044" y="21457"/>
                  <a:pt x="24068" y="21457"/>
                </a:cubicBezTo>
                <a:cubicBezTo>
                  <a:pt x="24301" y="21620"/>
                  <a:pt x="24553" y="21673"/>
                  <a:pt x="24814" y="21673"/>
                </a:cubicBezTo>
                <a:cubicBezTo>
                  <a:pt x="25328" y="21673"/>
                  <a:pt x="25879" y="21465"/>
                  <a:pt x="26393" y="21465"/>
                </a:cubicBezTo>
                <a:cubicBezTo>
                  <a:pt x="26427" y="21465"/>
                  <a:pt x="26462" y="21466"/>
                  <a:pt x="26496" y="21468"/>
                </a:cubicBezTo>
                <a:cubicBezTo>
                  <a:pt x="26822" y="21520"/>
                  <a:pt x="27176" y="21613"/>
                  <a:pt x="27514" y="21613"/>
                </a:cubicBezTo>
                <a:cubicBezTo>
                  <a:pt x="27768" y="21613"/>
                  <a:pt x="28014" y="21561"/>
                  <a:pt x="28234" y="21400"/>
                </a:cubicBezTo>
                <a:cubicBezTo>
                  <a:pt x="28307" y="21356"/>
                  <a:pt x="28374" y="21338"/>
                  <a:pt x="28438" y="21338"/>
                </a:cubicBezTo>
                <a:cubicBezTo>
                  <a:pt x="28660" y="21338"/>
                  <a:pt x="28845" y="21547"/>
                  <a:pt x="29077" y="21547"/>
                </a:cubicBezTo>
                <a:cubicBezTo>
                  <a:pt x="29105" y="21547"/>
                  <a:pt x="29133" y="21544"/>
                  <a:pt x="29163" y="21537"/>
                </a:cubicBezTo>
                <a:cubicBezTo>
                  <a:pt x="29362" y="21506"/>
                  <a:pt x="29567" y="21495"/>
                  <a:pt x="29774" y="21495"/>
                </a:cubicBezTo>
                <a:cubicBezTo>
                  <a:pt x="29875" y="21495"/>
                  <a:pt x="29976" y="21498"/>
                  <a:pt x="30077" y="21501"/>
                </a:cubicBezTo>
                <a:cubicBezTo>
                  <a:pt x="30401" y="21463"/>
                  <a:pt x="30741" y="21349"/>
                  <a:pt x="31070" y="21349"/>
                </a:cubicBezTo>
                <a:cubicBezTo>
                  <a:pt x="31207" y="21349"/>
                  <a:pt x="31342" y="21368"/>
                  <a:pt x="31473" y="21422"/>
                </a:cubicBezTo>
                <a:cubicBezTo>
                  <a:pt x="31665" y="21468"/>
                  <a:pt x="31872" y="21529"/>
                  <a:pt x="32072" y="21529"/>
                </a:cubicBezTo>
                <a:cubicBezTo>
                  <a:pt x="32219" y="21529"/>
                  <a:pt x="32362" y="21496"/>
                  <a:pt x="32492" y="21400"/>
                </a:cubicBezTo>
                <a:cubicBezTo>
                  <a:pt x="32596" y="21342"/>
                  <a:pt x="32700" y="21320"/>
                  <a:pt x="32805" y="21320"/>
                </a:cubicBezTo>
                <a:cubicBezTo>
                  <a:pt x="33156" y="21320"/>
                  <a:pt x="33507" y="21573"/>
                  <a:pt x="33858" y="21573"/>
                </a:cubicBezTo>
                <a:cubicBezTo>
                  <a:pt x="33918" y="21573"/>
                  <a:pt x="33978" y="21565"/>
                  <a:pt x="34038" y="21548"/>
                </a:cubicBezTo>
                <a:cubicBezTo>
                  <a:pt x="34154" y="21554"/>
                  <a:pt x="34278" y="21561"/>
                  <a:pt x="34402" y="21561"/>
                </a:cubicBezTo>
                <a:cubicBezTo>
                  <a:pt x="34732" y="21561"/>
                  <a:pt x="35068" y="21512"/>
                  <a:pt x="35285" y="21262"/>
                </a:cubicBezTo>
                <a:cubicBezTo>
                  <a:pt x="35685" y="21330"/>
                  <a:pt x="36042" y="21573"/>
                  <a:pt x="36450" y="21573"/>
                </a:cubicBezTo>
                <a:cubicBezTo>
                  <a:pt x="36521" y="21573"/>
                  <a:pt x="36594" y="21565"/>
                  <a:pt x="36670" y="21548"/>
                </a:cubicBezTo>
                <a:cubicBezTo>
                  <a:pt x="36714" y="21563"/>
                  <a:pt x="36755" y="21570"/>
                  <a:pt x="36793" y="21570"/>
                </a:cubicBezTo>
                <a:cubicBezTo>
                  <a:pt x="37062" y="21570"/>
                  <a:pt x="37180" y="21238"/>
                  <a:pt x="37447" y="21238"/>
                </a:cubicBezTo>
                <a:cubicBezTo>
                  <a:pt x="37458" y="21238"/>
                  <a:pt x="37470" y="21239"/>
                  <a:pt x="37483" y="21240"/>
                </a:cubicBezTo>
                <a:cubicBezTo>
                  <a:pt x="37590" y="21252"/>
                  <a:pt x="37697" y="21256"/>
                  <a:pt x="37804" y="21256"/>
                </a:cubicBezTo>
                <a:cubicBezTo>
                  <a:pt x="38272" y="21256"/>
                  <a:pt x="38736" y="21168"/>
                  <a:pt x="39199" y="21168"/>
                </a:cubicBezTo>
                <a:cubicBezTo>
                  <a:pt x="39374" y="21168"/>
                  <a:pt x="39549" y="21181"/>
                  <a:pt x="39724" y="21216"/>
                </a:cubicBezTo>
                <a:cubicBezTo>
                  <a:pt x="39828" y="21253"/>
                  <a:pt x="39933" y="21266"/>
                  <a:pt x="40038" y="21266"/>
                </a:cubicBezTo>
                <a:cubicBezTo>
                  <a:pt x="40290" y="21266"/>
                  <a:pt x="40545" y="21191"/>
                  <a:pt x="40797" y="21191"/>
                </a:cubicBezTo>
                <a:cubicBezTo>
                  <a:pt x="40902" y="21191"/>
                  <a:pt x="41007" y="21204"/>
                  <a:pt x="41111" y="21240"/>
                </a:cubicBezTo>
                <a:cubicBezTo>
                  <a:pt x="41158" y="21255"/>
                  <a:pt x="41202" y="21261"/>
                  <a:pt x="41245" y="21261"/>
                </a:cubicBezTo>
                <a:cubicBezTo>
                  <a:pt x="41519" y="21261"/>
                  <a:pt x="41723" y="21006"/>
                  <a:pt x="42002" y="21006"/>
                </a:cubicBezTo>
                <a:cubicBezTo>
                  <a:pt x="42021" y="21006"/>
                  <a:pt x="42039" y="21007"/>
                  <a:pt x="42059" y="21010"/>
                </a:cubicBezTo>
                <a:cubicBezTo>
                  <a:pt x="42076" y="21011"/>
                  <a:pt x="42093" y="21012"/>
                  <a:pt x="42109" y="21012"/>
                </a:cubicBezTo>
                <a:cubicBezTo>
                  <a:pt x="42361" y="21012"/>
                  <a:pt x="42568" y="20847"/>
                  <a:pt x="42792" y="20793"/>
                </a:cubicBezTo>
                <a:cubicBezTo>
                  <a:pt x="43182" y="20952"/>
                  <a:pt x="43569" y="21147"/>
                  <a:pt x="43995" y="21194"/>
                </a:cubicBezTo>
                <a:cubicBezTo>
                  <a:pt x="44058" y="21223"/>
                  <a:pt x="44112" y="21236"/>
                  <a:pt x="44158" y="21236"/>
                </a:cubicBezTo>
                <a:cubicBezTo>
                  <a:pt x="44378" y="21236"/>
                  <a:pt x="44437" y="20954"/>
                  <a:pt x="44646" y="20897"/>
                </a:cubicBezTo>
                <a:cubicBezTo>
                  <a:pt x="44841" y="20828"/>
                  <a:pt x="44956" y="20633"/>
                  <a:pt x="45149" y="20565"/>
                </a:cubicBezTo>
                <a:cubicBezTo>
                  <a:pt x="45238" y="20589"/>
                  <a:pt x="45328" y="20599"/>
                  <a:pt x="45417" y="20599"/>
                </a:cubicBezTo>
                <a:cubicBezTo>
                  <a:pt x="45579" y="20599"/>
                  <a:pt x="45739" y="20566"/>
                  <a:pt x="45893" y="20529"/>
                </a:cubicBezTo>
                <a:cubicBezTo>
                  <a:pt x="46247" y="20175"/>
                  <a:pt x="46659" y="19842"/>
                  <a:pt x="46890" y="19397"/>
                </a:cubicBezTo>
                <a:cubicBezTo>
                  <a:pt x="46938" y="19393"/>
                  <a:pt x="46986" y="19391"/>
                  <a:pt x="47034" y="19391"/>
                </a:cubicBezTo>
                <a:cubicBezTo>
                  <a:pt x="47354" y="19391"/>
                  <a:pt x="47670" y="19481"/>
                  <a:pt x="47983" y="19481"/>
                </a:cubicBezTo>
                <a:cubicBezTo>
                  <a:pt x="48091" y="19481"/>
                  <a:pt x="48199" y="19471"/>
                  <a:pt x="48307" y="19441"/>
                </a:cubicBezTo>
                <a:cubicBezTo>
                  <a:pt x="48359" y="19339"/>
                  <a:pt x="48434" y="19315"/>
                  <a:pt x="48518" y="19315"/>
                </a:cubicBezTo>
                <a:cubicBezTo>
                  <a:pt x="48592" y="19315"/>
                  <a:pt x="48673" y="19333"/>
                  <a:pt x="48749" y="19333"/>
                </a:cubicBezTo>
                <a:cubicBezTo>
                  <a:pt x="48818" y="19333"/>
                  <a:pt x="48884" y="19318"/>
                  <a:pt x="48939" y="19260"/>
                </a:cubicBezTo>
                <a:cubicBezTo>
                  <a:pt x="49178" y="19145"/>
                  <a:pt x="49008" y="18848"/>
                  <a:pt x="49120" y="18642"/>
                </a:cubicBezTo>
                <a:cubicBezTo>
                  <a:pt x="49214" y="18527"/>
                  <a:pt x="49384" y="18505"/>
                  <a:pt x="49488" y="18389"/>
                </a:cubicBezTo>
                <a:cubicBezTo>
                  <a:pt x="49980" y="18263"/>
                  <a:pt x="50425" y="17988"/>
                  <a:pt x="50917" y="17807"/>
                </a:cubicBezTo>
                <a:cubicBezTo>
                  <a:pt x="51021" y="17612"/>
                  <a:pt x="51123" y="17428"/>
                  <a:pt x="51227" y="17233"/>
                </a:cubicBezTo>
                <a:cubicBezTo>
                  <a:pt x="51397" y="16684"/>
                  <a:pt x="51068" y="16170"/>
                  <a:pt x="51043" y="15621"/>
                </a:cubicBezTo>
                <a:cubicBezTo>
                  <a:pt x="51205" y="15253"/>
                  <a:pt x="51513" y="14945"/>
                  <a:pt x="51592" y="14533"/>
                </a:cubicBezTo>
                <a:cubicBezTo>
                  <a:pt x="51672" y="14110"/>
                  <a:pt x="52051" y="13835"/>
                  <a:pt x="52211" y="13434"/>
                </a:cubicBezTo>
                <a:cubicBezTo>
                  <a:pt x="52427" y="13022"/>
                  <a:pt x="52384" y="12506"/>
                  <a:pt x="52590" y="12072"/>
                </a:cubicBezTo>
                <a:cubicBezTo>
                  <a:pt x="52680" y="11819"/>
                  <a:pt x="52933" y="11558"/>
                  <a:pt x="52749" y="11284"/>
                </a:cubicBezTo>
                <a:cubicBezTo>
                  <a:pt x="53002" y="10699"/>
                  <a:pt x="52554" y="10149"/>
                  <a:pt x="52384" y="9611"/>
                </a:cubicBezTo>
                <a:cubicBezTo>
                  <a:pt x="52268" y="9086"/>
                  <a:pt x="51845" y="8718"/>
                  <a:pt x="51592" y="8262"/>
                </a:cubicBezTo>
                <a:cubicBezTo>
                  <a:pt x="51708" y="7826"/>
                  <a:pt x="51502" y="7370"/>
                  <a:pt x="51639" y="6933"/>
                </a:cubicBezTo>
                <a:cubicBezTo>
                  <a:pt x="51661" y="6532"/>
                  <a:pt x="51719" y="6120"/>
                  <a:pt x="51571" y="5744"/>
                </a:cubicBezTo>
                <a:cubicBezTo>
                  <a:pt x="51697" y="5354"/>
                  <a:pt x="51260" y="5296"/>
                  <a:pt x="51205" y="4999"/>
                </a:cubicBezTo>
                <a:cubicBezTo>
                  <a:pt x="51169" y="4736"/>
                  <a:pt x="50848" y="4609"/>
                  <a:pt x="50931" y="4291"/>
                </a:cubicBezTo>
                <a:cubicBezTo>
                  <a:pt x="50837" y="3923"/>
                  <a:pt x="50472" y="3717"/>
                  <a:pt x="50219" y="3478"/>
                </a:cubicBezTo>
                <a:cubicBezTo>
                  <a:pt x="50107" y="3318"/>
                  <a:pt x="49911" y="3305"/>
                  <a:pt x="49738" y="3294"/>
                </a:cubicBezTo>
                <a:cubicBezTo>
                  <a:pt x="49601" y="3112"/>
                  <a:pt x="49442" y="2950"/>
                  <a:pt x="49214" y="2906"/>
                </a:cubicBezTo>
                <a:cubicBezTo>
                  <a:pt x="48813" y="2665"/>
                  <a:pt x="48491" y="2321"/>
                  <a:pt x="48126" y="2036"/>
                </a:cubicBezTo>
                <a:cubicBezTo>
                  <a:pt x="47840" y="1920"/>
                  <a:pt x="47530" y="1920"/>
                  <a:pt x="47233" y="1920"/>
                </a:cubicBezTo>
                <a:cubicBezTo>
                  <a:pt x="47126" y="1888"/>
                  <a:pt x="47024" y="1836"/>
                  <a:pt x="46919" y="1836"/>
                </a:cubicBezTo>
                <a:cubicBezTo>
                  <a:pt x="46879" y="1836"/>
                  <a:pt x="46838" y="1844"/>
                  <a:pt x="46797" y="1863"/>
                </a:cubicBezTo>
                <a:cubicBezTo>
                  <a:pt x="46653" y="1649"/>
                  <a:pt x="46413" y="1590"/>
                  <a:pt x="46154" y="1590"/>
                </a:cubicBezTo>
                <a:cubicBezTo>
                  <a:pt x="45901" y="1590"/>
                  <a:pt x="45629" y="1647"/>
                  <a:pt x="45412" y="1670"/>
                </a:cubicBezTo>
                <a:cubicBezTo>
                  <a:pt x="45344" y="1700"/>
                  <a:pt x="45282" y="1712"/>
                  <a:pt x="45223" y="1712"/>
                </a:cubicBezTo>
                <a:cubicBezTo>
                  <a:pt x="44897" y="1712"/>
                  <a:pt x="44692" y="1324"/>
                  <a:pt x="44371" y="1245"/>
                </a:cubicBezTo>
                <a:cubicBezTo>
                  <a:pt x="44202" y="1255"/>
                  <a:pt x="44025" y="1383"/>
                  <a:pt x="43856" y="1383"/>
                </a:cubicBezTo>
                <a:cubicBezTo>
                  <a:pt x="43798" y="1383"/>
                  <a:pt x="43740" y="1368"/>
                  <a:pt x="43685" y="1327"/>
                </a:cubicBezTo>
                <a:cubicBezTo>
                  <a:pt x="43573" y="1237"/>
                  <a:pt x="43451" y="1209"/>
                  <a:pt x="43324" y="1209"/>
                </a:cubicBezTo>
                <a:cubicBezTo>
                  <a:pt x="43119" y="1209"/>
                  <a:pt x="42902" y="1281"/>
                  <a:pt x="42695" y="1281"/>
                </a:cubicBezTo>
                <a:cubicBezTo>
                  <a:pt x="42557" y="1281"/>
                  <a:pt x="42423" y="1249"/>
                  <a:pt x="42300" y="1143"/>
                </a:cubicBezTo>
                <a:cubicBezTo>
                  <a:pt x="42139" y="1095"/>
                  <a:pt x="42010" y="829"/>
                  <a:pt x="41826" y="829"/>
                </a:cubicBezTo>
                <a:cubicBezTo>
                  <a:pt x="41788" y="829"/>
                  <a:pt x="41748" y="841"/>
                  <a:pt x="41704" y="868"/>
                </a:cubicBezTo>
                <a:cubicBezTo>
                  <a:pt x="41668" y="893"/>
                  <a:pt x="41633" y="902"/>
                  <a:pt x="41597" y="902"/>
                </a:cubicBezTo>
                <a:cubicBezTo>
                  <a:pt x="41477" y="902"/>
                  <a:pt x="41359" y="796"/>
                  <a:pt x="41232" y="796"/>
                </a:cubicBezTo>
                <a:cubicBezTo>
                  <a:pt x="41218" y="796"/>
                  <a:pt x="41205" y="797"/>
                  <a:pt x="41191" y="800"/>
                </a:cubicBezTo>
                <a:cubicBezTo>
                  <a:pt x="41117" y="827"/>
                  <a:pt x="41046" y="839"/>
                  <a:pt x="40977" y="839"/>
                </a:cubicBezTo>
                <a:cubicBezTo>
                  <a:pt x="40624" y="839"/>
                  <a:pt x="40326" y="536"/>
                  <a:pt x="39960" y="536"/>
                </a:cubicBezTo>
                <a:cubicBezTo>
                  <a:pt x="39954" y="536"/>
                  <a:pt x="39949" y="536"/>
                  <a:pt x="39944" y="536"/>
                </a:cubicBezTo>
                <a:cubicBezTo>
                  <a:pt x="39470" y="623"/>
                  <a:pt x="38998" y="743"/>
                  <a:pt x="38517" y="743"/>
                </a:cubicBezTo>
                <a:cubicBezTo>
                  <a:pt x="38496" y="743"/>
                  <a:pt x="38476" y="742"/>
                  <a:pt x="38455" y="742"/>
                </a:cubicBezTo>
                <a:cubicBezTo>
                  <a:pt x="38403" y="670"/>
                  <a:pt x="38211" y="607"/>
                  <a:pt x="38082" y="607"/>
                </a:cubicBezTo>
                <a:cubicBezTo>
                  <a:pt x="37983" y="607"/>
                  <a:pt x="37921" y="643"/>
                  <a:pt x="37985" y="742"/>
                </a:cubicBezTo>
                <a:cubicBezTo>
                  <a:pt x="37955" y="747"/>
                  <a:pt x="37926" y="749"/>
                  <a:pt x="37897" y="749"/>
                </a:cubicBezTo>
                <a:cubicBezTo>
                  <a:pt x="37662" y="749"/>
                  <a:pt x="37466" y="596"/>
                  <a:pt x="37241" y="525"/>
                </a:cubicBezTo>
                <a:cubicBezTo>
                  <a:pt x="37206" y="531"/>
                  <a:pt x="37172" y="534"/>
                  <a:pt x="37138" y="534"/>
                </a:cubicBezTo>
                <a:cubicBezTo>
                  <a:pt x="36913" y="534"/>
                  <a:pt x="36706" y="413"/>
                  <a:pt x="36482" y="413"/>
                </a:cubicBezTo>
                <a:cubicBezTo>
                  <a:pt x="36431" y="413"/>
                  <a:pt x="36379" y="419"/>
                  <a:pt x="36326" y="434"/>
                </a:cubicBezTo>
                <a:cubicBezTo>
                  <a:pt x="36268" y="429"/>
                  <a:pt x="36210" y="427"/>
                  <a:pt x="36151" y="427"/>
                </a:cubicBezTo>
                <a:cubicBezTo>
                  <a:pt x="35940" y="427"/>
                  <a:pt x="35724" y="454"/>
                  <a:pt x="35514" y="454"/>
                </a:cubicBezTo>
                <a:cubicBezTo>
                  <a:pt x="35284" y="454"/>
                  <a:pt x="35062" y="421"/>
                  <a:pt x="34862" y="283"/>
                </a:cubicBezTo>
                <a:cubicBezTo>
                  <a:pt x="34592" y="453"/>
                  <a:pt x="34297" y="501"/>
                  <a:pt x="33993" y="501"/>
                </a:cubicBezTo>
                <a:cubicBezTo>
                  <a:pt x="33605" y="501"/>
                  <a:pt x="33202" y="424"/>
                  <a:pt x="32815" y="424"/>
                </a:cubicBezTo>
                <a:cubicBezTo>
                  <a:pt x="32706" y="424"/>
                  <a:pt x="32598" y="430"/>
                  <a:pt x="32492" y="445"/>
                </a:cubicBezTo>
                <a:cubicBezTo>
                  <a:pt x="32412" y="297"/>
                  <a:pt x="32115" y="352"/>
                  <a:pt x="31942" y="272"/>
                </a:cubicBezTo>
                <a:cubicBezTo>
                  <a:pt x="31611" y="311"/>
                  <a:pt x="31283" y="337"/>
                  <a:pt x="30956" y="337"/>
                </a:cubicBezTo>
                <a:cubicBezTo>
                  <a:pt x="30617" y="337"/>
                  <a:pt x="30279" y="309"/>
                  <a:pt x="29940" y="239"/>
                </a:cubicBezTo>
                <a:cubicBezTo>
                  <a:pt x="29729" y="269"/>
                  <a:pt x="29512" y="288"/>
                  <a:pt x="29296" y="288"/>
                </a:cubicBezTo>
                <a:cubicBezTo>
                  <a:pt x="28938" y="288"/>
                  <a:pt x="28581" y="237"/>
                  <a:pt x="28245" y="102"/>
                </a:cubicBezTo>
                <a:cubicBezTo>
                  <a:pt x="27468" y="193"/>
                  <a:pt x="26691" y="160"/>
                  <a:pt x="25911" y="215"/>
                </a:cubicBezTo>
                <a:cubicBezTo>
                  <a:pt x="25490" y="156"/>
                  <a:pt x="25069" y="79"/>
                  <a:pt x="24642" y="79"/>
                </a:cubicBezTo>
                <a:cubicBezTo>
                  <a:pt x="24490" y="79"/>
                  <a:pt x="24337" y="89"/>
                  <a:pt x="24183" y="113"/>
                </a:cubicBezTo>
                <a:cubicBezTo>
                  <a:pt x="24129" y="124"/>
                  <a:pt x="24075" y="128"/>
                  <a:pt x="24021" y="128"/>
                </a:cubicBezTo>
                <a:cubicBezTo>
                  <a:pt x="23762" y="128"/>
                  <a:pt x="23510" y="27"/>
                  <a:pt x="23249" y="27"/>
                </a:cubicBezTo>
                <a:cubicBezTo>
                  <a:pt x="23153" y="27"/>
                  <a:pt x="23056" y="40"/>
                  <a:pt x="22958" y="77"/>
                </a:cubicBezTo>
                <a:cubicBezTo>
                  <a:pt x="22854" y="99"/>
                  <a:pt x="22750" y="108"/>
                  <a:pt x="22646" y="108"/>
                </a:cubicBezTo>
                <a:cubicBezTo>
                  <a:pt x="22278" y="108"/>
                  <a:pt x="21911" y="1"/>
                  <a:pt x="21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a:off x="1247004" y="1558637"/>
            <a:ext cx="1892137" cy="745207"/>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a:off x="6000412" y="1574682"/>
            <a:ext cx="1892127" cy="713024"/>
          </a:xfrm>
          <a:custGeom>
            <a:avLst/>
            <a:gdLst/>
            <a:ahLst/>
            <a:cxnLst/>
            <a:rect l="l" t="t" r="r" b="b"/>
            <a:pathLst>
              <a:path w="44877" h="20738" extrusionOk="0">
                <a:moveTo>
                  <a:pt x="21108" y="0"/>
                </a:moveTo>
                <a:cubicBezTo>
                  <a:pt x="20639" y="0"/>
                  <a:pt x="20170" y="70"/>
                  <a:pt x="19705" y="70"/>
                </a:cubicBezTo>
                <a:cubicBezTo>
                  <a:pt x="19508" y="70"/>
                  <a:pt x="19311" y="57"/>
                  <a:pt x="19115" y="22"/>
                </a:cubicBezTo>
                <a:cubicBezTo>
                  <a:pt x="18247" y="81"/>
                  <a:pt x="17379" y="96"/>
                  <a:pt x="16511" y="96"/>
                </a:cubicBezTo>
                <a:cubicBezTo>
                  <a:pt x="15592" y="96"/>
                  <a:pt x="14674" y="79"/>
                  <a:pt x="13755" y="79"/>
                </a:cubicBezTo>
                <a:cubicBezTo>
                  <a:pt x="13378" y="79"/>
                  <a:pt x="13001" y="82"/>
                  <a:pt x="12624" y="90"/>
                </a:cubicBezTo>
                <a:lnTo>
                  <a:pt x="12635" y="159"/>
                </a:lnTo>
                <a:cubicBezTo>
                  <a:pt x="12491" y="155"/>
                  <a:pt x="12346" y="154"/>
                  <a:pt x="12201" y="154"/>
                </a:cubicBezTo>
                <a:cubicBezTo>
                  <a:pt x="11912" y="154"/>
                  <a:pt x="11622" y="159"/>
                  <a:pt x="11331" y="159"/>
                </a:cubicBezTo>
                <a:lnTo>
                  <a:pt x="11331" y="239"/>
                </a:lnTo>
                <a:cubicBezTo>
                  <a:pt x="11204" y="239"/>
                  <a:pt x="10930" y="250"/>
                  <a:pt x="10792" y="250"/>
                </a:cubicBezTo>
                <a:lnTo>
                  <a:pt x="10770" y="329"/>
                </a:lnTo>
                <a:cubicBezTo>
                  <a:pt x="10637" y="288"/>
                  <a:pt x="10501" y="274"/>
                  <a:pt x="10363" y="274"/>
                </a:cubicBezTo>
                <a:cubicBezTo>
                  <a:pt x="10080" y="274"/>
                  <a:pt x="9790" y="333"/>
                  <a:pt x="9500" y="333"/>
                </a:cubicBezTo>
                <a:cubicBezTo>
                  <a:pt x="9424" y="333"/>
                  <a:pt x="9347" y="329"/>
                  <a:pt x="9271" y="318"/>
                </a:cubicBezTo>
                <a:lnTo>
                  <a:pt x="9271" y="398"/>
                </a:lnTo>
                <a:cubicBezTo>
                  <a:pt x="9228" y="389"/>
                  <a:pt x="9186" y="385"/>
                  <a:pt x="9145" y="385"/>
                </a:cubicBezTo>
                <a:cubicBezTo>
                  <a:pt x="9089" y="385"/>
                  <a:pt x="9033" y="392"/>
                  <a:pt x="8974" y="398"/>
                </a:cubicBezTo>
                <a:cubicBezTo>
                  <a:pt x="8436" y="582"/>
                  <a:pt x="7875" y="697"/>
                  <a:pt x="7348" y="892"/>
                </a:cubicBezTo>
                <a:cubicBezTo>
                  <a:pt x="6444" y="1030"/>
                  <a:pt x="5494" y="1167"/>
                  <a:pt x="4728" y="1703"/>
                </a:cubicBezTo>
                <a:cubicBezTo>
                  <a:pt x="4648" y="1829"/>
                  <a:pt x="4579" y="1966"/>
                  <a:pt x="4489" y="2082"/>
                </a:cubicBezTo>
                <a:cubicBezTo>
                  <a:pt x="4214" y="2334"/>
                  <a:pt x="3733" y="2219"/>
                  <a:pt x="3502" y="2540"/>
                </a:cubicBezTo>
                <a:cubicBezTo>
                  <a:pt x="3126" y="2952"/>
                  <a:pt x="2508" y="2928"/>
                  <a:pt x="2085" y="3260"/>
                </a:cubicBezTo>
                <a:cubicBezTo>
                  <a:pt x="1659" y="3466"/>
                  <a:pt x="1214" y="3650"/>
                  <a:pt x="824" y="3914"/>
                </a:cubicBezTo>
                <a:cubicBezTo>
                  <a:pt x="368" y="4290"/>
                  <a:pt x="550" y="5081"/>
                  <a:pt x="1088" y="5298"/>
                </a:cubicBezTo>
                <a:cubicBezTo>
                  <a:pt x="1146" y="5526"/>
                  <a:pt x="1168" y="5779"/>
                  <a:pt x="1341" y="5960"/>
                </a:cubicBezTo>
                <a:cubicBezTo>
                  <a:pt x="1431" y="6339"/>
                  <a:pt x="1717" y="6647"/>
                  <a:pt x="1981" y="6935"/>
                </a:cubicBezTo>
                <a:cubicBezTo>
                  <a:pt x="1912" y="7278"/>
                  <a:pt x="1431" y="7278"/>
                  <a:pt x="1261" y="7553"/>
                </a:cubicBezTo>
                <a:cubicBezTo>
                  <a:pt x="1110" y="7792"/>
                  <a:pt x="1341" y="8089"/>
                  <a:pt x="1203" y="8330"/>
                </a:cubicBezTo>
                <a:cubicBezTo>
                  <a:pt x="802" y="8514"/>
                  <a:pt x="286" y="8663"/>
                  <a:pt x="184" y="9154"/>
                </a:cubicBezTo>
                <a:cubicBezTo>
                  <a:pt x="0" y="9509"/>
                  <a:pt x="300" y="9921"/>
                  <a:pt x="665" y="9989"/>
                </a:cubicBezTo>
                <a:cubicBezTo>
                  <a:pt x="585" y="10882"/>
                  <a:pt x="1500" y="11385"/>
                  <a:pt x="1810" y="12129"/>
                </a:cubicBezTo>
                <a:cubicBezTo>
                  <a:pt x="1981" y="12588"/>
                  <a:pt x="2429" y="12931"/>
                  <a:pt x="2382" y="13458"/>
                </a:cubicBezTo>
                <a:cubicBezTo>
                  <a:pt x="2805" y="14214"/>
                  <a:pt x="3376" y="14900"/>
                  <a:pt x="3697" y="15724"/>
                </a:cubicBezTo>
                <a:cubicBezTo>
                  <a:pt x="3744" y="16043"/>
                  <a:pt x="3733" y="16650"/>
                  <a:pt x="4156" y="16719"/>
                </a:cubicBezTo>
                <a:cubicBezTo>
                  <a:pt x="4294" y="16856"/>
                  <a:pt x="4511" y="16867"/>
                  <a:pt x="4681" y="16960"/>
                </a:cubicBezTo>
                <a:cubicBezTo>
                  <a:pt x="5286" y="17121"/>
                  <a:pt x="5859" y="17537"/>
                  <a:pt x="6498" y="17537"/>
                </a:cubicBezTo>
                <a:cubicBezTo>
                  <a:pt x="6537" y="17537"/>
                  <a:pt x="6577" y="17535"/>
                  <a:pt x="6617" y="17532"/>
                </a:cubicBezTo>
                <a:cubicBezTo>
                  <a:pt x="6903" y="17806"/>
                  <a:pt x="7384" y="17578"/>
                  <a:pt x="7658" y="17875"/>
                </a:cubicBezTo>
                <a:cubicBezTo>
                  <a:pt x="7897" y="18114"/>
                  <a:pt x="8161" y="18389"/>
                  <a:pt x="8515" y="18471"/>
                </a:cubicBezTo>
                <a:cubicBezTo>
                  <a:pt x="8646" y="18619"/>
                  <a:pt x="8836" y="18657"/>
                  <a:pt x="9036" y="18657"/>
                </a:cubicBezTo>
                <a:cubicBezTo>
                  <a:pt x="9222" y="18657"/>
                  <a:pt x="9416" y="18625"/>
                  <a:pt x="9581" y="18619"/>
                </a:cubicBezTo>
                <a:cubicBezTo>
                  <a:pt x="9592" y="18721"/>
                  <a:pt x="9729" y="18721"/>
                  <a:pt x="9809" y="18757"/>
                </a:cubicBezTo>
                <a:cubicBezTo>
                  <a:pt x="10713" y="18757"/>
                  <a:pt x="11594" y="18963"/>
                  <a:pt x="12487" y="18985"/>
                </a:cubicBezTo>
                <a:cubicBezTo>
                  <a:pt x="12553" y="19042"/>
                  <a:pt x="12628" y="19073"/>
                  <a:pt x="12703" y="19073"/>
                </a:cubicBezTo>
                <a:cubicBezTo>
                  <a:pt x="12745" y="19073"/>
                  <a:pt x="12788" y="19063"/>
                  <a:pt x="12830" y="19042"/>
                </a:cubicBezTo>
                <a:cubicBezTo>
                  <a:pt x="12908" y="19007"/>
                  <a:pt x="12987" y="18994"/>
                  <a:pt x="13067" y="18994"/>
                </a:cubicBezTo>
                <a:cubicBezTo>
                  <a:pt x="13250" y="18994"/>
                  <a:pt x="13438" y="19060"/>
                  <a:pt x="13621" y="19075"/>
                </a:cubicBezTo>
                <a:cubicBezTo>
                  <a:pt x="13680" y="19143"/>
                  <a:pt x="13757" y="19163"/>
                  <a:pt x="13843" y="19163"/>
                </a:cubicBezTo>
                <a:cubicBezTo>
                  <a:pt x="13966" y="19163"/>
                  <a:pt x="14106" y="19121"/>
                  <a:pt x="14226" y="19121"/>
                </a:cubicBezTo>
                <a:cubicBezTo>
                  <a:pt x="14234" y="19121"/>
                  <a:pt x="14242" y="19122"/>
                  <a:pt x="14250" y="19122"/>
                </a:cubicBezTo>
                <a:cubicBezTo>
                  <a:pt x="14336" y="19146"/>
                  <a:pt x="14422" y="19153"/>
                  <a:pt x="14509" y="19153"/>
                </a:cubicBezTo>
                <a:cubicBezTo>
                  <a:pt x="14655" y="19153"/>
                  <a:pt x="14804" y="19132"/>
                  <a:pt x="14956" y="19132"/>
                </a:cubicBezTo>
                <a:cubicBezTo>
                  <a:pt x="14976" y="19132"/>
                  <a:pt x="14996" y="19132"/>
                  <a:pt x="15017" y="19133"/>
                </a:cubicBezTo>
                <a:cubicBezTo>
                  <a:pt x="15635" y="19454"/>
                  <a:pt x="16354" y="19191"/>
                  <a:pt x="16997" y="19432"/>
                </a:cubicBezTo>
                <a:cubicBezTo>
                  <a:pt x="18414" y="19625"/>
                  <a:pt x="19845" y="19570"/>
                  <a:pt x="21255" y="19820"/>
                </a:cubicBezTo>
                <a:cubicBezTo>
                  <a:pt x="22296" y="19968"/>
                  <a:pt x="23359" y="19913"/>
                  <a:pt x="24378" y="20199"/>
                </a:cubicBezTo>
                <a:cubicBezTo>
                  <a:pt x="25144" y="20243"/>
                  <a:pt x="25899" y="20380"/>
                  <a:pt x="26655" y="20449"/>
                </a:cubicBezTo>
                <a:cubicBezTo>
                  <a:pt x="26728" y="20444"/>
                  <a:pt x="26801" y="20441"/>
                  <a:pt x="26873" y="20441"/>
                </a:cubicBezTo>
                <a:cubicBezTo>
                  <a:pt x="27575" y="20441"/>
                  <a:pt x="28251" y="20662"/>
                  <a:pt x="28945" y="20737"/>
                </a:cubicBezTo>
                <a:cubicBezTo>
                  <a:pt x="29654" y="20531"/>
                  <a:pt x="30330" y="20232"/>
                  <a:pt x="30959" y="19866"/>
                </a:cubicBezTo>
                <a:cubicBezTo>
                  <a:pt x="31555" y="19625"/>
                  <a:pt x="32184" y="19454"/>
                  <a:pt x="32755" y="19144"/>
                </a:cubicBezTo>
                <a:cubicBezTo>
                  <a:pt x="33167" y="18894"/>
                  <a:pt x="33683" y="18963"/>
                  <a:pt x="34128" y="18836"/>
                </a:cubicBezTo>
                <a:cubicBezTo>
                  <a:pt x="34873" y="18710"/>
                  <a:pt x="35527" y="18320"/>
                  <a:pt x="36199" y="18012"/>
                </a:cubicBezTo>
                <a:cubicBezTo>
                  <a:pt x="36579" y="17864"/>
                  <a:pt x="36969" y="17680"/>
                  <a:pt x="37243" y="17372"/>
                </a:cubicBezTo>
                <a:cubicBezTo>
                  <a:pt x="37323" y="17062"/>
                  <a:pt x="37587" y="16878"/>
                  <a:pt x="37655" y="16559"/>
                </a:cubicBezTo>
                <a:cubicBezTo>
                  <a:pt x="38032" y="15873"/>
                  <a:pt x="37587" y="15106"/>
                  <a:pt x="37345" y="14431"/>
                </a:cubicBezTo>
                <a:cubicBezTo>
                  <a:pt x="38180" y="14315"/>
                  <a:pt x="39004" y="14052"/>
                  <a:pt x="39702" y="13582"/>
                </a:cubicBezTo>
                <a:cubicBezTo>
                  <a:pt x="40059" y="13549"/>
                  <a:pt x="40287" y="13206"/>
                  <a:pt x="40388" y="12909"/>
                </a:cubicBezTo>
                <a:cubicBezTo>
                  <a:pt x="40482" y="12862"/>
                  <a:pt x="40493" y="12747"/>
                  <a:pt x="40539" y="12667"/>
                </a:cubicBezTo>
                <a:lnTo>
                  <a:pt x="40619" y="12667"/>
                </a:lnTo>
                <a:cubicBezTo>
                  <a:pt x="40699" y="12060"/>
                  <a:pt x="40424" y="11536"/>
                  <a:pt x="40218" y="10986"/>
                </a:cubicBezTo>
                <a:cubicBezTo>
                  <a:pt x="40402" y="10860"/>
                  <a:pt x="40732" y="10904"/>
                  <a:pt x="40847" y="10756"/>
                </a:cubicBezTo>
                <a:cubicBezTo>
                  <a:pt x="41179" y="10698"/>
                  <a:pt x="41671" y="10802"/>
                  <a:pt x="41913" y="10539"/>
                </a:cubicBezTo>
                <a:cubicBezTo>
                  <a:pt x="42484" y="10517"/>
                  <a:pt x="42943" y="10138"/>
                  <a:pt x="43445" y="9932"/>
                </a:cubicBezTo>
                <a:cubicBezTo>
                  <a:pt x="44234" y="9715"/>
                  <a:pt x="44646" y="8970"/>
                  <a:pt x="44876" y="8240"/>
                </a:cubicBezTo>
                <a:cubicBezTo>
                  <a:pt x="44876" y="7608"/>
                  <a:pt x="44602" y="7015"/>
                  <a:pt x="44280" y="6487"/>
                </a:cubicBezTo>
                <a:cubicBezTo>
                  <a:pt x="44302" y="6303"/>
                  <a:pt x="44165" y="6155"/>
                  <a:pt x="44052" y="6042"/>
                </a:cubicBezTo>
                <a:cubicBezTo>
                  <a:pt x="44017" y="5743"/>
                  <a:pt x="43731" y="5573"/>
                  <a:pt x="43616" y="5320"/>
                </a:cubicBezTo>
                <a:cubicBezTo>
                  <a:pt x="43091" y="4633"/>
                  <a:pt x="42621" y="3914"/>
                  <a:pt x="42336" y="3090"/>
                </a:cubicBezTo>
                <a:cubicBezTo>
                  <a:pt x="42152" y="2917"/>
                  <a:pt x="42163" y="2562"/>
                  <a:pt x="41968" y="2447"/>
                </a:cubicBezTo>
                <a:cubicBezTo>
                  <a:pt x="41935" y="2266"/>
                  <a:pt x="41682" y="2197"/>
                  <a:pt x="41671" y="2002"/>
                </a:cubicBezTo>
                <a:cubicBezTo>
                  <a:pt x="41591" y="1854"/>
                  <a:pt x="41602" y="1601"/>
                  <a:pt x="41443" y="1532"/>
                </a:cubicBezTo>
                <a:cubicBezTo>
                  <a:pt x="41185" y="1128"/>
                  <a:pt x="40748" y="764"/>
                  <a:pt x="40245" y="764"/>
                </a:cubicBezTo>
                <a:cubicBezTo>
                  <a:pt x="40191" y="764"/>
                  <a:pt x="40136" y="768"/>
                  <a:pt x="40081" y="777"/>
                </a:cubicBezTo>
                <a:cubicBezTo>
                  <a:pt x="39224" y="766"/>
                  <a:pt x="38378" y="617"/>
                  <a:pt x="37522" y="617"/>
                </a:cubicBezTo>
                <a:cubicBezTo>
                  <a:pt x="37486" y="617"/>
                  <a:pt x="37450" y="617"/>
                  <a:pt x="37414" y="618"/>
                </a:cubicBezTo>
                <a:lnTo>
                  <a:pt x="37414" y="549"/>
                </a:lnTo>
                <a:cubicBezTo>
                  <a:pt x="37181" y="549"/>
                  <a:pt x="36943" y="534"/>
                  <a:pt x="36707" y="534"/>
                </a:cubicBezTo>
                <a:cubicBezTo>
                  <a:pt x="36433" y="534"/>
                  <a:pt x="36161" y="554"/>
                  <a:pt x="35903" y="640"/>
                </a:cubicBezTo>
                <a:cubicBezTo>
                  <a:pt x="35787" y="560"/>
                  <a:pt x="35639" y="571"/>
                  <a:pt x="35502" y="549"/>
                </a:cubicBezTo>
                <a:cubicBezTo>
                  <a:pt x="35453" y="550"/>
                  <a:pt x="35404" y="551"/>
                  <a:pt x="35355" y="551"/>
                </a:cubicBezTo>
                <a:cubicBezTo>
                  <a:pt x="34590" y="551"/>
                  <a:pt x="33824" y="409"/>
                  <a:pt x="33057" y="409"/>
                </a:cubicBezTo>
                <a:cubicBezTo>
                  <a:pt x="33002" y="409"/>
                  <a:pt x="32947" y="410"/>
                  <a:pt x="32892" y="412"/>
                </a:cubicBezTo>
                <a:cubicBezTo>
                  <a:pt x="31758" y="412"/>
                  <a:pt x="30632" y="310"/>
                  <a:pt x="29493" y="310"/>
                </a:cubicBezTo>
                <a:cubicBezTo>
                  <a:pt x="29311" y="310"/>
                  <a:pt x="29128" y="312"/>
                  <a:pt x="28945" y="318"/>
                </a:cubicBezTo>
                <a:lnTo>
                  <a:pt x="28945" y="239"/>
                </a:lnTo>
                <a:cubicBezTo>
                  <a:pt x="28849" y="234"/>
                  <a:pt x="28752" y="233"/>
                  <a:pt x="28655" y="233"/>
                </a:cubicBezTo>
                <a:cubicBezTo>
                  <a:pt x="28497" y="233"/>
                  <a:pt x="28338" y="237"/>
                  <a:pt x="28179" y="237"/>
                </a:cubicBezTo>
                <a:cubicBezTo>
                  <a:pt x="27924" y="237"/>
                  <a:pt x="27670" y="228"/>
                  <a:pt x="27424" y="181"/>
                </a:cubicBezTo>
                <a:cubicBezTo>
                  <a:pt x="27207" y="164"/>
                  <a:pt x="26990" y="159"/>
                  <a:pt x="26774" y="159"/>
                </a:cubicBezTo>
                <a:cubicBezTo>
                  <a:pt x="26467" y="159"/>
                  <a:pt x="26161" y="169"/>
                  <a:pt x="25856" y="169"/>
                </a:cubicBezTo>
                <a:cubicBezTo>
                  <a:pt x="25511" y="169"/>
                  <a:pt x="25167" y="156"/>
                  <a:pt x="24825" y="101"/>
                </a:cubicBezTo>
                <a:cubicBezTo>
                  <a:pt x="24573" y="121"/>
                  <a:pt x="24321" y="129"/>
                  <a:pt x="24069" y="129"/>
                </a:cubicBezTo>
                <a:cubicBezTo>
                  <a:pt x="23378" y="129"/>
                  <a:pt x="22686" y="74"/>
                  <a:pt x="21996" y="74"/>
                </a:cubicBezTo>
                <a:cubicBezTo>
                  <a:pt x="21794" y="74"/>
                  <a:pt x="21593" y="78"/>
                  <a:pt x="21392" y="90"/>
                </a:cubicBezTo>
                <a:lnTo>
                  <a:pt x="21403" y="11"/>
                </a:lnTo>
                <a:cubicBezTo>
                  <a:pt x="21305" y="3"/>
                  <a:pt x="21206" y="0"/>
                  <a:pt x="2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oogle Shape;649;p57"/>
          <p:cNvGrpSpPr/>
          <p:nvPr/>
        </p:nvGrpSpPr>
        <p:grpSpPr>
          <a:xfrm>
            <a:off x="1991341" y="1713540"/>
            <a:ext cx="403462" cy="435484"/>
            <a:chOff x="1756675" y="2677300"/>
            <a:chExt cx="328525" cy="354600"/>
          </a:xfrm>
        </p:grpSpPr>
        <p:sp>
          <p:nvSpPr>
            <p:cNvPr id="650" name="Google Shape;650;p57"/>
            <p:cNvSpPr/>
            <p:nvPr/>
          </p:nvSpPr>
          <p:spPr>
            <a:xfrm>
              <a:off x="1756675" y="2677300"/>
              <a:ext cx="328525" cy="354600"/>
            </a:xfrm>
            <a:custGeom>
              <a:avLst/>
              <a:gdLst/>
              <a:ahLst/>
              <a:cxnLst/>
              <a:rect l="l" t="t" r="r" b="b"/>
              <a:pathLst>
                <a:path w="13141" h="14184" extrusionOk="0">
                  <a:moveTo>
                    <a:pt x="2318" y="371"/>
                  </a:moveTo>
                  <a:cubicBezTo>
                    <a:pt x="2318" y="858"/>
                    <a:pt x="2410" y="2017"/>
                    <a:pt x="2503" y="3268"/>
                  </a:cubicBezTo>
                  <a:cubicBezTo>
                    <a:pt x="2225" y="3083"/>
                    <a:pt x="1738" y="2897"/>
                    <a:pt x="1344" y="2503"/>
                  </a:cubicBezTo>
                  <a:cubicBezTo>
                    <a:pt x="580" y="1831"/>
                    <a:pt x="487" y="858"/>
                    <a:pt x="487" y="371"/>
                  </a:cubicBezTo>
                  <a:close/>
                  <a:moveTo>
                    <a:pt x="12561" y="371"/>
                  </a:moveTo>
                  <a:cubicBezTo>
                    <a:pt x="12561" y="858"/>
                    <a:pt x="12445" y="1831"/>
                    <a:pt x="11773" y="2503"/>
                  </a:cubicBezTo>
                  <a:cubicBezTo>
                    <a:pt x="11402" y="2897"/>
                    <a:pt x="10916" y="3083"/>
                    <a:pt x="10522" y="3268"/>
                  </a:cubicBezTo>
                  <a:cubicBezTo>
                    <a:pt x="10707" y="2017"/>
                    <a:pt x="10707" y="858"/>
                    <a:pt x="10707" y="371"/>
                  </a:cubicBezTo>
                  <a:close/>
                  <a:moveTo>
                    <a:pt x="9757" y="9062"/>
                  </a:moveTo>
                  <a:lnTo>
                    <a:pt x="9456" y="9456"/>
                  </a:lnTo>
                  <a:cubicBezTo>
                    <a:pt x="9456" y="9549"/>
                    <a:pt x="9456" y="9641"/>
                    <a:pt x="9548" y="9734"/>
                  </a:cubicBezTo>
                  <a:lnTo>
                    <a:pt x="9850" y="9943"/>
                  </a:lnTo>
                  <a:lnTo>
                    <a:pt x="8505" y="10429"/>
                  </a:lnTo>
                  <a:lnTo>
                    <a:pt x="8505" y="9456"/>
                  </a:lnTo>
                  <a:lnTo>
                    <a:pt x="9757" y="9062"/>
                  </a:lnTo>
                  <a:close/>
                  <a:moveTo>
                    <a:pt x="8111" y="8575"/>
                  </a:moveTo>
                  <a:lnTo>
                    <a:pt x="8111" y="9456"/>
                  </a:lnTo>
                  <a:lnTo>
                    <a:pt x="4913" y="10800"/>
                  </a:lnTo>
                  <a:lnTo>
                    <a:pt x="4913" y="9943"/>
                  </a:lnTo>
                  <a:lnTo>
                    <a:pt x="8111" y="8575"/>
                  </a:lnTo>
                  <a:close/>
                  <a:moveTo>
                    <a:pt x="4542" y="10800"/>
                  </a:moveTo>
                  <a:lnTo>
                    <a:pt x="4542" y="11681"/>
                  </a:lnTo>
                  <a:lnTo>
                    <a:pt x="3384" y="12167"/>
                  </a:lnTo>
                  <a:lnTo>
                    <a:pt x="3569" y="11866"/>
                  </a:lnTo>
                  <a:cubicBezTo>
                    <a:pt x="3662" y="11773"/>
                    <a:pt x="3662" y="11681"/>
                    <a:pt x="3569" y="11588"/>
                  </a:cubicBezTo>
                  <a:lnTo>
                    <a:pt x="3175" y="11379"/>
                  </a:lnTo>
                  <a:lnTo>
                    <a:pt x="4542" y="10800"/>
                  </a:lnTo>
                  <a:close/>
                  <a:moveTo>
                    <a:pt x="6767" y="10429"/>
                  </a:moveTo>
                  <a:lnTo>
                    <a:pt x="6767" y="12446"/>
                  </a:lnTo>
                  <a:cubicBezTo>
                    <a:pt x="6767" y="12538"/>
                    <a:pt x="6860" y="12631"/>
                    <a:pt x="6860" y="12631"/>
                  </a:cubicBezTo>
                  <a:lnTo>
                    <a:pt x="7926" y="13118"/>
                  </a:lnTo>
                  <a:lnTo>
                    <a:pt x="5215" y="13118"/>
                  </a:lnTo>
                  <a:lnTo>
                    <a:pt x="6188" y="12631"/>
                  </a:lnTo>
                  <a:cubicBezTo>
                    <a:pt x="6281" y="12631"/>
                    <a:pt x="6281" y="12538"/>
                    <a:pt x="6281" y="12446"/>
                  </a:cubicBezTo>
                  <a:lnTo>
                    <a:pt x="6281" y="10707"/>
                  </a:lnTo>
                  <a:lnTo>
                    <a:pt x="6767" y="10429"/>
                  </a:lnTo>
                  <a:close/>
                  <a:moveTo>
                    <a:pt x="8598" y="13512"/>
                  </a:moveTo>
                  <a:lnTo>
                    <a:pt x="8598" y="13790"/>
                  </a:lnTo>
                  <a:lnTo>
                    <a:pt x="4542" y="13790"/>
                  </a:lnTo>
                  <a:lnTo>
                    <a:pt x="4542" y="13512"/>
                  </a:lnTo>
                  <a:close/>
                  <a:moveTo>
                    <a:pt x="278" y="1"/>
                  </a:moveTo>
                  <a:cubicBezTo>
                    <a:pt x="186" y="1"/>
                    <a:pt x="93" y="93"/>
                    <a:pt x="93" y="186"/>
                  </a:cubicBezTo>
                  <a:cubicBezTo>
                    <a:pt x="93" y="279"/>
                    <a:pt x="0" y="1739"/>
                    <a:pt x="1066" y="2782"/>
                  </a:cubicBezTo>
                  <a:cubicBezTo>
                    <a:pt x="1646" y="3361"/>
                    <a:pt x="2318" y="3662"/>
                    <a:pt x="2596" y="3755"/>
                  </a:cubicBezTo>
                  <a:cubicBezTo>
                    <a:pt x="2712" y="4334"/>
                    <a:pt x="2804" y="4914"/>
                    <a:pt x="3082" y="5400"/>
                  </a:cubicBezTo>
                  <a:cubicBezTo>
                    <a:pt x="3662" y="6837"/>
                    <a:pt x="5122" y="7324"/>
                    <a:pt x="5887" y="7532"/>
                  </a:cubicBezTo>
                  <a:lnTo>
                    <a:pt x="5887" y="9062"/>
                  </a:lnTo>
                  <a:lnTo>
                    <a:pt x="4635" y="9549"/>
                  </a:lnTo>
                  <a:cubicBezTo>
                    <a:pt x="4635" y="9641"/>
                    <a:pt x="4542" y="9734"/>
                    <a:pt x="4542" y="9734"/>
                  </a:cubicBezTo>
                  <a:lnTo>
                    <a:pt x="4542" y="10313"/>
                  </a:lnTo>
                  <a:lnTo>
                    <a:pt x="2712" y="11194"/>
                  </a:lnTo>
                  <a:cubicBezTo>
                    <a:pt x="2503" y="11194"/>
                    <a:pt x="2503" y="11379"/>
                    <a:pt x="2596" y="11472"/>
                  </a:cubicBezTo>
                  <a:lnTo>
                    <a:pt x="3082" y="11866"/>
                  </a:lnTo>
                  <a:lnTo>
                    <a:pt x="2596" y="12538"/>
                  </a:lnTo>
                  <a:cubicBezTo>
                    <a:pt x="2503" y="12631"/>
                    <a:pt x="2503" y="12747"/>
                    <a:pt x="2596" y="12840"/>
                  </a:cubicBezTo>
                  <a:cubicBezTo>
                    <a:pt x="2596" y="12840"/>
                    <a:pt x="2688" y="12881"/>
                    <a:pt x="2750" y="12881"/>
                  </a:cubicBezTo>
                  <a:cubicBezTo>
                    <a:pt x="2781" y="12881"/>
                    <a:pt x="2804" y="12870"/>
                    <a:pt x="2804" y="12840"/>
                  </a:cubicBezTo>
                  <a:lnTo>
                    <a:pt x="4821" y="11959"/>
                  </a:lnTo>
                  <a:cubicBezTo>
                    <a:pt x="4913" y="11959"/>
                    <a:pt x="4913" y="11866"/>
                    <a:pt x="4913" y="11773"/>
                  </a:cubicBezTo>
                  <a:lnTo>
                    <a:pt x="4913" y="11287"/>
                  </a:lnTo>
                  <a:lnTo>
                    <a:pt x="5887" y="10893"/>
                  </a:lnTo>
                  <a:lnTo>
                    <a:pt x="5887" y="12353"/>
                  </a:lnTo>
                  <a:lnTo>
                    <a:pt x="4241" y="13118"/>
                  </a:lnTo>
                  <a:cubicBezTo>
                    <a:pt x="4149" y="13210"/>
                    <a:pt x="4149" y="13326"/>
                    <a:pt x="4149" y="13326"/>
                  </a:cubicBezTo>
                  <a:lnTo>
                    <a:pt x="4149" y="13998"/>
                  </a:lnTo>
                  <a:cubicBezTo>
                    <a:pt x="4149" y="14091"/>
                    <a:pt x="4241" y="14184"/>
                    <a:pt x="4334" y="14184"/>
                  </a:cubicBezTo>
                  <a:lnTo>
                    <a:pt x="8784" y="14184"/>
                  </a:lnTo>
                  <a:cubicBezTo>
                    <a:pt x="8876" y="14184"/>
                    <a:pt x="8969" y="14091"/>
                    <a:pt x="8969" y="13998"/>
                  </a:cubicBezTo>
                  <a:lnTo>
                    <a:pt x="8969" y="13326"/>
                  </a:lnTo>
                  <a:cubicBezTo>
                    <a:pt x="8969" y="13326"/>
                    <a:pt x="8969" y="13210"/>
                    <a:pt x="8876" y="13118"/>
                  </a:cubicBezTo>
                  <a:lnTo>
                    <a:pt x="7231" y="12353"/>
                  </a:lnTo>
                  <a:lnTo>
                    <a:pt x="7231" y="10313"/>
                  </a:lnTo>
                  <a:lnTo>
                    <a:pt x="8111" y="9850"/>
                  </a:lnTo>
                  <a:lnTo>
                    <a:pt x="8111" y="10707"/>
                  </a:lnTo>
                  <a:cubicBezTo>
                    <a:pt x="8111" y="10800"/>
                    <a:pt x="8297" y="10893"/>
                    <a:pt x="8390" y="10893"/>
                  </a:cubicBezTo>
                  <a:lnTo>
                    <a:pt x="10429" y="10221"/>
                  </a:lnTo>
                  <a:cubicBezTo>
                    <a:pt x="10522" y="10128"/>
                    <a:pt x="10614" y="9943"/>
                    <a:pt x="10429" y="9850"/>
                  </a:cubicBezTo>
                  <a:lnTo>
                    <a:pt x="9942" y="9549"/>
                  </a:lnTo>
                  <a:lnTo>
                    <a:pt x="10522" y="8784"/>
                  </a:lnTo>
                  <a:lnTo>
                    <a:pt x="10522" y="8575"/>
                  </a:lnTo>
                  <a:cubicBezTo>
                    <a:pt x="10429" y="8483"/>
                    <a:pt x="10336" y="8483"/>
                    <a:pt x="10244" y="8483"/>
                  </a:cubicBezTo>
                  <a:lnTo>
                    <a:pt x="8505" y="9062"/>
                  </a:lnTo>
                  <a:lnTo>
                    <a:pt x="8505" y="8205"/>
                  </a:lnTo>
                  <a:cubicBezTo>
                    <a:pt x="8505" y="8112"/>
                    <a:pt x="8390" y="7996"/>
                    <a:pt x="8204" y="7996"/>
                  </a:cubicBezTo>
                  <a:lnTo>
                    <a:pt x="7231" y="8483"/>
                  </a:lnTo>
                  <a:lnTo>
                    <a:pt x="7231" y="7532"/>
                  </a:lnTo>
                  <a:cubicBezTo>
                    <a:pt x="7810" y="7324"/>
                    <a:pt x="8969" y="7046"/>
                    <a:pt x="9757" y="5980"/>
                  </a:cubicBezTo>
                  <a:cubicBezTo>
                    <a:pt x="9757" y="5887"/>
                    <a:pt x="9757" y="5678"/>
                    <a:pt x="9664" y="5678"/>
                  </a:cubicBezTo>
                  <a:cubicBezTo>
                    <a:pt x="9606" y="5632"/>
                    <a:pt x="9554" y="5609"/>
                    <a:pt x="9505" y="5609"/>
                  </a:cubicBezTo>
                  <a:cubicBezTo>
                    <a:pt x="9456" y="5609"/>
                    <a:pt x="9409" y="5632"/>
                    <a:pt x="9363" y="5678"/>
                  </a:cubicBezTo>
                  <a:cubicBezTo>
                    <a:pt x="8691" y="6745"/>
                    <a:pt x="7439" y="7046"/>
                    <a:pt x="6953" y="7138"/>
                  </a:cubicBezTo>
                  <a:cubicBezTo>
                    <a:pt x="6860" y="7138"/>
                    <a:pt x="6767" y="7231"/>
                    <a:pt x="6767" y="7324"/>
                  </a:cubicBezTo>
                  <a:lnTo>
                    <a:pt x="6767" y="8691"/>
                  </a:lnTo>
                  <a:lnTo>
                    <a:pt x="6281" y="8877"/>
                  </a:lnTo>
                  <a:lnTo>
                    <a:pt x="6281" y="7324"/>
                  </a:lnTo>
                  <a:cubicBezTo>
                    <a:pt x="6281" y="7231"/>
                    <a:pt x="6281" y="7138"/>
                    <a:pt x="6072" y="7138"/>
                  </a:cubicBezTo>
                  <a:cubicBezTo>
                    <a:pt x="5493" y="7046"/>
                    <a:pt x="4056" y="6652"/>
                    <a:pt x="3476" y="5215"/>
                  </a:cubicBezTo>
                  <a:cubicBezTo>
                    <a:pt x="2804" y="3848"/>
                    <a:pt x="2804" y="1159"/>
                    <a:pt x="2804" y="371"/>
                  </a:cubicBezTo>
                  <a:lnTo>
                    <a:pt x="10336" y="371"/>
                  </a:lnTo>
                  <a:cubicBezTo>
                    <a:pt x="10336" y="1043"/>
                    <a:pt x="10244" y="3361"/>
                    <a:pt x="9850" y="4821"/>
                  </a:cubicBezTo>
                  <a:cubicBezTo>
                    <a:pt x="9757" y="4914"/>
                    <a:pt x="9850" y="5099"/>
                    <a:pt x="9942" y="5099"/>
                  </a:cubicBezTo>
                  <a:cubicBezTo>
                    <a:pt x="10035" y="5099"/>
                    <a:pt x="10128" y="5099"/>
                    <a:pt x="10244" y="5006"/>
                  </a:cubicBezTo>
                  <a:cubicBezTo>
                    <a:pt x="10336" y="4636"/>
                    <a:pt x="10429" y="4149"/>
                    <a:pt x="10522" y="3755"/>
                  </a:cubicBezTo>
                  <a:cubicBezTo>
                    <a:pt x="10823" y="3662"/>
                    <a:pt x="11495" y="3361"/>
                    <a:pt x="12074" y="2782"/>
                  </a:cubicBezTo>
                  <a:cubicBezTo>
                    <a:pt x="13140" y="1739"/>
                    <a:pt x="13025" y="279"/>
                    <a:pt x="13025" y="186"/>
                  </a:cubicBezTo>
                  <a:cubicBezTo>
                    <a:pt x="12932" y="93"/>
                    <a:pt x="12932" y="1"/>
                    <a:pt x="1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1" name="Google Shape;651;p57"/>
            <p:cNvSpPr/>
            <p:nvPr/>
          </p:nvSpPr>
          <p:spPr>
            <a:xfrm>
              <a:off x="1891650" y="2710900"/>
              <a:ext cx="55650" cy="120550"/>
            </a:xfrm>
            <a:custGeom>
              <a:avLst/>
              <a:gdLst/>
              <a:ahLst/>
              <a:cxnLst/>
              <a:rect l="l" t="t" r="r" b="b"/>
              <a:pathLst>
                <a:path w="2226" h="4822" extrusionOk="0">
                  <a:moveTo>
                    <a:pt x="1160" y="1"/>
                  </a:moveTo>
                  <a:cubicBezTo>
                    <a:pt x="1067" y="1"/>
                    <a:pt x="974" y="93"/>
                    <a:pt x="974" y="186"/>
                  </a:cubicBezTo>
                  <a:lnTo>
                    <a:pt x="974" y="673"/>
                  </a:lnTo>
                  <a:cubicBezTo>
                    <a:pt x="395" y="673"/>
                    <a:pt x="1" y="1159"/>
                    <a:pt x="1" y="1646"/>
                  </a:cubicBezTo>
                  <a:cubicBezTo>
                    <a:pt x="1" y="2226"/>
                    <a:pt x="488" y="2596"/>
                    <a:pt x="1067" y="2596"/>
                  </a:cubicBezTo>
                  <a:lnTo>
                    <a:pt x="1252" y="2596"/>
                  </a:lnTo>
                  <a:cubicBezTo>
                    <a:pt x="1554" y="2596"/>
                    <a:pt x="1832" y="2898"/>
                    <a:pt x="1832" y="3176"/>
                  </a:cubicBezTo>
                  <a:cubicBezTo>
                    <a:pt x="1832" y="3477"/>
                    <a:pt x="1554" y="3755"/>
                    <a:pt x="1252" y="3755"/>
                  </a:cubicBezTo>
                  <a:lnTo>
                    <a:pt x="882" y="3755"/>
                  </a:lnTo>
                  <a:cubicBezTo>
                    <a:pt x="673" y="3755"/>
                    <a:pt x="488" y="3570"/>
                    <a:pt x="488" y="3292"/>
                  </a:cubicBezTo>
                  <a:cubicBezTo>
                    <a:pt x="488" y="3176"/>
                    <a:pt x="395" y="3083"/>
                    <a:pt x="302" y="3083"/>
                  </a:cubicBezTo>
                  <a:cubicBezTo>
                    <a:pt x="94" y="3083"/>
                    <a:pt x="1" y="3176"/>
                    <a:pt x="1" y="3292"/>
                  </a:cubicBezTo>
                  <a:cubicBezTo>
                    <a:pt x="1" y="3755"/>
                    <a:pt x="395" y="4149"/>
                    <a:pt x="882" y="4149"/>
                  </a:cubicBezTo>
                  <a:lnTo>
                    <a:pt x="974" y="4149"/>
                  </a:lnTo>
                  <a:lnTo>
                    <a:pt x="974" y="4636"/>
                  </a:lnTo>
                  <a:cubicBezTo>
                    <a:pt x="974" y="4728"/>
                    <a:pt x="1067" y="4821"/>
                    <a:pt x="1160" y="4821"/>
                  </a:cubicBezTo>
                  <a:cubicBezTo>
                    <a:pt x="1252" y="4821"/>
                    <a:pt x="1368" y="4728"/>
                    <a:pt x="1368" y="4636"/>
                  </a:cubicBezTo>
                  <a:lnTo>
                    <a:pt x="1368" y="4149"/>
                  </a:lnTo>
                  <a:cubicBezTo>
                    <a:pt x="1832" y="4149"/>
                    <a:pt x="2226" y="3662"/>
                    <a:pt x="2226" y="3176"/>
                  </a:cubicBezTo>
                  <a:cubicBezTo>
                    <a:pt x="2226" y="2712"/>
                    <a:pt x="1832" y="2226"/>
                    <a:pt x="1252" y="2226"/>
                  </a:cubicBezTo>
                  <a:lnTo>
                    <a:pt x="1067" y="2226"/>
                  </a:lnTo>
                  <a:cubicBezTo>
                    <a:pt x="673" y="2226"/>
                    <a:pt x="488" y="1924"/>
                    <a:pt x="488" y="1646"/>
                  </a:cubicBezTo>
                  <a:cubicBezTo>
                    <a:pt x="488" y="1345"/>
                    <a:pt x="673" y="1067"/>
                    <a:pt x="1067" y="1067"/>
                  </a:cubicBezTo>
                  <a:lnTo>
                    <a:pt x="1368" y="1067"/>
                  </a:lnTo>
                  <a:cubicBezTo>
                    <a:pt x="1646" y="1067"/>
                    <a:pt x="1832" y="1252"/>
                    <a:pt x="1832" y="1553"/>
                  </a:cubicBezTo>
                  <a:lnTo>
                    <a:pt x="1832" y="1739"/>
                  </a:lnTo>
                  <a:cubicBezTo>
                    <a:pt x="1832" y="1832"/>
                    <a:pt x="1948" y="1924"/>
                    <a:pt x="2040" y="1924"/>
                  </a:cubicBezTo>
                  <a:cubicBezTo>
                    <a:pt x="2133" y="1924"/>
                    <a:pt x="2226" y="1832"/>
                    <a:pt x="2226" y="1739"/>
                  </a:cubicBezTo>
                  <a:lnTo>
                    <a:pt x="2226" y="1553"/>
                  </a:lnTo>
                  <a:cubicBezTo>
                    <a:pt x="2226" y="1067"/>
                    <a:pt x="1832" y="673"/>
                    <a:pt x="1368" y="673"/>
                  </a:cubicBezTo>
                  <a:lnTo>
                    <a:pt x="1368" y="186"/>
                  </a:lnTo>
                  <a:cubicBezTo>
                    <a:pt x="1368" y="93"/>
                    <a:pt x="1252"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52" name="Google Shape;652;p57"/>
          <p:cNvGrpSpPr/>
          <p:nvPr/>
        </p:nvGrpSpPr>
        <p:grpSpPr>
          <a:xfrm>
            <a:off x="6753962" y="1713527"/>
            <a:ext cx="385025" cy="435511"/>
            <a:chOff x="7035975" y="3208000"/>
            <a:chExt cx="314050" cy="355200"/>
          </a:xfrm>
        </p:grpSpPr>
        <p:sp>
          <p:nvSpPr>
            <p:cNvPr id="653" name="Google Shape;653;p57"/>
            <p:cNvSpPr/>
            <p:nvPr/>
          </p:nvSpPr>
          <p:spPr>
            <a:xfrm>
              <a:off x="7035975" y="3350525"/>
              <a:ext cx="314050" cy="212675"/>
            </a:xfrm>
            <a:custGeom>
              <a:avLst/>
              <a:gdLst/>
              <a:ahLst/>
              <a:cxnLst/>
              <a:rect l="l" t="t" r="r" b="b"/>
              <a:pathLst>
                <a:path w="12562" h="8507" extrusionOk="0">
                  <a:moveTo>
                    <a:pt x="4265" y="1"/>
                  </a:moveTo>
                  <a:cubicBezTo>
                    <a:pt x="4172" y="1"/>
                    <a:pt x="4056" y="94"/>
                    <a:pt x="4056" y="186"/>
                  </a:cubicBezTo>
                  <a:lnTo>
                    <a:pt x="4056" y="4057"/>
                  </a:lnTo>
                  <a:lnTo>
                    <a:pt x="209" y="4057"/>
                  </a:lnTo>
                  <a:cubicBezTo>
                    <a:pt x="116" y="4057"/>
                    <a:pt x="0" y="4149"/>
                    <a:pt x="0" y="4242"/>
                  </a:cubicBezTo>
                  <a:lnTo>
                    <a:pt x="0" y="8298"/>
                  </a:lnTo>
                  <a:cubicBezTo>
                    <a:pt x="0" y="8413"/>
                    <a:pt x="116" y="8506"/>
                    <a:pt x="209" y="8506"/>
                  </a:cubicBezTo>
                  <a:lnTo>
                    <a:pt x="7532" y="8506"/>
                  </a:lnTo>
                  <a:cubicBezTo>
                    <a:pt x="7648" y="8506"/>
                    <a:pt x="7741" y="8413"/>
                    <a:pt x="7741" y="8298"/>
                  </a:cubicBezTo>
                  <a:cubicBezTo>
                    <a:pt x="7741" y="8205"/>
                    <a:pt x="7648" y="8112"/>
                    <a:pt x="7532" y="8112"/>
                  </a:cubicBezTo>
                  <a:lnTo>
                    <a:pt x="394" y="8112"/>
                  </a:lnTo>
                  <a:lnTo>
                    <a:pt x="394" y="4543"/>
                  </a:lnTo>
                  <a:lnTo>
                    <a:pt x="4265" y="4543"/>
                  </a:lnTo>
                  <a:cubicBezTo>
                    <a:pt x="4357" y="4543"/>
                    <a:pt x="4450" y="4450"/>
                    <a:pt x="4450" y="4242"/>
                  </a:cubicBezTo>
                  <a:lnTo>
                    <a:pt x="4450" y="488"/>
                  </a:lnTo>
                  <a:lnTo>
                    <a:pt x="8112" y="488"/>
                  </a:lnTo>
                  <a:lnTo>
                    <a:pt x="8112" y="4242"/>
                  </a:lnTo>
                  <a:cubicBezTo>
                    <a:pt x="8112" y="4450"/>
                    <a:pt x="8228" y="4543"/>
                    <a:pt x="8320" y="4543"/>
                  </a:cubicBezTo>
                  <a:lnTo>
                    <a:pt x="12167" y="4543"/>
                  </a:lnTo>
                  <a:lnTo>
                    <a:pt x="12167" y="8112"/>
                  </a:lnTo>
                  <a:lnTo>
                    <a:pt x="8598" y="8112"/>
                  </a:lnTo>
                  <a:cubicBezTo>
                    <a:pt x="8413" y="8112"/>
                    <a:pt x="8320" y="8205"/>
                    <a:pt x="8320" y="8298"/>
                  </a:cubicBezTo>
                  <a:cubicBezTo>
                    <a:pt x="8320" y="8413"/>
                    <a:pt x="8413" y="8506"/>
                    <a:pt x="8598" y="8506"/>
                  </a:cubicBezTo>
                  <a:lnTo>
                    <a:pt x="12376" y="8506"/>
                  </a:lnTo>
                  <a:cubicBezTo>
                    <a:pt x="12469" y="8506"/>
                    <a:pt x="12561" y="8413"/>
                    <a:pt x="12561" y="8298"/>
                  </a:cubicBezTo>
                  <a:lnTo>
                    <a:pt x="12561" y="4242"/>
                  </a:lnTo>
                  <a:cubicBezTo>
                    <a:pt x="12561" y="4149"/>
                    <a:pt x="12469" y="4057"/>
                    <a:pt x="12376" y="4057"/>
                  </a:cubicBezTo>
                  <a:lnTo>
                    <a:pt x="8506" y="4057"/>
                  </a:lnTo>
                  <a:lnTo>
                    <a:pt x="8506" y="186"/>
                  </a:lnTo>
                  <a:cubicBezTo>
                    <a:pt x="8506" y="94"/>
                    <a:pt x="8413" y="1"/>
                    <a:pt x="8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4" name="Google Shape;654;p57"/>
            <p:cNvSpPr/>
            <p:nvPr/>
          </p:nvSpPr>
          <p:spPr>
            <a:xfrm>
              <a:off x="7171550" y="3373950"/>
              <a:ext cx="26675" cy="65825"/>
            </a:xfrm>
            <a:custGeom>
              <a:avLst/>
              <a:gdLst/>
              <a:ahLst/>
              <a:cxnLst/>
              <a:rect l="l" t="t" r="r" b="b"/>
              <a:pathLst>
                <a:path w="1067" h="2633" extrusionOk="0">
                  <a:moveTo>
                    <a:pt x="822" y="1"/>
                  </a:moveTo>
                  <a:cubicBezTo>
                    <a:pt x="774" y="1"/>
                    <a:pt x="722" y="12"/>
                    <a:pt x="673" y="37"/>
                  </a:cubicBezTo>
                  <a:lnTo>
                    <a:pt x="0" y="709"/>
                  </a:lnTo>
                  <a:lnTo>
                    <a:pt x="0" y="987"/>
                  </a:lnTo>
                  <a:cubicBezTo>
                    <a:pt x="47" y="1045"/>
                    <a:pt x="116" y="1074"/>
                    <a:pt x="186" y="1074"/>
                  </a:cubicBezTo>
                  <a:cubicBezTo>
                    <a:pt x="255" y="1074"/>
                    <a:pt x="325" y="1045"/>
                    <a:pt x="371" y="987"/>
                  </a:cubicBezTo>
                  <a:lnTo>
                    <a:pt x="673" y="709"/>
                  </a:lnTo>
                  <a:lnTo>
                    <a:pt x="673" y="2447"/>
                  </a:lnTo>
                  <a:cubicBezTo>
                    <a:pt x="673" y="2540"/>
                    <a:pt x="765" y="2633"/>
                    <a:pt x="858" y="2633"/>
                  </a:cubicBezTo>
                  <a:cubicBezTo>
                    <a:pt x="951" y="2633"/>
                    <a:pt x="1066" y="2540"/>
                    <a:pt x="1066" y="2447"/>
                  </a:cubicBezTo>
                  <a:lnTo>
                    <a:pt x="1066" y="223"/>
                  </a:lnTo>
                  <a:cubicBezTo>
                    <a:pt x="1066" y="87"/>
                    <a:pt x="955"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5" name="Google Shape;655;p57"/>
            <p:cNvSpPr/>
            <p:nvPr/>
          </p:nvSpPr>
          <p:spPr>
            <a:xfrm>
              <a:off x="7070150" y="3473950"/>
              <a:ext cx="43475" cy="67225"/>
            </a:xfrm>
            <a:custGeom>
              <a:avLst/>
              <a:gdLst/>
              <a:ahLst/>
              <a:cxnLst/>
              <a:rect l="l" t="t" r="r" b="b"/>
              <a:pathLst>
                <a:path w="1739" h="2689" extrusionOk="0">
                  <a:moveTo>
                    <a:pt x="858" y="0"/>
                  </a:moveTo>
                  <a:cubicBezTo>
                    <a:pt x="372" y="0"/>
                    <a:pt x="1" y="464"/>
                    <a:pt x="1" y="950"/>
                  </a:cubicBezTo>
                  <a:cubicBezTo>
                    <a:pt x="1" y="1043"/>
                    <a:pt x="93" y="1159"/>
                    <a:pt x="186" y="1159"/>
                  </a:cubicBezTo>
                  <a:cubicBezTo>
                    <a:pt x="279" y="1159"/>
                    <a:pt x="372" y="1043"/>
                    <a:pt x="372" y="950"/>
                  </a:cubicBezTo>
                  <a:cubicBezTo>
                    <a:pt x="372" y="672"/>
                    <a:pt x="580" y="464"/>
                    <a:pt x="858" y="464"/>
                  </a:cubicBezTo>
                  <a:cubicBezTo>
                    <a:pt x="1160" y="464"/>
                    <a:pt x="1345" y="672"/>
                    <a:pt x="1345" y="950"/>
                  </a:cubicBezTo>
                  <a:cubicBezTo>
                    <a:pt x="1345" y="1530"/>
                    <a:pt x="487" y="2109"/>
                    <a:pt x="93" y="2318"/>
                  </a:cubicBezTo>
                  <a:cubicBezTo>
                    <a:pt x="1" y="2318"/>
                    <a:pt x="1" y="2410"/>
                    <a:pt x="1" y="2503"/>
                  </a:cubicBezTo>
                  <a:cubicBezTo>
                    <a:pt x="1" y="2596"/>
                    <a:pt x="93" y="2688"/>
                    <a:pt x="186" y="2688"/>
                  </a:cubicBezTo>
                  <a:lnTo>
                    <a:pt x="1530" y="2688"/>
                  </a:lnTo>
                  <a:cubicBezTo>
                    <a:pt x="1646" y="2688"/>
                    <a:pt x="1739" y="2596"/>
                    <a:pt x="1739" y="2503"/>
                  </a:cubicBezTo>
                  <a:cubicBezTo>
                    <a:pt x="1739" y="2410"/>
                    <a:pt x="1646" y="2318"/>
                    <a:pt x="1530" y="2318"/>
                  </a:cubicBezTo>
                  <a:lnTo>
                    <a:pt x="951" y="2318"/>
                  </a:lnTo>
                  <a:cubicBezTo>
                    <a:pt x="1345" y="1924"/>
                    <a:pt x="1739" y="1530"/>
                    <a:pt x="1739" y="950"/>
                  </a:cubicBezTo>
                  <a:cubicBezTo>
                    <a:pt x="1739" y="464"/>
                    <a:pt x="1345"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6" name="Google Shape;656;p57"/>
            <p:cNvSpPr/>
            <p:nvPr/>
          </p:nvSpPr>
          <p:spPr>
            <a:xfrm>
              <a:off x="7260775" y="3473950"/>
              <a:ext cx="45800" cy="67225"/>
            </a:xfrm>
            <a:custGeom>
              <a:avLst/>
              <a:gdLst/>
              <a:ahLst/>
              <a:cxnLst/>
              <a:rect l="l" t="t" r="r" b="b"/>
              <a:pathLst>
                <a:path w="1832" h="2689" extrusionOk="0">
                  <a:moveTo>
                    <a:pt x="186" y="0"/>
                  </a:moveTo>
                  <a:cubicBezTo>
                    <a:pt x="93" y="0"/>
                    <a:pt x="0" y="93"/>
                    <a:pt x="0" y="278"/>
                  </a:cubicBezTo>
                  <a:cubicBezTo>
                    <a:pt x="0" y="371"/>
                    <a:pt x="93" y="464"/>
                    <a:pt x="186" y="464"/>
                  </a:cubicBezTo>
                  <a:lnTo>
                    <a:pt x="1159" y="464"/>
                  </a:lnTo>
                  <a:lnTo>
                    <a:pt x="672" y="1043"/>
                  </a:lnTo>
                  <a:cubicBezTo>
                    <a:pt x="580" y="1159"/>
                    <a:pt x="672" y="1344"/>
                    <a:pt x="858" y="1344"/>
                  </a:cubicBezTo>
                  <a:cubicBezTo>
                    <a:pt x="1159" y="1344"/>
                    <a:pt x="1345" y="1530"/>
                    <a:pt x="1345" y="1831"/>
                  </a:cubicBezTo>
                  <a:cubicBezTo>
                    <a:pt x="1345" y="2109"/>
                    <a:pt x="1159" y="2318"/>
                    <a:pt x="858" y="2318"/>
                  </a:cubicBezTo>
                  <a:cubicBezTo>
                    <a:pt x="672" y="2318"/>
                    <a:pt x="394" y="2109"/>
                    <a:pt x="394" y="1831"/>
                  </a:cubicBezTo>
                  <a:cubicBezTo>
                    <a:pt x="394" y="1738"/>
                    <a:pt x="279" y="1622"/>
                    <a:pt x="186" y="1622"/>
                  </a:cubicBezTo>
                  <a:cubicBezTo>
                    <a:pt x="93" y="1622"/>
                    <a:pt x="0" y="1738"/>
                    <a:pt x="0" y="1831"/>
                  </a:cubicBezTo>
                  <a:cubicBezTo>
                    <a:pt x="0" y="2318"/>
                    <a:pt x="394" y="2688"/>
                    <a:pt x="858" y="2688"/>
                  </a:cubicBezTo>
                  <a:cubicBezTo>
                    <a:pt x="1345" y="2688"/>
                    <a:pt x="1739" y="2318"/>
                    <a:pt x="1739" y="1831"/>
                  </a:cubicBezTo>
                  <a:cubicBezTo>
                    <a:pt x="1739" y="1437"/>
                    <a:pt x="1553" y="1159"/>
                    <a:pt x="1252" y="1043"/>
                  </a:cubicBezTo>
                  <a:lnTo>
                    <a:pt x="1739" y="371"/>
                  </a:lnTo>
                  <a:cubicBezTo>
                    <a:pt x="1831" y="278"/>
                    <a:pt x="1739"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7" name="Google Shape;657;p57"/>
            <p:cNvSpPr/>
            <p:nvPr/>
          </p:nvSpPr>
          <p:spPr>
            <a:xfrm>
              <a:off x="7277575" y="3265950"/>
              <a:ext cx="22050" cy="12200"/>
            </a:xfrm>
            <a:custGeom>
              <a:avLst/>
              <a:gdLst/>
              <a:ahLst/>
              <a:cxnLst/>
              <a:rect l="l" t="t" r="r" b="b"/>
              <a:pathLst>
                <a:path w="882" h="488" extrusionOk="0">
                  <a:moveTo>
                    <a:pt x="186" y="0"/>
                  </a:moveTo>
                  <a:cubicBezTo>
                    <a:pt x="93" y="0"/>
                    <a:pt x="0" y="93"/>
                    <a:pt x="0" y="302"/>
                  </a:cubicBezTo>
                  <a:cubicBezTo>
                    <a:pt x="0" y="394"/>
                    <a:pt x="93" y="487"/>
                    <a:pt x="186" y="487"/>
                  </a:cubicBezTo>
                  <a:lnTo>
                    <a:pt x="673" y="487"/>
                  </a:lnTo>
                  <a:cubicBezTo>
                    <a:pt x="765" y="487"/>
                    <a:pt x="881" y="394"/>
                    <a:pt x="881" y="302"/>
                  </a:cubicBezTo>
                  <a:cubicBezTo>
                    <a:pt x="881" y="93"/>
                    <a:pt x="765"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8" name="Google Shape;658;p57"/>
            <p:cNvSpPr/>
            <p:nvPr/>
          </p:nvSpPr>
          <p:spPr>
            <a:xfrm>
              <a:off x="7270625" y="3222500"/>
              <a:ext cx="23775" cy="22025"/>
            </a:xfrm>
            <a:custGeom>
              <a:avLst/>
              <a:gdLst/>
              <a:ahLst/>
              <a:cxnLst/>
              <a:rect l="l" t="t" r="r" b="b"/>
              <a:pathLst>
                <a:path w="951" h="881" extrusionOk="0">
                  <a:moveTo>
                    <a:pt x="580" y="0"/>
                  </a:moveTo>
                  <a:lnTo>
                    <a:pt x="93" y="487"/>
                  </a:lnTo>
                  <a:cubicBezTo>
                    <a:pt x="0" y="580"/>
                    <a:pt x="93" y="881"/>
                    <a:pt x="278" y="881"/>
                  </a:cubicBezTo>
                  <a:cubicBezTo>
                    <a:pt x="278" y="881"/>
                    <a:pt x="371" y="881"/>
                    <a:pt x="371" y="788"/>
                  </a:cubicBezTo>
                  <a:lnTo>
                    <a:pt x="858" y="394"/>
                  </a:lnTo>
                  <a:cubicBezTo>
                    <a:pt x="951" y="302"/>
                    <a:pt x="951" y="93"/>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9" name="Google Shape;659;p57"/>
            <p:cNvSpPr/>
            <p:nvPr/>
          </p:nvSpPr>
          <p:spPr>
            <a:xfrm>
              <a:off x="7270625" y="3300700"/>
              <a:ext cx="23775" cy="22625"/>
            </a:xfrm>
            <a:custGeom>
              <a:avLst/>
              <a:gdLst/>
              <a:ahLst/>
              <a:cxnLst/>
              <a:rect l="l" t="t" r="r" b="b"/>
              <a:pathLst>
                <a:path w="951" h="905" extrusionOk="0">
                  <a:moveTo>
                    <a:pt x="267" y="1"/>
                  </a:moveTo>
                  <a:cubicBezTo>
                    <a:pt x="209" y="1"/>
                    <a:pt x="139" y="24"/>
                    <a:pt x="93" y="70"/>
                  </a:cubicBezTo>
                  <a:cubicBezTo>
                    <a:pt x="0" y="163"/>
                    <a:pt x="0" y="256"/>
                    <a:pt x="93" y="348"/>
                  </a:cubicBezTo>
                  <a:lnTo>
                    <a:pt x="580" y="835"/>
                  </a:lnTo>
                  <a:cubicBezTo>
                    <a:pt x="626" y="882"/>
                    <a:pt x="672" y="905"/>
                    <a:pt x="719" y="905"/>
                  </a:cubicBezTo>
                  <a:cubicBezTo>
                    <a:pt x="765" y="905"/>
                    <a:pt x="812" y="882"/>
                    <a:pt x="858" y="835"/>
                  </a:cubicBezTo>
                  <a:cubicBezTo>
                    <a:pt x="951" y="742"/>
                    <a:pt x="951" y="557"/>
                    <a:pt x="858" y="557"/>
                  </a:cubicBezTo>
                  <a:lnTo>
                    <a:pt x="371" y="70"/>
                  </a:lnTo>
                  <a:cubicBezTo>
                    <a:pt x="371" y="24"/>
                    <a:pt x="325"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0" name="Google Shape;660;p57"/>
            <p:cNvSpPr/>
            <p:nvPr/>
          </p:nvSpPr>
          <p:spPr>
            <a:xfrm>
              <a:off x="7086950" y="3265950"/>
              <a:ext cx="21475" cy="12200"/>
            </a:xfrm>
            <a:custGeom>
              <a:avLst/>
              <a:gdLst/>
              <a:ahLst/>
              <a:cxnLst/>
              <a:rect l="l" t="t" r="r" b="b"/>
              <a:pathLst>
                <a:path w="859" h="488" extrusionOk="0">
                  <a:moveTo>
                    <a:pt x="186" y="0"/>
                  </a:moveTo>
                  <a:cubicBezTo>
                    <a:pt x="94" y="0"/>
                    <a:pt x="1" y="93"/>
                    <a:pt x="1" y="302"/>
                  </a:cubicBezTo>
                  <a:cubicBezTo>
                    <a:pt x="1" y="394"/>
                    <a:pt x="94" y="487"/>
                    <a:pt x="186" y="487"/>
                  </a:cubicBezTo>
                  <a:lnTo>
                    <a:pt x="673" y="487"/>
                  </a:lnTo>
                  <a:cubicBezTo>
                    <a:pt x="766" y="487"/>
                    <a:pt x="858" y="394"/>
                    <a:pt x="858" y="302"/>
                  </a:cubicBezTo>
                  <a:cubicBezTo>
                    <a:pt x="858" y="93"/>
                    <a:pt x="766"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1" name="Google Shape;661;p57"/>
            <p:cNvSpPr/>
            <p:nvPr/>
          </p:nvSpPr>
          <p:spPr>
            <a:xfrm>
              <a:off x="7091600" y="3222500"/>
              <a:ext cx="24350" cy="21450"/>
            </a:xfrm>
            <a:custGeom>
              <a:avLst/>
              <a:gdLst/>
              <a:ahLst/>
              <a:cxnLst/>
              <a:rect l="l" t="t" r="r" b="b"/>
              <a:pathLst>
                <a:path w="974" h="858" extrusionOk="0">
                  <a:moveTo>
                    <a:pt x="93" y="0"/>
                  </a:moveTo>
                  <a:cubicBezTo>
                    <a:pt x="0" y="93"/>
                    <a:pt x="0" y="302"/>
                    <a:pt x="93" y="394"/>
                  </a:cubicBezTo>
                  <a:lnTo>
                    <a:pt x="580" y="788"/>
                  </a:lnTo>
                  <a:cubicBezTo>
                    <a:pt x="580" y="835"/>
                    <a:pt x="632" y="858"/>
                    <a:pt x="696" y="858"/>
                  </a:cubicBezTo>
                  <a:cubicBezTo>
                    <a:pt x="759" y="858"/>
                    <a:pt x="835" y="835"/>
                    <a:pt x="881" y="788"/>
                  </a:cubicBezTo>
                  <a:cubicBezTo>
                    <a:pt x="974" y="672"/>
                    <a:pt x="881" y="580"/>
                    <a:pt x="881" y="487"/>
                  </a:cubicBezTo>
                  <a:lnTo>
                    <a:pt x="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2" name="Google Shape;662;p57"/>
            <p:cNvSpPr/>
            <p:nvPr/>
          </p:nvSpPr>
          <p:spPr>
            <a:xfrm>
              <a:off x="7091600" y="3300700"/>
              <a:ext cx="24350" cy="22625"/>
            </a:xfrm>
            <a:custGeom>
              <a:avLst/>
              <a:gdLst/>
              <a:ahLst/>
              <a:cxnLst/>
              <a:rect l="l" t="t" r="r" b="b"/>
              <a:pathLst>
                <a:path w="974" h="905" extrusionOk="0">
                  <a:moveTo>
                    <a:pt x="696" y="1"/>
                  </a:moveTo>
                  <a:cubicBezTo>
                    <a:pt x="632" y="1"/>
                    <a:pt x="580" y="24"/>
                    <a:pt x="580" y="70"/>
                  </a:cubicBezTo>
                  <a:lnTo>
                    <a:pt x="93" y="557"/>
                  </a:lnTo>
                  <a:cubicBezTo>
                    <a:pt x="0" y="650"/>
                    <a:pt x="0" y="742"/>
                    <a:pt x="93" y="835"/>
                  </a:cubicBezTo>
                  <a:cubicBezTo>
                    <a:pt x="151" y="882"/>
                    <a:pt x="203" y="905"/>
                    <a:pt x="252" y="905"/>
                  </a:cubicBezTo>
                  <a:cubicBezTo>
                    <a:pt x="302" y="905"/>
                    <a:pt x="348" y="882"/>
                    <a:pt x="394" y="835"/>
                  </a:cubicBezTo>
                  <a:lnTo>
                    <a:pt x="881" y="348"/>
                  </a:lnTo>
                  <a:cubicBezTo>
                    <a:pt x="974" y="256"/>
                    <a:pt x="974" y="163"/>
                    <a:pt x="881" y="70"/>
                  </a:cubicBezTo>
                  <a:cubicBezTo>
                    <a:pt x="835" y="24"/>
                    <a:pt x="759"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3" name="Google Shape;663;p57"/>
            <p:cNvSpPr/>
            <p:nvPr/>
          </p:nvSpPr>
          <p:spPr>
            <a:xfrm>
              <a:off x="7128100" y="3208000"/>
              <a:ext cx="130375" cy="130400"/>
            </a:xfrm>
            <a:custGeom>
              <a:avLst/>
              <a:gdLst/>
              <a:ahLst/>
              <a:cxnLst/>
              <a:rect l="l" t="t" r="r" b="b"/>
              <a:pathLst>
                <a:path w="5215" h="5216" extrusionOk="0">
                  <a:moveTo>
                    <a:pt x="2596" y="395"/>
                  </a:moveTo>
                  <a:cubicBezTo>
                    <a:pt x="3847" y="395"/>
                    <a:pt x="4821" y="1461"/>
                    <a:pt x="4821" y="2620"/>
                  </a:cubicBezTo>
                  <a:cubicBezTo>
                    <a:pt x="4821" y="3871"/>
                    <a:pt x="3847" y="4844"/>
                    <a:pt x="2596" y="4844"/>
                  </a:cubicBezTo>
                  <a:cubicBezTo>
                    <a:pt x="1344" y="4844"/>
                    <a:pt x="371" y="3871"/>
                    <a:pt x="371" y="2620"/>
                  </a:cubicBezTo>
                  <a:cubicBezTo>
                    <a:pt x="371" y="1461"/>
                    <a:pt x="1344" y="395"/>
                    <a:pt x="2596" y="395"/>
                  </a:cubicBezTo>
                  <a:close/>
                  <a:moveTo>
                    <a:pt x="2596" y="1"/>
                  </a:moveTo>
                  <a:cubicBezTo>
                    <a:pt x="1159" y="1"/>
                    <a:pt x="0" y="1160"/>
                    <a:pt x="0" y="2620"/>
                  </a:cubicBezTo>
                  <a:cubicBezTo>
                    <a:pt x="0" y="4056"/>
                    <a:pt x="1159" y="5215"/>
                    <a:pt x="2596" y="5215"/>
                  </a:cubicBezTo>
                  <a:cubicBezTo>
                    <a:pt x="4056" y="5215"/>
                    <a:pt x="5215" y="4056"/>
                    <a:pt x="5215" y="2620"/>
                  </a:cubicBezTo>
                  <a:cubicBezTo>
                    <a:pt x="5215" y="1160"/>
                    <a:pt x="4056" y="1"/>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4" name="Google Shape;664;p57"/>
            <p:cNvSpPr/>
            <p:nvPr/>
          </p:nvSpPr>
          <p:spPr>
            <a:xfrm>
              <a:off x="7173875" y="3232350"/>
              <a:ext cx="38825" cy="82300"/>
            </a:xfrm>
            <a:custGeom>
              <a:avLst/>
              <a:gdLst/>
              <a:ahLst/>
              <a:cxnLst/>
              <a:rect l="l" t="t" r="r" b="b"/>
              <a:pathLst>
                <a:path w="1553" h="3292" extrusionOk="0">
                  <a:moveTo>
                    <a:pt x="765" y="0"/>
                  </a:moveTo>
                  <a:cubicBezTo>
                    <a:pt x="672" y="0"/>
                    <a:pt x="580" y="93"/>
                    <a:pt x="580" y="186"/>
                  </a:cubicBezTo>
                  <a:lnTo>
                    <a:pt x="580" y="487"/>
                  </a:lnTo>
                  <a:cubicBezTo>
                    <a:pt x="186" y="487"/>
                    <a:pt x="0" y="765"/>
                    <a:pt x="0" y="1159"/>
                  </a:cubicBezTo>
                  <a:cubicBezTo>
                    <a:pt x="0" y="1553"/>
                    <a:pt x="278" y="1831"/>
                    <a:pt x="672" y="1831"/>
                  </a:cubicBezTo>
                  <a:lnTo>
                    <a:pt x="858" y="1831"/>
                  </a:lnTo>
                  <a:cubicBezTo>
                    <a:pt x="973" y="1831"/>
                    <a:pt x="1159" y="2016"/>
                    <a:pt x="1159" y="2132"/>
                  </a:cubicBezTo>
                  <a:cubicBezTo>
                    <a:pt x="1159" y="2318"/>
                    <a:pt x="973" y="2503"/>
                    <a:pt x="858" y="2503"/>
                  </a:cubicBezTo>
                  <a:lnTo>
                    <a:pt x="580" y="2503"/>
                  </a:lnTo>
                  <a:cubicBezTo>
                    <a:pt x="487" y="2503"/>
                    <a:pt x="394" y="2410"/>
                    <a:pt x="394" y="2225"/>
                  </a:cubicBezTo>
                  <a:cubicBezTo>
                    <a:pt x="394" y="2132"/>
                    <a:pt x="278" y="2016"/>
                    <a:pt x="186" y="2016"/>
                  </a:cubicBezTo>
                  <a:cubicBezTo>
                    <a:pt x="93" y="2016"/>
                    <a:pt x="0" y="2132"/>
                    <a:pt x="0" y="2225"/>
                  </a:cubicBezTo>
                  <a:cubicBezTo>
                    <a:pt x="0" y="2596"/>
                    <a:pt x="186" y="2897"/>
                    <a:pt x="580" y="2897"/>
                  </a:cubicBezTo>
                  <a:lnTo>
                    <a:pt x="580" y="3082"/>
                  </a:lnTo>
                  <a:cubicBezTo>
                    <a:pt x="580" y="3175"/>
                    <a:pt x="672" y="3291"/>
                    <a:pt x="765" y="3291"/>
                  </a:cubicBezTo>
                  <a:cubicBezTo>
                    <a:pt x="858" y="3291"/>
                    <a:pt x="973" y="3175"/>
                    <a:pt x="973" y="3082"/>
                  </a:cubicBezTo>
                  <a:lnTo>
                    <a:pt x="973" y="2897"/>
                  </a:lnTo>
                  <a:cubicBezTo>
                    <a:pt x="1344" y="2804"/>
                    <a:pt x="1553" y="2503"/>
                    <a:pt x="1553" y="2132"/>
                  </a:cubicBezTo>
                  <a:cubicBezTo>
                    <a:pt x="1553" y="1738"/>
                    <a:pt x="1252" y="1437"/>
                    <a:pt x="858" y="1437"/>
                  </a:cubicBezTo>
                  <a:lnTo>
                    <a:pt x="672" y="1437"/>
                  </a:lnTo>
                  <a:cubicBezTo>
                    <a:pt x="580" y="1437"/>
                    <a:pt x="394" y="1344"/>
                    <a:pt x="394" y="1159"/>
                  </a:cubicBezTo>
                  <a:cubicBezTo>
                    <a:pt x="394" y="974"/>
                    <a:pt x="580" y="858"/>
                    <a:pt x="672" y="858"/>
                  </a:cubicBezTo>
                  <a:lnTo>
                    <a:pt x="973" y="858"/>
                  </a:lnTo>
                  <a:cubicBezTo>
                    <a:pt x="1066" y="858"/>
                    <a:pt x="1159" y="974"/>
                    <a:pt x="1159" y="1066"/>
                  </a:cubicBezTo>
                  <a:lnTo>
                    <a:pt x="1159" y="1252"/>
                  </a:lnTo>
                  <a:cubicBezTo>
                    <a:pt x="1159" y="1344"/>
                    <a:pt x="1252" y="1437"/>
                    <a:pt x="1344" y="1437"/>
                  </a:cubicBezTo>
                  <a:cubicBezTo>
                    <a:pt x="1437" y="1437"/>
                    <a:pt x="1553" y="1344"/>
                    <a:pt x="1553" y="1252"/>
                  </a:cubicBezTo>
                  <a:lnTo>
                    <a:pt x="1553" y="1066"/>
                  </a:lnTo>
                  <a:cubicBezTo>
                    <a:pt x="1553" y="765"/>
                    <a:pt x="1344" y="487"/>
                    <a:pt x="973" y="394"/>
                  </a:cubicBezTo>
                  <a:lnTo>
                    <a:pt x="973" y="186"/>
                  </a:lnTo>
                  <a:cubicBezTo>
                    <a:pt x="973" y="93"/>
                    <a:pt x="858"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65" name="Google Shape;665;p57"/>
          <p:cNvGrpSpPr/>
          <p:nvPr/>
        </p:nvGrpSpPr>
        <p:grpSpPr>
          <a:xfrm>
            <a:off x="4403813" y="1713535"/>
            <a:ext cx="336325" cy="435495"/>
            <a:chOff x="6302475" y="3208000"/>
            <a:chExt cx="275225" cy="356350"/>
          </a:xfrm>
        </p:grpSpPr>
        <p:sp>
          <p:nvSpPr>
            <p:cNvPr id="666" name="Google Shape;666;p57"/>
            <p:cNvSpPr/>
            <p:nvPr/>
          </p:nvSpPr>
          <p:spPr>
            <a:xfrm>
              <a:off x="6302475" y="3208000"/>
              <a:ext cx="275225" cy="356350"/>
            </a:xfrm>
            <a:custGeom>
              <a:avLst/>
              <a:gdLst/>
              <a:ahLst/>
              <a:cxnLst/>
              <a:rect l="l" t="t" r="r" b="b"/>
              <a:pathLst>
                <a:path w="11009" h="14254" extrusionOk="0">
                  <a:moveTo>
                    <a:pt x="5493" y="488"/>
                  </a:moveTo>
                  <a:lnTo>
                    <a:pt x="6467" y="1067"/>
                  </a:lnTo>
                  <a:lnTo>
                    <a:pt x="7811" y="1067"/>
                  </a:lnTo>
                  <a:lnTo>
                    <a:pt x="8390" y="2040"/>
                  </a:lnTo>
                  <a:lnTo>
                    <a:pt x="8390" y="2133"/>
                  </a:lnTo>
                  <a:lnTo>
                    <a:pt x="9456" y="2712"/>
                  </a:lnTo>
                  <a:lnTo>
                    <a:pt x="9456" y="3871"/>
                  </a:lnTo>
                  <a:lnTo>
                    <a:pt x="9456" y="3964"/>
                  </a:lnTo>
                  <a:lnTo>
                    <a:pt x="10035" y="5030"/>
                  </a:lnTo>
                  <a:lnTo>
                    <a:pt x="9456" y="6003"/>
                  </a:lnTo>
                  <a:lnTo>
                    <a:pt x="9456" y="6096"/>
                  </a:lnTo>
                  <a:lnTo>
                    <a:pt x="9456" y="7255"/>
                  </a:lnTo>
                  <a:lnTo>
                    <a:pt x="8390" y="7834"/>
                  </a:lnTo>
                  <a:lnTo>
                    <a:pt x="8390" y="7927"/>
                  </a:lnTo>
                  <a:lnTo>
                    <a:pt x="7811" y="8993"/>
                  </a:lnTo>
                  <a:lnTo>
                    <a:pt x="6467" y="8993"/>
                  </a:lnTo>
                  <a:lnTo>
                    <a:pt x="5493" y="9572"/>
                  </a:lnTo>
                  <a:lnTo>
                    <a:pt x="4543" y="8993"/>
                  </a:lnTo>
                  <a:lnTo>
                    <a:pt x="3176" y="8993"/>
                  </a:lnTo>
                  <a:lnTo>
                    <a:pt x="2596" y="7927"/>
                  </a:lnTo>
                  <a:lnTo>
                    <a:pt x="2596" y="7834"/>
                  </a:lnTo>
                  <a:lnTo>
                    <a:pt x="1530" y="7255"/>
                  </a:lnTo>
                  <a:lnTo>
                    <a:pt x="1530" y="6096"/>
                  </a:lnTo>
                  <a:lnTo>
                    <a:pt x="1530" y="6003"/>
                  </a:lnTo>
                  <a:lnTo>
                    <a:pt x="951" y="5030"/>
                  </a:lnTo>
                  <a:lnTo>
                    <a:pt x="1530" y="3964"/>
                  </a:lnTo>
                  <a:lnTo>
                    <a:pt x="1530" y="3871"/>
                  </a:lnTo>
                  <a:lnTo>
                    <a:pt x="1530" y="2712"/>
                  </a:lnTo>
                  <a:lnTo>
                    <a:pt x="2596" y="2133"/>
                  </a:lnTo>
                  <a:lnTo>
                    <a:pt x="2596" y="2040"/>
                  </a:lnTo>
                  <a:lnTo>
                    <a:pt x="3176" y="1067"/>
                  </a:lnTo>
                  <a:lnTo>
                    <a:pt x="4543" y="1067"/>
                  </a:lnTo>
                  <a:lnTo>
                    <a:pt x="5493" y="488"/>
                  </a:lnTo>
                  <a:close/>
                  <a:moveTo>
                    <a:pt x="2689" y="8993"/>
                  </a:moveTo>
                  <a:lnTo>
                    <a:pt x="2898" y="9271"/>
                  </a:lnTo>
                  <a:cubicBezTo>
                    <a:pt x="2990" y="9364"/>
                    <a:pt x="2990" y="9364"/>
                    <a:pt x="3083" y="9364"/>
                  </a:cubicBezTo>
                  <a:lnTo>
                    <a:pt x="4334" y="9364"/>
                  </a:lnTo>
                  <a:lnTo>
                    <a:pt x="4543" y="9479"/>
                  </a:lnTo>
                  <a:lnTo>
                    <a:pt x="2318" y="13535"/>
                  </a:lnTo>
                  <a:lnTo>
                    <a:pt x="1924" y="12654"/>
                  </a:lnTo>
                  <a:cubicBezTo>
                    <a:pt x="1924" y="12562"/>
                    <a:pt x="1831" y="12469"/>
                    <a:pt x="1739" y="12469"/>
                  </a:cubicBezTo>
                  <a:lnTo>
                    <a:pt x="673" y="12654"/>
                  </a:lnTo>
                  <a:lnTo>
                    <a:pt x="2689" y="8993"/>
                  </a:lnTo>
                  <a:close/>
                  <a:moveTo>
                    <a:pt x="8297" y="8993"/>
                  </a:moveTo>
                  <a:lnTo>
                    <a:pt x="10337" y="12654"/>
                  </a:lnTo>
                  <a:lnTo>
                    <a:pt x="9271" y="12469"/>
                  </a:lnTo>
                  <a:cubicBezTo>
                    <a:pt x="9178" y="12469"/>
                    <a:pt x="9062" y="12562"/>
                    <a:pt x="9062" y="12654"/>
                  </a:cubicBezTo>
                  <a:lnTo>
                    <a:pt x="8691" y="13535"/>
                  </a:lnTo>
                  <a:lnTo>
                    <a:pt x="6467" y="9479"/>
                  </a:lnTo>
                  <a:lnTo>
                    <a:pt x="6652" y="9364"/>
                  </a:lnTo>
                  <a:lnTo>
                    <a:pt x="7903" y="9364"/>
                  </a:lnTo>
                  <a:cubicBezTo>
                    <a:pt x="8019" y="9364"/>
                    <a:pt x="8019" y="9364"/>
                    <a:pt x="8112" y="9271"/>
                  </a:cubicBezTo>
                  <a:lnTo>
                    <a:pt x="8297" y="8993"/>
                  </a:lnTo>
                  <a:close/>
                  <a:moveTo>
                    <a:pt x="5400" y="1"/>
                  </a:moveTo>
                  <a:lnTo>
                    <a:pt x="4334" y="673"/>
                  </a:lnTo>
                  <a:lnTo>
                    <a:pt x="3083" y="673"/>
                  </a:lnTo>
                  <a:cubicBezTo>
                    <a:pt x="2990" y="673"/>
                    <a:pt x="2990" y="673"/>
                    <a:pt x="2898" y="789"/>
                  </a:cubicBezTo>
                  <a:lnTo>
                    <a:pt x="2318" y="1832"/>
                  </a:lnTo>
                  <a:lnTo>
                    <a:pt x="1252" y="2411"/>
                  </a:lnTo>
                  <a:cubicBezTo>
                    <a:pt x="1159" y="2527"/>
                    <a:pt x="1159" y="2527"/>
                    <a:pt x="1159" y="2620"/>
                  </a:cubicBezTo>
                  <a:lnTo>
                    <a:pt x="1159" y="3871"/>
                  </a:lnTo>
                  <a:lnTo>
                    <a:pt x="487" y="4937"/>
                  </a:lnTo>
                  <a:lnTo>
                    <a:pt x="487" y="5123"/>
                  </a:lnTo>
                  <a:lnTo>
                    <a:pt x="1159" y="6189"/>
                  </a:lnTo>
                  <a:lnTo>
                    <a:pt x="1159" y="7440"/>
                  </a:lnTo>
                  <a:cubicBezTo>
                    <a:pt x="1159" y="7533"/>
                    <a:pt x="1159" y="7533"/>
                    <a:pt x="1252" y="7625"/>
                  </a:cubicBezTo>
                  <a:lnTo>
                    <a:pt x="2318" y="8205"/>
                  </a:lnTo>
                  <a:lnTo>
                    <a:pt x="2504" y="8599"/>
                  </a:lnTo>
                  <a:lnTo>
                    <a:pt x="93" y="12840"/>
                  </a:lnTo>
                  <a:cubicBezTo>
                    <a:pt x="1" y="12956"/>
                    <a:pt x="186" y="13141"/>
                    <a:pt x="371" y="13141"/>
                  </a:cubicBezTo>
                  <a:lnTo>
                    <a:pt x="1646" y="12956"/>
                  </a:lnTo>
                  <a:lnTo>
                    <a:pt x="2110" y="14114"/>
                  </a:lnTo>
                  <a:cubicBezTo>
                    <a:pt x="2110" y="14207"/>
                    <a:pt x="2185" y="14253"/>
                    <a:pt x="2272" y="14253"/>
                  </a:cubicBezTo>
                  <a:cubicBezTo>
                    <a:pt x="2359" y="14253"/>
                    <a:pt x="2457" y="14207"/>
                    <a:pt x="2504" y="14114"/>
                  </a:cubicBezTo>
                  <a:lnTo>
                    <a:pt x="4914" y="9758"/>
                  </a:lnTo>
                  <a:lnTo>
                    <a:pt x="5400" y="9943"/>
                  </a:lnTo>
                  <a:cubicBezTo>
                    <a:pt x="5447" y="10001"/>
                    <a:pt x="5470" y="10030"/>
                    <a:pt x="5493" y="10030"/>
                  </a:cubicBezTo>
                  <a:cubicBezTo>
                    <a:pt x="5516" y="10030"/>
                    <a:pt x="5540" y="10001"/>
                    <a:pt x="5586" y="9943"/>
                  </a:cubicBezTo>
                  <a:lnTo>
                    <a:pt x="6073" y="9758"/>
                  </a:lnTo>
                  <a:lnTo>
                    <a:pt x="8483" y="14114"/>
                  </a:lnTo>
                  <a:cubicBezTo>
                    <a:pt x="8541" y="14207"/>
                    <a:pt x="8639" y="14253"/>
                    <a:pt x="8723" y="14253"/>
                  </a:cubicBezTo>
                  <a:cubicBezTo>
                    <a:pt x="8807" y="14253"/>
                    <a:pt x="8877" y="14207"/>
                    <a:pt x="8877" y="14114"/>
                  </a:cubicBezTo>
                  <a:lnTo>
                    <a:pt x="9363" y="12956"/>
                  </a:lnTo>
                  <a:lnTo>
                    <a:pt x="10615" y="13141"/>
                  </a:lnTo>
                  <a:cubicBezTo>
                    <a:pt x="10800" y="13141"/>
                    <a:pt x="11009" y="12956"/>
                    <a:pt x="10916" y="12840"/>
                  </a:cubicBezTo>
                  <a:lnTo>
                    <a:pt x="8483" y="8599"/>
                  </a:lnTo>
                  <a:lnTo>
                    <a:pt x="8691" y="8205"/>
                  </a:lnTo>
                  <a:lnTo>
                    <a:pt x="9757" y="7625"/>
                  </a:lnTo>
                  <a:cubicBezTo>
                    <a:pt x="9850" y="7533"/>
                    <a:pt x="9850" y="7533"/>
                    <a:pt x="9850" y="7440"/>
                  </a:cubicBezTo>
                  <a:lnTo>
                    <a:pt x="9850" y="6189"/>
                  </a:lnTo>
                  <a:lnTo>
                    <a:pt x="10522" y="5123"/>
                  </a:lnTo>
                  <a:lnTo>
                    <a:pt x="10522" y="4937"/>
                  </a:lnTo>
                  <a:lnTo>
                    <a:pt x="9850" y="3871"/>
                  </a:lnTo>
                  <a:lnTo>
                    <a:pt x="9850" y="2620"/>
                  </a:lnTo>
                  <a:cubicBezTo>
                    <a:pt x="9850" y="2527"/>
                    <a:pt x="9850" y="2527"/>
                    <a:pt x="9757" y="2411"/>
                  </a:cubicBezTo>
                  <a:lnTo>
                    <a:pt x="8691" y="1832"/>
                  </a:lnTo>
                  <a:lnTo>
                    <a:pt x="8112" y="789"/>
                  </a:lnTo>
                  <a:cubicBezTo>
                    <a:pt x="8019" y="673"/>
                    <a:pt x="8019" y="673"/>
                    <a:pt x="7903" y="673"/>
                  </a:cubicBezTo>
                  <a:lnTo>
                    <a:pt x="6652" y="673"/>
                  </a:lnTo>
                  <a:lnTo>
                    <a:pt x="55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7" name="Google Shape;667;p57"/>
            <p:cNvSpPr/>
            <p:nvPr/>
          </p:nvSpPr>
          <p:spPr>
            <a:xfrm>
              <a:off x="6350575" y="3244500"/>
              <a:ext cx="178475" cy="178475"/>
            </a:xfrm>
            <a:custGeom>
              <a:avLst/>
              <a:gdLst/>
              <a:ahLst/>
              <a:cxnLst/>
              <a:rect l="l" t="t" r="r" b="b"/>
              <a:pathLst>
                <a:path w="7139" h="7139" extrusionOk="0">
                  <a:moveTo>
                    <a:pt x="3569" y="1"/>
                  </a:moveTo>
                  <a:cubicBezTo>
                    <a:pt x="1553" y="1"/>
                    <a:pt x="0" y="1530"/>
                    <a:pt x="0" y="3570"/>
                  </a:cubicBezTo>
                  <a:cubicBezTo>
                    <a:pt x="0" y="5493"/>
                    <a:pt x="1553" y="7139"/>
                    <a:pt x="3569" y="7139"/>
                  </a:cubicBezTo>
                  <a:cubicBezTo>
                    <a:pt x="5609" y="7139"/>
                    <a:pt x="7138" y="5493"/>
                    <a:pt x="7138" y="3570"/>
                  </a:cubicBezTo>
                  <a:cubicBezTo>
                    <a:pt x="7138" y="2504"/>
                    <a:pt x="6767" y="1530"/>
                    <a:pt x="5979" y="858"/>
                  </a:cubicBezTo>
                  <a:lnTo>
                    <a:pt x="5701" y="858"/>
                  </a:lnTo>
                  <a:cubicBezTo>
                    <a:pt x="5609" y="951"/>
                    <a:pt x="5609" y="1160"/>
                    <a:pt x="5701" y="1252"/>
                  </a:cubicBezTo>
                  <a:cubicBezTo>
                    <a:pt x="6373" y="1832"/>
                    <a:pt x="6767" y="2689"/>
                    <a:pt x="6767" y="3570"/>
                  </a:cubicBezTo>
                  <a:cubicBezTo>
                    <a:pt x="6767" y="5308"/>
                    <a:pt x="5307" y="6745"/>
                    <a:pt x="3569" y="6745"/>
                  </a:cubicBezTo>
                  <a:cubicBezTo>
                    <a:pt x="1831" y="6745"/>
                    <a:pt x="394" y="5308"/>
                    <a:pt x="394" y="3570"/>
                  </a:cubicBezTo>
                  <a:cubicBezTo>
                    <a:pt x="394" y="1832"/>
                    <a:pt x="1831" y="372"/>
                    <a:pt x="3569" y="372"/>
                  </a:cubicBezTo>
                  <a:cubicBezTo>
                    <a:pt x="4056" y="372"/>
                    <a:pt x="4450" y="488"/>
                    <a:pt x="4821" y="673"/>
                  </a:cubicBezTo>
                  <a:cubicBezTo>
                    <a:pt x="5029" y="673"/>
                    <a:pt x="5122" y="673"/>
                    <a:pt x="5122" y="580"/>
                  </a:cubicBezTo>
                  <a:cubicBezTo>
                    <a:pt x="5215" y="488"/>
                    <a:pt x="5122" y="279"/>
                    <a:pt x="5029" y="279"/>
                  </a:cubicBezTo>
                  <a:cubicBezTo>
                    <a:pt x="4543" y="94"/>
                    <a:pt x="4056"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8" name="Google Shape;668;p57"/>
            <p:cNvSpPr/>
            <p:nvPr/>
          </p:nvSpPr>
          <p:spPr>
            <a:xfrm>
              <a:off x="6410825" y="3271150"/>
              <a:ext cx="57950" cy="122875"/>
            </a:xfrm>
            <a:custGeom>
              <a:avLst/>
              <a:gdLst/>
              <a:ahLst/>
              <a:cxnLst/>
              <a:rect l="l" t="t" r="r" b="b"/>
              <a:pathLst>
                <a:path w="2318" h="4915" extrusionOk="0">
                  <a:moveTo>
                    <a:pt x="1159" y="1"/>
                  </a:moveTo>
                  <a:cubicBezTo>
                    <a:pt x="1066" y="1"/>
                    <a:pt x="974" y="94"/>
                    <a:pt x="974" y="279"/>
                  </a:cubicBezTo>
                  <a:lnTo>
                    <a:pt x="974" y="673"/>
                  </a:lnTo>
                  <a:cubicBezTo>
                    <a:pt x="487" y="766"/>
                    <a:pt x="0" y="1160"/>
                    <a:pt x="0" y="1739"/>
                  </a:cubicBezTo>
                  <a:cubicBezTo>
                    <a:pt x="0" y="2203"/>
                    <a:pt x="487" y="2689"/>
                    <a:pt x="1066" y="2689"/>
                  </a:cubicBezTo>
                  <a:lnTo>
                    <a:pt x="1252" y="2689"/>
                  </a:lnTo>
                  <a:cubicBezTo>
                    <a:pt x="1553" y="2689"/>
                    <a:pt x="1831" y="2991"/>
                    <a:pt x="1831" y="3269"/>
                  </a:cubicBezTo>
                  <a:cubicBezTo>
                    <a:pt x="1831" y="3570"/>
                    <a:pt x="1553" y="3848"/>
                    <a:pt x="1252" y="3848"/>
                  </a:cubicBezTo>
                  <a:lnTo>
                    <a:pt x="974" y="3848"/>
                  </a:lnTo>
                  <a:cubicBezTo>
                    <a:pt x="672" y="3848"/>
                    <a:pt x="487" y="3663"/>
                    <a:pt x="487" y="3361"/>
                  </a:cubicBezTo>
                  <a:cubicBezTo>
                    <a:pt x="487" y="3269"/>
                    <a:pt x="394" y="3176"/>
                    <a:pt x="302" y="3176"/>
                  </a:cubicBezTo>
                  <a:cubicBezTo>
                    <a:pt x="93" y="3176"/>
                    <a:pt x="0" y="3269"/>
                    <a:pt x="0" y="3361"/>
                  </a:cubicBezTo>
                  <a:cubicBezTo>
                    <a:pt x="0" y="3848"/>
                    <a:pt x="487" y="4242"/>
                    <a:pt x="974" y="4242"/>
                  </a:cubicBezTo>
                  <a:lnTo>
                    <a:pt x="974" y="4729"/>
                  </a:lnTo>
                  <a:cubicBezTo>
                    <a:pt x="974" y="4821"/>
                    <a:pt x="1066" y="4914"/>
                    <a:pt x="1159" y="4914"/>
                  </a:cubicBezTo>
                  <a:cubicBezTo>
                    <a:pt x="1252" y="4914"/>
                    <a:pt x="1368" y="4821"/>
                    <a:pt x="1368" y="4729"/>
                  </a:cubicBezTo>
                  <a:lnTo>
                    <a:pt x="1368" y="4242"/>
                  </a:lnTo>
                  <a:cubicBezTo>
                    <a:pt x="1831" y="4242"/>
                    <a:pt x="2318" y="3755"/>
                    <a:pt x="2318" y="3269"/>
                  </a:cubicBezTo>
                  <a:cubicBezTo>
                    <a:pt x="2318" y="2689"/>
                    <a:pt x="1831" y="2318"/>
                    <a:pt x="1252" y="2318"/>
                  </a:cubicBezTo>
                  <a:lnTo>
                    <a:pt x="1066" y="2318"/>
                  </a:lnTo>
                  <a:cubicBezTo>
                    <a:pt x="788" y="2318"/>
                    <a:pt x="487" y="2017"/>
                    <a:pt x="487" y="1739"/>
                  </a:cubicBezTo>
                  <a:cubicBezTo>
                    <a:pt x="487" y="1345"/>
                    <a:pt x="788" y="1160"/>
                    <a:pt x="1066" y="1160"/>
                  </a:cubicBezTo>
                  <a:lnTo>
                    <a:pt x="1368" y="1160"/>
                  </a:lnTo>
                  <a:cubicBezTo>
                    <a:pt x="1646" y="1160"/>
                    <a:pt x="1831" y="1345"/>
                    <a:pt x="1831" y="1623"/>
                  </a:cubicBezTo>
                  <a:lnTo>
                    <a:pt x="1831" y="1832"/>
                  </a:lnTo>
                  <a:cubicBezTo>
                    <a:pt x="1831" y="1924"/>
                    <a:pt x="1947" y="2017"/>
                    <a:pt x="2040" y="2017"/>
                  </a:cubicBezTo>
                  <a:cubicBezTo>
                    <a:pt x="2225" y="2017"/>
                    <a:pt x="2318" y="1924"/>
                    <a:pt x="2318" y="1832"/>
                  </a:cubicBezTo>
                  <a:lnTo>
                    <a:pt x="2318" y="1623"/>
                  </a:lnTo>
                  <a:cubicBezTo>
                    <a:pt x="2318" y="1044"/>
                    <a:pt x="1831" y="673"/>
                    <a:pt x="1368" y="673"/>
                  </a:cubicBezTo>
                  <a:lnTo>
                    <a:pt x="1368" y="279"/>
                  </a:lnTo>
                  <a:cubicBezTo>
                    <a:pt x="1368" y="94"/>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8"/>
          <p:cNvSpPr txBox="1">
            <a:spLocks noGrp="1"/>
          </p:cNvSpPr>
          <p:nvPr>
            <p:ph type="subTitle" idx="1"/>
          </p:nvPr>
        </p:nvSpPr>
        <p:spPr>
          <a:xfrm>
            <a:off x="1654775" y="2012200"/>
            <a:ext cx="58344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sp>
        <p:nvSpPr>
          <p:cNvPr id="674" name="Google Shape;674;p58"/>
          <p:cNvSpPr txBox="1">
            <a:spLocks noGrp="1"/>
          </p:cNvSpPr>
          <p:nvPr>
            <p:ph type="title"/>
          </p:nvPr>
        </p:nvSpPr>
        <p:spPr>
          <a:xfrm>
            <a:off x="1654825" y="1077563"/>
            <a:ext cx="58344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675" name="Google Shape;675;p58"/>
          <p:cNvSpPr txBox="1">
            <a:spLocks noGrp="1"/>
          </p:cNvSpPr>
          <p:nvPr>
            <p:ph type="title" idx="2"/>
          </p:nvPr>
        </p:nvSpPr>
        <p:spPr>
          <a:xfrm>
            <a:off x="1654825" y="2686110"/>
            <a:ext cx="58344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676" name="Google Shape;676;p58"/>
          <p:cNvSpPr txBox="1">
            <a:spLocks noGrp="1"/>
          </p:cNvSpPr>
          <p:nvPr>
            <p:ph type="subTitle" idx="3"/>
          </p:nvPr>
        </p:nvSpPr>
        <p:spPr>
          <a:xfrm>
            <a:off x="1654775" y="3620729"/>
            <a:ext cx="58344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9"/>
          <p:cNvSpPr txBox="1">
            <a:spLocks noGrp="1"/>
          </p:cNvSpPr>
          <p:nvPr>
            <p:ph type="title"/>
          </p:nvPr>
        </p:nvSpPr>
        <p:spPr>
          <a:xfrm>
            <a:off x="1552350" y="1566150"/>
            <a:ext cx="6039300" cy="12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682" name="Google Shape;682;p59"/>
          <p:cNvSpPr txBox="1">
            <a:spLocks noGrp="1"/>
          </p:cNvSpPr>
          <p:nvPr>
            <p:ph type="subTitle" idx="1"/>
          </p:nvPr>
        </p:nvSpPr>
        <p:spPr>
          <a:xfrm>
            <a:off x="1552350" y="2804550"/>
            <a:ext cx="6039300" cy="7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can be the part of the presentation where you talk about yourself, write your email…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60"/>
          <p:cNvPicPr preferRelativeResize="0"/>
          <p:nvPr/>
        </p:nvPicPr>
        <p:blipFill rotWithShape="1">
          <a:blip r:embed="rId3">
            <a:alphaModFix/>
          </a:blip>
          <a:srcRect l="10950" t="3040" r="10942" b="19976"/>
          <a:stretch/>
        </p:blipFill>
        <p:spPr>
          <a:xfrm>
            <a:off x="2045179" y="1280925"/>
            <a:ext cx="1687801" cy="2078751"/>
          </a:xfrm>
          <a:prstGeom prst="rect">
            <a:avLst/>
          </a:prstGeom>
          <a:noFill/>
          <a:ln>
            <a:noFill/>
          </a:ln>
        </p:spPr>
      </p:pic>
      <p:pic>
        <p:nvPicPr>
          <p:cNvPr id="688" name="Google Shape;688;p60"/>
          <p:cNvPicPr preferRelativeResize="0"/>
          <p:nvPr/>
        </p:nvPicPr>
        <p:blipFill rotWithShape="1">
          <a:blip r:embed="rId4">
            <a:alphaModFix/>
          </a:blip>
          <a:srcRect b="15832"/>
          <a:stretch/>
        </p:blipFill>
        <p:spPr>
          <a:xfrm>
            <a:off x="5451192" y="1296075"/>
            <a:ext cx="1607425" cy="2026952"/>
          </a:xfrm>
          <a:prstGeom prst="rect">
            <a:avLst/>
          </a:prstGeom>
          <a:noFill/>
          <a:ln>
            <a:noFill/>
          </a:ln>
        </p:spPr>
      </p:pic>
      <p:sp>
        <p:nvSpPr>
          <p:cNvPr id="689" name="Google Shape;689;p60"/>
          <p:cNvSpPr txBox="1">
            <a:spLocks noGrp="1"/>
          </p:cNvSpPr>
          <p:nvPr>
            <p:ph type="subTitle" idx="1"/>
          </p:nvPr>
        </p:nvSpPr>
        <p:spPr>
          <a:xfrm>
            <a:off x="1820329" y="3455025"/>
            <a:ext cx="2137500" cy="4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Jimmy John</a:t>
            </a:r>
            <a:endParaRPr/>
          </a:p>
        </p:txBody>
      </p:sp>
      <p:sp>
        <p:nvSpPr>
          <p:cNvPr id="690" name="Google Shape;690;p60"/>
          <p:cNvSpPr txBox="1">
            <a:spLocks noGrp="1"/>
          </p:cNvSpPr>
          <p:nvPr>
            <p:ph type="subTitle" idx="2"/>
          </p:nvPr>
        </p:nvSpPr>
        <p:spPr>
          <a:xfrm>
            <a:off x="5186154" y="3455025"/>
            <a:ext cx="2137500" cy="4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Joe</a:t>
            </a:r>
            <a:endParaRPr/>
          </a:p>
        </p:txBody>
      </p:sp>
      <p:sp>
        <p:nvSpPr>
          <p:cNvPr id="691" name="Google Shape;691;p60"/>
          <p:cNvSpPr txBox="1">
            <a:spLocks noGrp="1"/>
          </p:cNvSpPr>
          <p:nvPr>
            <p:ph type="subTitle" idx="3"/>
          </p:nvPr>
        </p:nvSpPr>
        <p:spPr>
          <a:xfrm>
            <a:off x="1660925" y="3850575"/>
            <a:ext cx="2296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692" name="Google Shape;692;p60"/>
          <p:cNvSpPr txBox="1">
            <a:spLocks noGrp="1"/>
          </p:cNvSpPr>
          <p:nvPr>
            <p:ph type="subTitle" idx="4"/>
          </p:nvPr>
        </p:nvSpPr>
        <p:spPr>
          <a:xfrm>
            <a:off x="5186150" y="3850575"/>
            <a:ext cx="2296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693" name="Google Shape;693;p60"/>
          <p:cNvSpPr/>
          <p:nvPr/>
        </p:nvSpPr>
        <p:spPr>
          <a:xfrm>
            <a:off x="2018259" y="1247800"/>
            <a:ext cx="1741641" cy="2145062"/>
          </a:xfrm>
          <a:custGeom>
            <a:avLst/>
            <a:gdLst/>
            <a:ahLst/>
            <a:cxnLst/>
            <a:rect l="l" t="t" r="r" b="b"/>
            <a:pathLst>
              <a:path w="67512" h="83150" extrusionOk="0">
                <a:moveTo>
                  <a:pt x="28155" y="1271"/>
                </a:moveTo>
                <a:cubicBezTo>
                  <a:pt x="30022" y="1271"/>
                  <a:pt x="31947" y="1606"/>
                  <a:pt x="33917" y="2348"/>
                </a:cubicBezTo>
                <a:cubicBezTo>
                  <a:pt x="41803" y="4976"/>
                  <a:pt x="48508" y="11346"/>
                  <a:pt x="54369" y="16992"/>
                </a:cubicBezTo>
                <a:cubicBezTo>
                  <a:pt x="58848" y="21405"/>
                  <a:pt x="64159" y="26206"/>
                  <a:pt x="65272" y="32643"/>
                </a:cubicBezTo>
                <a:cubicBezTo>
                  <a:pt x="66720" y="40904"/>
                  <a:pt x="62590" y="49622"/>
                  <a:pt x="58902" y="56716"/>
                </a:cubicBezTo>
                <a:cubicBezTo>
                  <a:pt x="53430" y="66841"/>
                  <a:pt x="44981" y="77396"/>
                  <a:pt x="33582" y="80977"/>
                </a:cubicBezTo>
                <a:cubicBezTo>
                  <a:pt x="31484" y="81633"/>
                  <a:pt x="29475" y="81937"/>
                  <a:pt x="27559" y="81937"/>
                </a:cubicBezTo>
                <a:cubicBezTo>
                  <a:pt x="19372" y="81937"/>
                  <a:pt x="12894" y="76373"/>
                  <a:pt x="8503" y="68907"/>
                </a:cubicBezTo>
                <a:cubicBezTo>
                  <a:pt x="7940" y="67901"/>
                  <a:pt x="7376" y="66841"/>
                  <a:pt x="6934" y="65715"/>
                </a:cubicBezTo>
                <a:cubicBezTo>
                  <a:pt x="6880" y="65715"/>
                  <a:pt x="6880" y="65661"/>
                  <a:pt x="6880" y="65608"/>
                </a:cubicBezTo>
                <a:cubicBezTo>
                  <a:pt x="3688" y="57950"/>
                  <a:pt x="2186" y="48951"/>
                  <a:pt x="1958" y="41468"/>
                </a:cubicBezTo>
                <a:cubicBezTo>
                  <a:pt x="1958" y="39349"/>
                  <a:pt x="2066" y="37163"/>
                  <a:pt x="2240" y="35097"/>
                </a:cubicBezTo>
                <a:cubicBezTo>
                  <a:pt x="2468" y="33032"/>
                  <a:pt x="2803" y="30967"/>
                  <a:pt x="3192" y="28955"/>
                </a:cubicBezTo>
                <a:cubicBezTo>
                  <a:pt x="4587" y="23081"/>
                  <a:pt x="7041" y="16711"/>
                  <a:pt x="10622" y="11521"/>
                </a:cubicBezTo>
                <a:cubicBezTo>
                  <a:pt x="11400" y="10448"/>
                  <a:pt x="12298" y="9388"/>
                  <a:pt x="13250" y="8383"/>
                </a:cubicBezTo>
                <a:cubicBezTo>
                  <a:pt x="17484" y="4280"/>
                  <a:pt x="22561" y="1271"/>
                  <a:pt x="28155" y="1271"/>
                </a:cubicBezTo>
                <a:close/>
                <a:moveTo>
                  <a:pt x="0" y="1"/>
                </a:moveTo>
                <a:lnTo>
                  <a:pt x="0" y="83149"/>
                </a:lnTo>
                <a:lnTo>
                  <a:pt x="67512" y="83149"/>
                </a:lnTo>
                <a:lnTo>
                  <a:pt x="67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0"/>
          <p:cNvSpPr/>
          <p:nvPr/>
        </p:nvSpPr>
        <p:spPr>
          <a:xfrm>
            <a:off x="5411167" y="1280925"/>
            <a:ext cx="1687475" cy="2078750"/>
          </a:xfrm>
          <a:custGeom>
            <a:avLst/>
            <a:gdLst/>
            <a:ahLst/>
            <a:cxnLst/>
            <a:rect l="l" t="t" r="r" b="b"/>
            <a:pathLst>
              <a:path w="67499" h="83150" extrusionOk="0">
                <a:moveTo>
                  <a:pt x="37633" y="1991"/>
                </a:moveTo>
                <a:cubicBezTo>
                  <a:pt x="46204" y="1991"/>
                  <a:pt x="52550" y="9567"/>
                  <a:pt x="56662" y="16711"/>
                </a:cubicBezTo>
                <a:cubicBezTo>
                  <a:pt x="61919" y="26541"/>
                  <a:pt x="64870" y="38115"/>
                  <a:pt x="65152" y="49233"/>
                </a:cubicBezTo>
                <a:cubicBezTo>
                  <a:pt x="65152" y="52022"/>
                  <a:pt x="64937" y="54771"/>
                  <a:pt x="64481" y="57507"/>
                </a:cubicBezTo>
                <a:cubicBezTo>
                  <a:pt x="63194" y="63824"/>
                  <a:pt x="60458" y="69792"/>
                  <a:pt x="56381" y="74217"/>
                </a:cubicBezTo>
                <a:cubicBezTo>
                  <a:pt x="51257" y="78815"/>
                  <a:pt x="45703" y="81064"/>
                  <a:pt x="39388" y="81064"/>
                </a:cubicBezTo>
                <a:cubicBezTo>
                  <a:pt x="37505" y="81064"/>
                  <a:pt x="35555" y="80864"/>
                  <a:pt x="33528" y="80467"/>
                </a:cubicBezTo>
                <a:cubicBezTo>
                  <a:pt x="24865" y="78294"/>
                  <a:pt x="16992" y="72595"/>
                  <a:pt x="10783" y="66278"/>
                </a:cubicBezTo>
                <a:cubicBezTo>
                  <a:pt x="6089" y="61303"/>
                  <a:pt x="2066" y="55938"/>
                  <a:pt x="2294" y="48790"/>
                </a:cubicBezTo>
                <a:cubicBezTo>
                  <a:pt x="2575" y="40127"/>
                  <a:pt x="6867" y="31356"/>
                  <a:pt x="10837" y="23859"/>
                </a:cubicBezTo>
                <a:cubicBezTo>
                  <a:pt x="15987" y="14981"/>
                  <a:pt x="23135" y="4869"/>
                  <a:pt x="33863" y="2468"/>
                </a:cubicBezTo>
                <a:cubicBezTo>
                  <a:pt x="35165" y="2143"/>
                  <a:pt x="36421" y="1991"/>
                  <a:pt x="37633" y="1991"/>
                </a:cubicBezTo>
                <a:close/>
                <a:moveTo>
                  <a:pt x="1" y="1"/>
                </a:moveTo>
                <a:lnTo>
                  <a:pt x="1" y="83149"/>
                </a:lnTo>
                <a:lnTo>
                  <a:pt x="67499" y="83149"/>
                </a:lnTo>
                <a:lnTo>
                  <a:pt x="674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0"/>
          <p:cNvSpPr/>
          <p:nvPr/>
        </p:nvSpPr>
        <p:spPr>
          <a:xfrm>
            <a:off x="4701688" y="2627688"/>
            <a:ext cx="1121925" cy="518450"/>
          </a:xfrm>
          <a:custGeom>
            <a:avLst/>
            <a:gdLst/>
            <a:ahLst/>
            <a:cxnLst/>
            <a:rect l="l" t="t" r="r" b="b"/>
            <a:pathLst>
              <a:path w="44877" h="20738" extrusionOk="0">
                <a:moveTo>
                  <a:pt x="21108" y="0"/>
                </a:moveTo>
                <a:cubicBezTo>
                  <a:pt x="20639" y="0"/>
                  <a:pt x="20170" y="70"/>
                  <a:pt x="19705" y="70"/>
                </a:cubicBezTo>
                <a:cubicBezTo>
                  <a:pt x="19508" y="70"/>
                  <a:pt x="19311" y="57"/>
                  <a:pt x="19115" y="22"/>
                </a:cubicBezTo>
                <a:cubicBezTo>
                  <a:pt x="18247" y="81"/>
                  <a:pt x="17379" y="96"/>
                  <a:pt x="16511" y="96"/>
                </a:cubicBezTo>
                <a:cubicBezTo>
                  <a:pt x="15592" y="96"/>
                  <a:pt x="14674" y="79"/>
                  <a:pt x="13755" y="79"/>
                </a:cubicBezTo>
                <a:cubicBezTo>
                  <a:pt x="13378" y="79"/>
                  <a:pt x="13001" y="82"/>
                  <a:pt x="12624" y="90"/>
                </a:cubicBezTo>
                <a:lnTo>
                  <a:pt x="12635" y="159"/>
                </a:lnTo>
                <a:cubicBezTo>
                  <a:pt x="12491" y="155"/>
                  <a:pt x="12346" y="154"/>
                  <a:pt x="12201" y="154"/>
                </a:cubicBezTo>
                <a:cubicBezTo>
                  <a:pt x="11912" y="154"/>
                  <a:pt x="11622" y="159"/>
                  <a:pt x="11331" y="159"/>
                </a:cubicBezTo>
                <a:lnTo>
                  <a:pt x="11331" y="239"/>
                </a:lnTo>
                <a:cubicBezTo>
                  <a:pt x="11204" y="239"/>
                  <a:pt x="10930" y="250"/>
                  <a:pt x="10792" y="250"/>
                </a:cubicBezTo>
                <a:lnTo>
                  <a:pt x="10770" y="329"/>
                </a:lnTo>
                <a:cubicBezTo>
                  <a:pt x="10637" y="288"/>
                  <a:pt x="10501" y="274"/>
                  <a:pt x="10363" y="274"/>
                </a:cubicBezTo>
                <a:cubicBezTo>
                  <a:pt x="10080" y="274"/>
                  <a:pt x="9790" y="333"/>
                  <a:pt x="9500" y="333"/>
                </a:cubicBezTo>
                <a:cubicBezTo>
                  <a:pt x="9424" y="333"/>
                  <a:pt x="9347" y="329"/>
                  <a:pt x="9271" y="318"/>
                </a:cubicBezTo>
                <a:lnTo>
                  <a:pt x="9271" y="398"/>
                </a:lnTo>
                <a:cubicBezTo>
                  <a:pt x="9228" y="389"/>
                  <a:pt x="9186" y="385"/>
                  <a:pt x="9145" y="385"/>
                </a:cubicBezTo>
                <a:cubicBezTo>
                  <a:pt x="9089" y="385"/>
                  <a:pt x="9033" y="392"/>
                  <a:pt x="8974" y="398"/>
                </a:cubicBezTo>
                <a:cubicBezTo>
                  <a:pt x="8436" y="582"/>
                  <a:pt x="7875" y="697"/>
                  <a:pt x="7348" y="892"/>
                </a:cubicBezTo>
                <a:cubicBezTo>
                  <a:pt x="6444" y="1030"/>
                  <a:pt x="5494" y="1167"/>
                  <a:pt x="4728" y="1703"/>
                </a:cubicBezTo>
                <a:cubicBezTo>
                  <a:pt x="4648" y="1829"/>
                  <a:pt x="4579" y="1966"/>
                  <a:pt x="4489" y="2082"/>
                </a:cubicBezTo>
                <a:cubicBezTo>
                  <a:pt x="4214" y="2334"/>
                  <a:pt x="3733" y="2219"/>
                  <a:pt x="3502" y="2540"/>
                </a:cubicBezTo>
                <a:cubicBezTo>
                  <a:pt x="3126" y="2952"/>
                  <a:pt x="2508" y="2928"/>
                  <a:pt x="2085" y="3260"/>
                </a:cubicBezTo>
                <a:cubicBezTo>
                  <a:pt x="1659" y="3466"/>
                  <a:pt x="1214" y="3650"/>
                  <a:pt x="824" y="3914"/>
                </a:cubicBezTo>
                <a:cubicBezTo>
                  <a:pt x="368" y="4290"/>
                  <a:pt x="550" y="5081"/>
                  <a:pt x="1088" y="5298"/>
                </a:cubicBezTo>
                <a:cubicBezTo>
                  <a:pt x="1146" y="5526"/>
                  <a:pt x="1168" y="5779"/>
                  <a:pt x="1341" y="5960"/>
                </a:cubicBezTo>
                <a:cubicBezTo>
                  <a:pt x="1431" y="6339"/>
                  <a:pt x="1717" y="6647"/>
                  <a:pt x="1981" y="6935"/>
                </a:cubicBezTo>
                <a:cubicBezTo>
                  <a:pt x="1912" y="7278"/>
                  <a:pt x="1431" y="7278"/>
                  <a:pt x="1261" y="7553"/>
                </a:cubicBezTo>
                <a:cubicBezTo>
                  <a:pt x="1110" y="7792"/>
                  <a:pt x="1341" y="8089"/>
                  <a:pt x="1203" y="8330"/>
                </a:cubicBezTo>
                <a:cubicBezTo>
                  <a:pt x="802" y="8514"/>
                  <a:pt x="286" y="8663"/>
                  <a:pt x="184" y="9154"/>
                </a:cubicBezTo>
                <a:cubicBezTo>
                  <a:pt x="0" y="9509"/>
                  <a:pt x="300" y="9921"/>
                  <a:pt x="665" y="9989"/>
                </a:cubicBezTo>
                <a:cubicBezTo>
                  <a:pt x="585" y="10882"/>
                  <a:pt x="1500" y="11385"/>
                  <a:pt x="1810" y="12129"/>
                </a:cubicBezTo>
                <a:cubicBezTo>
                  <a:pt x="1981" y="12588"/>
                  <a:pt x="2429" y="12931"/>
                  <a:pt x="2382" y="13458"/>
                </a:cubicBezTo>
                <a:cubicBezTo>
                  <a:pt x="2805" y="14214"/>
                  <a:pt x="3376" y="14900"/>
                  <a:pt x="3697" y="15724"/>
                </a:cubicBezTo>
                <a:cubicBezTo>
                  <a:pt x="3744" y="16043"/>
                  <a:pt x="3733" y="16650"/>
                  <a:pt x="4156" y="16719"/>
                </a:cubicBezTo>
                <a:cubicBezTo>
                  <a:pt x="4294" y="16856"/>
                  <a:pt x="4511" y="16867"/>
                  <a:pt x="4681" y="16960"/>
                </a:cubicBezTo>
                <a:cubicBezTo>
                  <a:pt x="5286" y="17121"/>
                  <a:pt x="5859" y="17537"/>
                  <a:pt x="6498" y="17537"/>
                </a:cubicBezTo>
                <a:cubicBezTo>
                  <a:pt x="6537" y="17537"/>
                  <a:pt x="6577" y="17535"/>
                  <a:pt x="6617" y="17532"/>
                </a:cubicBezTo>
                <a:cubicBezTo>
                  <a:pt x="6903" y="17806"/>
                  <a:pt x="7384" y="17578"/>
                  <a:pt x="7658" y="17875"/>
                </a:cubicBezTo>
                <a:cubicBezTo>
                  <a:pt x="7897" y="18114"/>
                  <a:pt x="8161" y="18389"/>
                  <a:pt x="8515" y="18471"/>
                </a:cubicBezTo>
                <a:cubicBezTo>
                  <a:pt x="8646" y="18619"/>
                  <a:pt x="8836" y="18657"/>
                  <a:pt x="9036" y="18657"/>
                </a:cubicBezTo>
                <a:cubicBezTo>
                  <a:pt x="9222" y="18657"/>
                  <a:pt x="9416" y="18625"/>
                  <a:pt x="9581" y="18619"/>
                </a:cubicBezTo>
                <a:cubicBezTo>
                  <a:pt x="9592" y="18721"/>
                  <a:pt x="9729" y="18721"/>
                  <a:pt x="9809" y="18757"/>
                </a:cubicBezTo>
                <a:cubicBezTo>
                  <a:pt x="10713" y="18757"/>
                  <a:pt x="11594" y="18963"/>
                  <a:pt x="12487" y="18985"/>
                </a:cubicBezTo>
                <a:cubicBezTo>
                  <a:pt x="12553" y="19042"/>
                  <a:pt x="12628" y="19073"/>
                  <a:pt x="12703" y="19073"/>
                </a:cubicBezTo>
                <a:cubicBezTo>
                  <a:pt x="12745" y="19073"/>
                  <a:pt x="12788" y="19063"/>
                  <a:pt x="12830" y="19042"/>
                </a:cubicBezTo>
                <a:cubicBezTo>
                  <a:pt x="12908" y="19007"/>
                  <a:pt x="12987" y="18994"/>
                  <a:pt x="13067" y="18994"/>
                </a:cubicBezTo>
                <a:cubicBezTo>
                  <a:pt x="13250" y="18994"/>
                  <a:pt x="13438" y="19060"/>
                  <a:pt x="13621" y="19075"/>
                </a:cubicBezTo>
                <a:cubicBezTo>
                  <a:pt x="13680" y="19143"/>
                  <a:pt x="13757" y="19163"/>
                  <a:pt x="13843" y="19163"/>
                </a:cubicBezTo>
                <a:cubicBezTo>
                  <a:pt x="13966" y="19163"/>
                  <a:pt x="14106" y="19121"/>
                  <a:pt x="14226" y="19121"/>
                </a:cubicBezTo>
                <a:cubicBezTo>
                  <a:pt x="14234" y="19121"/>
                  <a:pt x="14242" y="19122"/>
                  <a:pt x="14250" y="19122"/>
                </a:cubicBezTo>
                <a:cubicBezTo>
                  <a:pt x="14336" y="19146"/>
                  <a:pt x="14422" y="19153"/>
                  <a:pt x="14509" y="19153"/>
                </a:cubicBezTo>
                <a:cubicBezTo>
                  <a:pt x="14655" y="19153"/>
                  <a:pt x="14804" y="19132"/>
                  <a:pt x="14956" y="19132"/>
                </a:cubicBezTo>
                <a:cubicBezTo>
                  <a:pt x="14976" y="19132"/>
                  <a:pt x="14996" y="19132"/>
                  <a:pt x="15017" y="19133"/>
                </a:cubicBezTo>
                <a:cubicBezTo>
                  <a:pt x="15635" y="19454"/>
                  <a:pt x="16354" y="19191"/>
                  <a:pt x="16997" y="19432"/>
                </a:cubicBezTo>
                <a:cubicBezTo>
                  <a:pt x="18414" y="19625"/>
                  <a:pt x="19845" y="19570"/>
                  <a:pt x="21255" y="19820"/>
                </a:cubicBezTo>
                <a:cubicBezTo>
                  <a:pt x="22296" y="19968"/>
                  <a:pt x="23359" y="19913"/>
                  <a:pt x="24378" y="20199"/>
                </a:cubicBezTo>
                <a:cubicBezTo>
                  <a:pt x="25144" y="20243"/>
                  <a:pt x="25899" y="20380"/>
                  <a:pt x="26655" y="20449"/>
                </a:cubicBezTo>
                <a:cubicBezTo>
                  <a:pt x="26728" y="20444"/>
                  <a:pt x="26801" y="20441"/>
                  <a:pt x="26873" y="20441"/>
                </a:cubicBezTo>
                <a:cubicBezTo>
                  <a:pt x="27575" y="20441"/>
                  <a:pt x="28251" y="20662"/>
                  <a:pt x="28945" y="20737"/>
                </a:cubicBezTo>
                <a:cubicBezTo>
                  <a:pt x="29654" y="20531"/>
                  <a:pt x="30330" y="20232"/>
                  <a:pt x="30959" y="19866"/>
                </a:cubicBezTo>
                <a:cubicBezTo>
                  <a:pt x="31555" y="19625"/>
                  <a:pt x="32184" y="19454"/>
                  <a:pt x="32755" y="19144"/>
                </a:cubicBezTo>
                <a:cubicBezTo>
                  <a:pt x="33167" y="18894"/>
                  <a:pt x="33683" y="18963"/>
                  <a:pt x="34128" y="18836"/>
                </a:cubicBezTo>
                <a:cubicBezTo>
                  <a:pt x="34873" y="18710"/>
                  <a:pt x="35527" y="18320"/>
                  <a:pt x="36199" y="18012"/>
                </a:cubicBezTo>
                <a:cubicBezTo>
                  <a:pt x="36579" y="17864"/>
                  <a:pt x="36969" y="17680"/>
                  <a:pt x="37243" y="17372"/>
                </a:cubicBezTo>
                <a:cubicBezTo>
                  <a:pt x="37323" y="17062"/>
                  <a:pt x="37587" y="16878"/>
                  <a:pt x="37655" y="16559"/>
                </a:cubicBezTo>
                <a:cubicBezTo>
                  <a:pt x="38032" y="15873"/>
                  <a:pt x="37587" y="15106"/>
                  <a:pt x="37345" y="14431"/>
                </a:cubicBezTo>
                <a:cubicBezTo>
                  <a:pt x="38180" y="14315"/>
                  <a:pt x="39004" y="14052"/>
                  <a:pt x="39702" y="13582"/>
                </a:cubicBezTo>
                <a:cubicBezTo>
                  <a:pt x="40059" y="13549"/>
                  <a:pt x="40287" y="13206"/>
                  <a:pt x="40388" y="12909"/>
                </a:cubicBezTo>
                <a:cubicBezTo>
                  <a:pt x="40482" y="12862"/>
                  <a:pt x="40493" y="12747"/>
                  <a:pt x="40539" y="12667"/>
                </a:cubicBezTo>
                <a:lnTo>
                  <a:pt x="40619" y="12667"/>
                </a:lnTo>
                <a:cubicBezTo>
                  <a:pt x="40699" y="12060"/>
                  <a:pt x="40424" y="11536"/>
                  <a:pt x="40218" y="10986"/>
                </a:cubicBezTo>
                <a:cubicBezTo>
                  <a:pt x="40402" y="10860"/>
                  <a:pt x="40732" y="10904"/>
                  <a:pt x="40847" y="10756"/>
                </a:cubicBezTo>
                <a:cubicBezTo>
                  <a:pt x="41179" y="10698"/>
                  <a:pt x="41671" y="10802"/>
                  <a:pt x="41913" y="10539"/>
                </a:cubicBezTo>
                <a:cubicBezTo>
                  <a:pt x="42484" y="10517"/>
                  <a:pt x="42943" y="10138"/>
                  <a:pt x="43445" y="9932"/>
                </a:cubicBezTo>
                <a:cubicBezTo>
                  <a:pt x="44234" y="9715"/>
                  <a:pt x="44646" y="8970"/>
                  <a:pt x="44876" y="8240"/>
                </a:cubicBezTo>
                <a:cubicBezTo>
                  <a:pt x="44876" y="7608"/>
                  <a:pt x="44602" y="7015"/>
                  <a:pt x="44280" y="6487"/>
                </a:cubicBezTo>
                <a:cubicBezTo>
                  <a:pt x="44302" y="6303"/>
                  <a:pt x="44165" y="6155"/>
                  <a:pt x="44052" y="6042"/>
                </a:cubicBezTo>
                <a:cubicBezTo>
                  <a:pt x="44017" y="5743"/>
                  <a:pt x="43731" y="5573"/>
                  <a:pt x="43616" y="5320"/>
                </a:cubicBezTo>
                <a:cubicBezTo>
                  <a:pt x="43091" y="4633"/>
                  <a:pt x="42621" y="3914"/>
                  <a:pt x="42336" y="3090"/>
                </a:cubicBezTo>
                <a:cubicBezTo>
                  <a:pt x="42152" y="2917"/>
                  <a:pt x="42163" y="2562"/>
                  <a:pt x="41968" y="2447"/>
                </a:cubicBezTo>
                <a:cubicBezTo>
                  <a:pt x="41935" y="2266"/>
                  <a:pt x="41682" y="2197"/>
                  <a:pt x="41671" y="2002"/>
                </a:cubicBezTo>
                <a:cubicBezTo>
                  <a:pt x="41591" y="1854"/>
                  <a:pt x="41602" y="1601"/>
                  <a:pt x="41443" y="1532"/>
                </a:cubicBezTo>
                <a:cubicBezTo>
                  <a:pt x="41185" y="1128"/>
                  <a:pt x="40748" y="764"/>
                  <a:pt x="40245" y="764"/>
                </a:cubicBezTo>
                <a:cubicBezTo>
                  <a:pt x="40191" y="764"/>
                  <a:pt x="40136" y="768"/>
                  <a:pt x="40081" y="777"/>
                </a:cubicBezTo>
                <a:cubicBezTo>
                  <a:pt x="39224" y="766"/>
                  <a:pt x="38378" y="617"/>
                  <a:pt x="37522" y="617"/>
                </a:cubicBezTo>
                <a:cubicBezTo>
                  <a:pt x="37486" y="617"/>
                  <a:pt x="37450" y="617"/>
                  <a:pt x="37414" y="618"/>
                </a:cubicBezTo>
                <a:lnTo>
                  <a:pt x="37414" y="549"/>
                </a:lnTo>
                <a:cubicBezTo>
                  <a:pt x="37181" y="549"/>
                  <a:pt x="36943" y="534"/>
                  <a:pt x="36707" y="534"/>
                </a:cubicBezTo>
                <a:cubicBezTo>
                  <a:pt x="36433" y="534"/>
                  <a:pt x="36161" y="554"/>
                  <a:pt x="35903" y="640"/>
                </a:cubicBezTo>
                <a:cubicBezTo>
                  <a:pt x="35787" y="560"/>
                  <a:pt x="35639" y="571"/>
                  <a:pt x="35502" y="549"/>
                </a:cubicBezTo>
                <a:cubicBezTo>
                  <a:pt x="35453" y="550"/>
                  <a:pt x="35404" y="551"/>
                  <a:pt x="35355" y="551"/>
                </a:cubicBezTo>
                <a:cubicBezTo>
                  <a:pt x="34590" y="551"/>
                  <a:pt x="33824" y="409"/>
                  <a:pt x="33057" y="409"/>
                </a:cubicBezTo>
                <a:cubicBezTo>
                  <a:pt x="33002" y="409"/>
                  <a:pt x="32947" y="410"/>
                  <a:pt x="32892" y="412"/>
                </a:cubicBezTo>
                <a:cubicBezTo>
                  <a:pt x="31758" y="412"/>
                  <a:pt x="30632" y="310"/>
                  <a:pt x="29493" y="310"/>
                </a:cubicBezTo>
                <a:cubicBezTo>
                  <a:pt x="29311" y="310"/>
                  <a:pt x="29128" y="312"/>
                  <a:pt x="28945" y="318"/>
                </a:cubicBezTo>
                <a:lnTo>
                  <a:pt x="28945" y="239"/>
                </a:lnTo>
                <a:cubicBezTo>
                  <a:pt x="28849" y="234"/>
                  <a:pt x="28752" y="233"/>
                  <a:pt x="28655" y="233"/>
                </a:cubicBezTo>
                <a:cubicBezTo>
                  <a:pt x="28497" y="233"/>
                  <a:pt x="28338" y="237"/>
                  <a:pt x="28179" y="237"/>
                </a:cubicBezTo>
                <a:cubicBezTo>
                  <a:pt x="27924" y="237"/>
                  <a:pt x="27670" y="228"/>
                  <a:pt x="27424" y="181"/>
                </a:cubicBezTo>
                <a:cubicBezTo>
                  <a:pt x="27207" y="164"/>
                  <a:pt x="26990" y="159"/>
                  <a:pt x="26774" y="159"/>
                </a:cubicBezTo>
                <a:cubicBezTo>
                  <a:pt x="26467" y="159"/>
                  <a:pt x="26161" y="169"/>
                  <a:pt x="25856" y="169"/>
                </a:cubicBezTo>
                <a:cubicBezTo>
                  <a:pt x="25511" y="169"/>
                  <a:pt x="25167" y="156"/>
                  <a:pt x="24825" y="101"/>
                </a:cubicBezTo>
                <a:cubicBezTo>
                  <a:pt x="24573" y="121"/>
                  <a:pt x="24321" y="129"/>
                  <a:pt x="24069" y="129"/>
                </a:cubicBezTo>
                <a:cubicBezTo>
                  <a:pt x="23378" y="129"/>
                  <a:pt x="22686" y="74"/>
                  <a:pt x="21996" y="74"/>
                </a:cubicBezTo>
                <a:cubicBezTo>
                  <a:pt x="21794" y="74"/>
                  <a:pt x="21593" y="78"/>
                  <a:pt x="21392" y="90"/>
                </a:cubicBezTo>
                <a:lnTo>
                  <a:pt x="21403" y="11"/>
                </a:lnTo>
                <a:cubicBezTo>
                  <a:pt x="21305" y="3"/>
                  <a:pt x="21206" y="0"/>
                  <a:pt x="21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0"/>
          <p:cNvSpPr/>
          <p:nvPr/>
        </p:nvSpPr>
        <p:spPr>
          <a:xfrm>
            <a:off x="3349563" y="1795424"/>
            <a:ext cx="1121937" cy="507233"/>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0"/>
          <p:cNvSpPr/>
          <p:nvPr/>
        </p:nvSpPr>
        <p:spPr>
          <a:xfrm>
            <a:off x="2078042" y="1185575"/>
            <a:ext cx="1622075" cy="2029550"/>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0"/>
          <p:cNvSpPr/>
          <p:nvPr/>
        </p:nvSpPr>
        <p:spPr>
          <a:xfrm>
            <a:off x="5347225" y="1280925"/>
            <a:ext cx="1602525" cy="1996800"/>
          </a:xfrm>
          <a:custGeom>
            <a:avLst/>
            <a:gdLst/>
            <a:ahLst/>
            <a:cxnLst/>
            <a:rect l="l" t="t" r="r" b="b"/>
            <a:pathLst>
              <a:path w="64101" h="79872" extrusionOk="0">
                <a:moveTo>
                  <a:pt x="63287" y="55784"/>
                </a:moveTo>
                <a:lnTo>
                  <a:pt x="63287" y="55784"/>
                </a:lnTo>
                <a:cubicBezTo>
                  <a:pt x="62019" y="62077"/>
                  <a:pt x="59275" y="68023"/>
                  <a:pt x="55218" y="72433"/>
                </a:cubicBezTo>
                <a:lnTo>
                  <a:pt x="55218" y="72433"/>
                </a:lnTo>
                <a:cubicBezTo>
                  <a:pt x="55253" y="72402"/>
                  <a:pt x="55287" y="72371"/>
                  <a:pt x="55321" y="72339"/>
                </a:cubicBezTo>
                <a:cubicBezTo>
                  <a:pt x="59980" y="67801"/>
                  <a:pt x="62289" y="61962"/>
                  <a:pt x="63287" y="55784"/>
                </a:cubicBezTo>
                <a:close/>
                <a:moveTo>
                  <a:pt x="36795" y="0"/>
                </a:moveTo>
                <a:cubicBezTo>
                  <a:pt x="35463" y="0"/>
                  <a:pt x="34075" y="156"/>
                  <a:pt x="32630" y="483"/>
                </a:cubicBezTo>
                <a:cubicBezTo>
                  <a:pt x="21955" y="2883"/>
                  <a:pt x="14471" y="13170"/>
                  <a:pt x="9496" y="22155"/>
                </a:cubicBezTo>
                <a:cubicBezTo>
                  <a:pt x="5365" y="29598"/>
                  <a:pt x="1235" y="38530"/>
                  <a:pt x="832" y="47193"/>
                </a:cubicBezTo>
                <a:cubicBezTo>
                  <a:pt x="1" y="62120"/>
                  <a:pt x="19728" y="75866"/>
                  <a:pt x="32295" y="79045"/>
                </a:cubicBezTo>
                <a:cubicBezTo>
                  <a:pt x="34547" y="79608"/>
                  <a:pt x="36695" y="79872"/>
                  <a:pt x="38733" y="79872"/>
                </a:cubicBezTo>
                <a:cubicBezTo>
                  <a:pt x="45497" y="79872"/>
                  <a:pt x="51051" y="76963"/>
                  <a:pt x="55218" y="72433"/>
                </a:cubicBezTo>
                <a:lnTo>
                  <a:pt x="55218" y="72433"/>
                </a:lnTo>
                <a:cubicBezTo>
                  <a:pt x="50087" y="77096"/>
                  <a:pt x="44531" y="79386"/>
                  <a:pt x="38220" y="79386"/>
                </a:cubicBezTo>
                <a:cubicBezTo>
                  <a:pt x="36317" y="79386"/>
                  <a:pt x="34345" y="79177"/>
                  <a:pt x="32295" y="78763"/>
                </a:cubicBezTo>
                <a:cubicBezTo>
                  <a:pt x="23631" y="76590"/>
                  <a:pt x="15759" y="70891"/>
                  <a:pt x="9549" y="64574"/>
                </a:cubicBezTo>
                <a:cubicBezTo>
                  <a:pt x="4856" y="59599"/>
                  <a:pt x="832" y="54234"/>
                  <a:pt x="1060" y="47086"/>
                </a:cubicBezTo>
                <a:cubicBezTo>
                  <a:pt x="1342" y="38423"/>
                  <a:pt x="5647" y="29652"/>
                  <a:pt x="9616" y="22155"/>
                </a:cubicBezTo>
                <a:cubicBezTo>
                  <a:pt x="14753" y="13277"/>
                  <a:pt x="21901" y="3165"/>
                  <a:pt x="32630" y="764"/>
                </a:cubicBezTo>
                <a:cubicBezTo>
                  <a:pt x="33933" y="439"/>
                  <a:pt x="35190" y="287"/>
                  <a:pt x="36403" y="287"/>
                </a:cubicBezTo>
                <a:cubicBezTo>
                  <a:pt x="44981" y="287"/>
                  <a:pt x="51316" y="7863"/>
                  <a:pt x="55429" y="15007"/>
                </a:cubicBezTo>
                <a:cubicBezTo>
                  <a:pt x="60686" y="24837"/>
                  <a:pt x="63650" y="36411"/>
                  <a:pt x="63931" y="47529"/>
                </a:cubicBezTo>
                <a:cubicBezTo>
                  <a:pt x="63911" y="50292"/>
                  <a:pt x="63726" y="53071"/>
                  <a:pt x="63287" y="55784"/>
                </a:cubicBezTo>
                <a:lnTo>
                  <a:pt x="63287" y="55784"/>
                </a:lnTo>
                <a:cubicBezTo>
                  <a:pt x="63828" y="53101"/>
                  <a:pt x="64101" y="50354"/>
                  <a:pt x="64092" y="47636"/>
                </a:cubicBezTo>
                <a:cubicBezTo>
                  <a:pt x="63728" y="33002"/>
                  <a:pt x="56212" y="0"/>
                  <a:pt x="36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0"/>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61"/>
          <p:cNvPicPr preferRelativeResize="0"/>
          <p:nvPr/>
        </p:nvPicPr>
        <p:blipFill>
          <a:blip r:embed="rId3">
            <a:alphaModFix/>
          </a:blip>
          <a:stretch>
            <a:fillRect/>
          </a:stretch>
        </p:blipFill>
        <p:spPr>
          <a:xfrm>
            <a:off x="1321129" y="1475013"/>
            <a:ext cx="3303900" cy="1854564"/>
          </a:xfrm>
          <a:prstGeom prst="rect">
            <a:avLst/>
          </a:prstGeom>
          <a:noFill/>
          <a:ln>
            <a:noFill/>
          </a:ln>
        </p:spPr>
      </p:pic>
      <p:sp>
        <p:nvSpPr>
          <p:cNvPr id="705" name="Google Shape;705;p61"/>
          <p:cNvSpPr txBox="1">
            <a:spLocks noGrp="1"/>
          </p:cNvSpPr>
          <p:nvPr>
            <p:ph type="subTitle" idx="1"/>
          </p:nvPr>
        </p:nvSpPr>
        <p:spPr>
          <a:xfrm>
            <a:off x="4911713" y="2807002"/>
            <a:ext cx="3306600" cy="95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delete this one, add yours and send it to the back </a:t>
            </a:r>
            <a:endParaRPr/>
          </a:p>
        </p:txBody>
      </p:sp>
      <p:sp>
        <p:nvSpPr>
          <p:cNvPr id="706" name="Google Shape;706;p61"/>
          <p:cNvSpPr txBox="1">
            <a:spLocks noGrp="1"/>
          </p:cNvSpPr>
          <p:nvPr>
            <p:ph type="title"/>
          </p:nvPr>
        </p:nvSpPr>
        <p:spPr>
          <a:xfrm>
            <a:off x="4911713" y="1402414"/>
            <a:ext cx="3306600" cy="125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 WEB</a:t>
            </a:r>
            <a:endParaRPr/>
          </a:p>
        </p:txBody>
      </p:sp>
      <p:grpSp>
        <p:nvGrpSpPr>
          <p:cNvPr id="707" name="Google Shape;707;p61"/>
          <p:cNvGrpSpPr/>
          <p:nvPr/>
        </p:nvGrpSpPr>
        <p:grpSpPr>
          <a:xfrm>
            <a:off x="1177263" y="1341802"/>
            <a:ext cx="3590621" cy="2954335"/>
            <a:chOff x="4616675" y="1319400"/>
            <a:chExt cx="3645300" cy="2999325"/>
          </a:xfrm>
        </p:grpSpPr>
        <p:sp>
          <p:nvSpPr>
            <p:cNvPr id="708" name="Google Shape;708;p61"/>
            <p:cNvSpPr/>
            <p:nvPr/>
          </p:nvSpPr>
          <p:spPr>
            <a:xfrm>
              <a:off x="5895200" y="3822325"/>
              <a:ext cx="1093575" cy="496400"/>
            </a:xfrm>
            <a:custGeom>
              <a:avLst/>
              <a:gdLst/>
              <a:ahLst/>
              <a:cxnLst/>
              <a:rect l="l" t="t" r="r" b="b"/>
              <a:pathLst>
                <a:path w="43743" h="19856" fill="none" extrusionOk="0">
                  <a:moveTo>
                    <a:pt x="36180" y="0"/>
                  </a:moveTo>
                  <a:lnTo>
                    <a:pt x="37599" y="13610"/>
                  </a:lnTo>
                  <a:cubicBezTo>
                    <a:pt x="37599" y="13610"/>
                    <a:pt x="37700" y="15436"/>
                    <a:pt x="39327" y="16452"/>
                  </a:cubicBezTo>
                  <a:cubicBezTo>
                    <a:pt x="40951" y="17465"/>
                    <a:pt x="42775" y="18381"/>
                    <a:pt x="42775" y="18381"/>
                  </a:cubicBezTo>
                  <a:cubicBezTo>
                    <a:pt x="42775" y="18381"/>
                    <a:pt x="43742" y="19245"/>
                    <a:pt x="42775" y="19855"/>
                  </a:cubicBezTo>
                  <a:lnTo>
                    <a:pt x="966" y="19855"/>
                  </a:lnTo>
                  <a:cubicBezTo>
                    <a:pt x="1" y="19245"/>
                    <a:pt x="966" y="18381"/>
                    <a:pt x="966" y="18381"/>
                  </a:cubicBezTo>
                  <a:cubicBezTo>
                    <a:pt x="966" y="18381"/>
                    <a:pt x="2792" y="17465"/>
                    <a:pt x="4419" y="16452"/>
                  </a:cubicBezTo>
                  <a:cubicBezTo>
                    <a:pt x="6043" y="15436"/>
                    <a:pt x="6144" y="13610"/>
                    <a:pt x="6144" y="13610"/>
                  </a:cubicBezTo>
                  <a:lnTo>
                    <a:pt x="7568" y="0"/>
                  </a:ln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4616675" y="1319400"/>
              <a:ext cx="3645300" cy="2502950"/>
            </a:xfrm>
            <a:custGeom>
              <a:avLst/>
              <a:gdLst/>
              <a:ahLst/>
              <a:cxnLst/>
              <a:rect l="l" t="t" r="r" b="b"/>
              <a:pathLst>
                <a:path w="145812" h="100118" fill="none" extrusionOk="0">
                  <a:moveTo>
                    <a:pt x="145811" y="97681"/>
                  </a:moveTo>
                  <a:cubicBezTo>
                    <a:pt x="145811" y="99030"/>
                    <a:pt x="144717" y="100117"/>
                    <a:pt x="143370" y="100117"/>
                  </a:cubicBezTo>
                  <a:lnTo>
                    <a:pt x="2435" y="100117"/>
                  </a:lnTo>
                  <a:cubicBezTo>
                    <a:pt x="1093" y="100117"/>
                    <a:pt x="0" y="99030"/>
                    <a:pt x="0" y="97681"/>
                  </a:cubicBezTo>
                  <a:lnTo>
                    <a:pt x="0" y="2437"/>
                  </a:lnTo>
                  <a:cubicBezTo>
                    <a:pt x="0" y="1094"/>
                    <a:pt x="1093" y="1"/>
                    <a:pt x="2435" y="1"/>
                  </a:cubicBezTo>
                  <a:lnTo>
                    <a:pt x="143370" y="1"/>
                  </a:lnTo>
                  <a:cubicBezTo>
                    <a:pt x="144717" y="1"/>
                    <a:pt x="145811" y="1094"/>
                    <a:pt x="145811" y="2437"/>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4616675" y="1319400"/>
              <a:ext cx="3645300" cy="2167925"/>
            </a:xfrm>
            <a:custGeom>
              <a:avLst/>
              <a:gdLst/>
              <a:ahLst/>
              <a:cxnLst/>
              <a:rect l="l" t="t" r="r" b="b"/>
              <a:pathLst>
                <a:path w="145812" h="86717" fill="none" extrusionOk="0">
                  <a:moveTo>
                    <a:pt x="145811" y="2437"/>
                  </a:moveTo>
                  <a:cubicBezTo>
                    <a:pt x="145811" y="1094"/>
                    <a:pt x="144717" y="1"/>
                    <a:pt x="143370" y="1"/>
                  </a:cubicBezTo>
                  <a:lnTo>
                    <a:pt x="2435" y="1"/>
                  </a:lnTo>
                  <a:cubicBezTo>
                    <a:pt x="1093" y="1"/>
                    <a:pt x="0" y="1094"/>
                    <a:pt x="0" y="2437"/>
                  </a:cubicBezTo>
                  <a:lnTo>
                    <a:pt x="0" y="86717"/>
                  </a:lnTo>
                  <a:lnTo>
                    <a:pt x="145811" y="86717"/>
                  </a:ln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6370825" y="3579500"/>
              <a:ext cx="136825" cy="136450"/>
            </a:xfrm>
            <a:custGeom>
              <a:avLst/>
              <a:gdLst/>
              <a:ahLst/>
              <a:cxnLst/>
              <a:rect l="l" t="t" r="r" b="b"/>
              <a:pathLst>
                <a:path w="5473" h="5458" fill="none" extrusionOk="0">
                  <a:moveTo>
                    <a:pt x="5473" y="2731"/>
                  </a:moveTo>
                  <a:cubicBezTo>
                    <a:pt x="5473" y="4237"/>
                    <a:pt x="4247" y="5457"/>
                    <a:pt x="2737" y="5457"/>
                  </a:cubicBezTo>
                  <a:cubicBezTo>
                    <a:pt x="1226" y="5457"/>
                    <a:pt x="1" y="4237"/>
                    <a:pt x="1" y="2731"/>
                  </a:cubicBezTo>
                  <a:cubicBezTo>
                    <a:pt x="1" y="1226"/>
                    <a:pt x="1226" y="0"/>
                    <a:pt x="2737" y="0"/>
                  </a:cubicBezTo>
                  <a:cubicBezTo>
                    <a:pt x="4247" y="0"/>
                    <a:pt x="5473" y="1226"/>
                    <a:pt x="5473" y="2731"/>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1"/>
            <p:cNvSpPr/>
            <p:nvPr/>
          </p:nvSpPr>
          <p:spPr>
            <a:xfrm>
              <a:off x="4760100" y="1457750"/>
              <a:ext cx="3358450" cy="1881075"/>
            </a:xfrm>
            <a:custGeom>
              <a:avLst/>
              <a:gdLst/>
              <a:ahLst/>
              <a:cxnLst/>
              <a:rect l="l" t="t" r="r" b="b"/>
              <a:pathLst>
                <a:path w="134338" h="75243" fill="none" extrusionOk="0">
                  <a:moveTo>
                    <a:pt x="134337" y="74937"/>
                  </a:moveTo>
                  <a:cubicBezTo>
                    <a:pt x="134337" y="75106"/>
                    <a:pt x="134201" y="75242"/>
                    <a:pt x="134032" y="75242"/>
                  </a:cubicBezTo>
                  <a:lnTo>
                    <a:pt x="305" y="75242"/>
                  </a:lnTo>
                  <a:cubicBezTo>
                    <a:pt x="137" y="75242"/>
                    <a:pt x="0" y="75106"/>
                    <a:pt x="0" y="74937"/>
                  </a:cubicBezTo>
                  <a:lnTo>
                    <a:pt x="0" y="306"/>
                  </a:lnTo>
                  <a:cubicBezTo>
                    <a:pt x="0" y="137"/>
                    <a:pt x="137" y="1"/>
                    <a:pt x="305" y="1"/>
                  </a:cubicBezTo>
                  <a:lnTo>
                    <a:pt x="134032" y="1"/>
                  </a:lnTo>
                  <a:cubicBezTo>
                    <a:pt x="134201" y="1"/>
                    <a:pt x="134337" y="137"/>
                    <a:pt x="134337" y="306"/>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ctrTitle"/>
          </p:nvPr>
        </p:nvSpPr>
        <p:spPr>
          <a:xfrm>
            <a:off x="2928050" y="606525"/>
            <a:ext cx="3377100" cy="76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718" name="Google Shape;718;p62"/>
          <p:cNvGrpSpPr/>
          <p:nvPr/>
        </p:nvGrpSpPr>
        <p:grpSpPr>
          <a:xfrm>
            <a:off x="4990956" y="3087594"/>
            <a:ext cx="601026" cy="527724"/>
            <a:chOff x="6551275" y="1923625"/>
            <a:chExt cx="815725" cy="716238"/>
          </a:xfrm>
        </p:grpSpPr>
        <p:sp>
          <p:nvSpPr>
            <p:cNvPr id="719" name="Google Shape;719;p62"/>
            <p:cNvSpPr/>
            <p:nvPr/>
          </p:nvSpPr>
          <p:spPr>
            <a:xfrm>
              <a:off x="6599700"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2"/>
            <p:cNvSpPr/>
            <p:nvPr/>
          </p:nvSpPr>
          <p:spPr>
            <a:xfrm>
              <a:off x="6551275" y="1935038"/>
              <a:ext cx="815725" cy="704825"/>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62"/>
          <p:cNvGrpSpPr/>
          <p:nvPr/>
        </p:nvGrpSpPr>
        <p:grpSpPr>
          <a:xfrm>
            <a:off x="4294961" y="3087648"/>
            <a:ext cx="554078" cy="527676"/>
            <a:chOff x="4128400" y="1600975"/>
            <a:chExt cx="886950" cy="844688"/>
          </a:xfrm>
        </p:grpSpPr>
        <p:grpSp>
          <p:nvGrpSpPr>
            <p:cNvPr id="722" name="Google Shape;722;p62"/>
            <p:cNvGrpSpPr/>
            <p:nvPr/>
          </p:nvGrpSpPr>
          <p:grpSpPr>
            <a:xfrm>
              <a:off x="4128400" y="1600975"/>
              <a:ext cx="886950" cy="844675"/>
              <a:chOff x="4128400" y="1894038"/>
              <a:chExt cx="886950" cy="844675"/>
            </a:xfrm>
          </p:grpSpPr>
          <p:sp>
            <p:nvSpPr>
              <p:cNvPr id="723" name="Google Shape;723;p62"/>
              <p:cNvSpPr/>
              <p:nvPr/>
            </p:nvSpPr>
            <p:spPr>
              <a:xfrm>
                <a:off x="4217325" y="1923625"/>
                <a:ext cx="710400" cy="71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2"/>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62"/>
            <p:cNvGrpSpPr/>
            <p:nvPr/>
          </p:nvGrpSpPr>
          <p:grpSpPr>
            <a:xfrm>
              <a:off x="4128400" y="1600988"/>
              <a:ext cx="886950" cy="844675"/>
              <a:chOff x="4128400" y="1894038"/>
              <a:chExt cx="886950" cy="844675"/>
            </a:xfrm>
          </p:grpSpPr>
          <p:sp>
            <p:nvSpPr>
              <p:cNvPr id="726" name="Google Shape;726;p62"/>
              <p:cNvSpPr/>
              <p:nvPr/>
            </p:nvSpPr>
            <p:spPr>
              <a:xfrm>
                <a:off x="4217325" y="1923625"/>
                <a:ext cx="710400" cy="71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2"/>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 name="Google Shape;728;p62"/>
          <p:cNvSpPr txBox="1">
            <a:spLocks noGrp="1"/>
          </p:cNvSpPr>
          <p:nvPr>
            <p:ph type="subTitle" idx="1"/>
          </p:nvPr>
        </p:nvSpPr>
        <p:spPr>
          <a:xfrm>
            <a:off x="2156575" y="1679708"/>
            <a:ext cx="49203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Does anyone have any questions?</a:t>
            </a:r>
            <a:endParaRPr/>
          </a:p>
        </p:txBody>
      </p:sp>
      <p:sp>
        <p:nvSpPr>
          <p:cNvPr id="729" name="Google Shape;729;p62"/>
          <p:cNvSpPr txBox="1">
            <a:spLocks noGrp="1"/>
          </p:cNvSpPr>
          <p:nvPr>
            <p:ph type="subTitle" idx="2"/>
          </p:nvPr>
        </p:nvSpPr>
        <p:spPr>
          <a:xfrm>
            <a:off x="3276125" y="2186600"/>
            <a:ext cx="2681100" cy="74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 yourcompany.com</a:t>
            </a:r>
            <a:endParaRPr/>
          </a:p>
        </p:txBody>
      </p:sp>
      <p:sp>
        <p:nvSpPr>
          <p:cNvPr id="730" name="Google Shape;730;p62"/>
          <p:cNvSpPr/>
          <p:nvPr/>
        </p:nvSpPr>
        <p:spPr>
          <a:xfrm rot="5400000">
            <a:off x="4063985" y="-863575"/>
            <a:ext cx="1086628" cy="3880703"/>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2"/>
          <p:cNvSpPr txBox="1">
            <a:spLocks noGrp="1"/>
          </p:cNvSpPr>
          <p:nvPr>
            <p:ph type="subTitle" idx="2"/>
          </p:nvPr>
        </p:nvSpPr>
        <p:spPr>
          <a:xfrm>
            <a:off x="2758725" y="4275675"/>
            <a:ext cx="3739500" cy="336900"/>
          </a:xfrm>
          <a:prstGeom prst="rect">
            <a:avLst/>
          </a:prstGeom>
        </p:spPr>
        <p:txBody>
          <a:bodyPr spcFirstLastPara="1" wrap="square" lIns="91425" tIns="91425" rIns="91425" bIns="91425" anchor="ctr" anchorCtr="0">
            <a:noAutofit/>
          </a:bodyPr>
          <a:lstStyle/>
          <a:p>
            <a:pPr marL="0" lvl="0" indent="0" algn="ctr" rtl="0">
              <a:spcBef>
                <a:spcPts val="300"/>
              </a:spcBef>
              <a:spcAft>
                <a:spcPts val="0"/>
              </a:spcAft>
              <a:buNone/>
            </a:pPr>
            <a:r>
              <a:rPr lang="en" sz="1200"/>
              <a:t>Please keep this slide for attribution</a:t>
            </a:r>
            <a:endParaRPr sz="1200"/>
          </a:p>
        </p:txBody>
      </p:sp>
      <p:sp>
        <p:nvSpPr>
          <p:cNvPr id="732" name="Google Shape;732;p62"/>
          <p:cNvSpPr/>
          <p:nvPr/>
        </p:nvSpPr>
        <p:spPr>
          <a:xfrm>
            <a:off x="3591488" y="3087703"/>
            <a:ext cx="560004" cy="527691"/>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2"/>
          <p:cNvSpPr/>
          <p:nvPr/>
        </p:nvSpPr>
        <p:spPr>
          <a:xfrm>
            <a:off x="3660311" y="3140155"/>
            <a:ext cx="422345" cy="422812"/>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62"/>
          <p:cNvGrpSpPr/>
          <p:nvPr/>
        </p:nvGrpSpPr>
        <p:grpSpPr>
          <a:xfrm>
            <a:off x="4361064" y="3140637"/>
            <a:ext cx="422361" cy="421895"/>
            <a:chOff x="3303268" y="3817349"/>
            <a:chExt cx="346056" cy="345674"/>
          </a:xfrm>
        </p:grpSpPr>
        <p:sp>
          <p:nvSpPr>
            <p:cNvPr id="735" name="Google Shape;735;p6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62"/>
          <p:cNvGrpSpPr/>
          <p:nvPr/>
        </p:nvGrpSpPr>
        <p:grpSpPr>
          <a:xfrm>
            <a:off x="5083244" y="3140462"/>
            <a:ext cx="422361" cy="421895"/>
            <a:chOff x="3752358" y="3817349"/>
            <a:chExt cx="346056" cy="345674"/>
          </a:xfrm>
        </p:grpSpPr>
        <p:sp>
          <p:nvSpPr>
            <p:cNvPr id="740" name="Google Shape;740;p6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63"/>
          <p:cNvSpPr txBox="1">
            <a:spLocks noGrp="1"/>
          </p:cNvSpPr>
          <p:nvPr>
            <p:ph type="title"/>
          </p:nvPr>
        </p:nvSpPr>
        <p:spPr>
          <a:xfrm>
            <a:off x="1678200" y="540000"/>
            <a:ext cx="57876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749" name="Google Shape;749;p63"/>
          <p:cNvGrpSpPr/>
          <p:nvPr/>
        </p:nvGrpSpPr>
        <p:grpSpPr>
          <a:xfrm>
            <a:off x="5290028" y="2378325"/>
            <a:ext cx="765557" cy="488915"/>
            <a:chOff x="5619250" y="1854875"/>
            <a:chExt cx="1288600" cy="822950"/>
          </a:xfrm>
        </p:grpSpPr>
        <p:sp>
          <p:nvSpPr>
            <p:cNvPr id="750" name="Google Shape;750;p63"/>
            <p:cNvSpPr/>
            <p:nvPr/>
          </p:nvSpPr>
          <p:spPr>
            <a:xfrm>
              <a:off x="5797750" y="1975125"/>
              <a:ext cx="225" cy="200"/>
            </a:xfrm>
            <a:custGeom>
              <a:avLst/>
              <a:gdLst/>
              <a:ahLst/>
              <a:cxnLst/>
              <a:rect l="l" t="t" r="r" b="b"/>
              <a:pathLst>
                <a:path w="9" h="8" extrusionOk="0">
                  <a:moveTo>
                    <a:pt x="1" y="0"/>
                  </a:moveTo>
                  <a:lnTo>
                    <a:pt x="1" y="8"/>
                  </a:lnTo>
                  <a:lnTo>
                    <a:pt x="8" y="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3"/>
            <p:cNvSpPr/>
            <p:nvPr/>
          </p:nvSpPr>
          <p:spPr>
            <a:xfrm>
              <a:off x="6832075" y="2200875"/>
              <a:ext cx="200" cy="25"/>
            </a:xfrm>
            <a:custGeom>
              <a:avLst/>
              <a:gdLst/>
              <a:ahLst/>
              <a:cxnLst/>
              <a:rect l="l" t="t" r="r" b="b"/>
              <a:pathLst>
                <a:path w="8" h="1" extrusionOk="0">
                  <a:moveTo>
                    <a:pt x="8" y="0"/>
                  </a:moveTo>
                  <a:lnTo>
                    <a:pt x="8" y="0"/>
                  </a:lnTo>
                  <a:lnTo>
                    <a:pt x="8" y="0"/>
                  </a:lnTo>
                  <a:lnTo>
                    <a:pt x="8"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3"/>
            <p:cNvSpPr/>
            <p:nvPr/>
          </p:nvSpPr>
          <p:spPr>
            <a:xfrm>
              <a:off x="5797750" y="1975125"/>
              <a:ext cx="225" cy="200"/>
            </a:xfrm>
            <a:custGeom>
              <a:avLst/>
              <a:gdLst/>
              <a:ahLst/>
              <a:cxnLst/>
              <a:rect l="l" t="t" r="r" b="b"/>
              <a:pathLst>
                <a:path w="9" h="8" extrusionOk="0">
                  <a:moveTo>
                    <a:pt x="1" y="0"/>
                  </a:moveTo>
                  <a:cubicBezTo>
                    <a:pt x="1" y="0"/>
                    <a:pt x="1" y="8"/>
                    <a:pt x="8" y="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3"/>
            <p:cNvSpPr/>
            <p:nvPr/>
          </p:nvSpPr>
          <p:spPr>
            <a:xfrm>
              <a:off x="5742450" y="2017000"/>
              <a:ext cx="22025" cy="14600"/>
            </a:xfrm>
            <a:custGeom>
              <a:avLst/>
              <a:gdLst/>
              <a:ahLst/>
              <a:cxnLst/>
              <a:rect l="l" t="t" r="r" b="b"/>
              <a:pathLst>
                <a:path w="881" h="584" extrusionOk="0">
                  <a:moveTo>
                    <a:pt x="383" y="1"/>
                  </a:moveTo>
                  <a:cubicBezTo>
                    <a:pt x="154" y="1"/>
                    <a:pt x="0" y="95"/>
                    <a:pt x="0" y="262"/>
                  </a:cubicBezTo>
                  <a:cubicBezTo>
                    <a:pt x="8" y="498"/>
                    <a:pt x="338" y="538"/>
                    <a:pt x="607" y="576"/>
                  </a:cubicBezTo>
                  <a:cubicBezTo>
                    <a:pt x="642" y="581"/>
                    <a:pt x="671" y="584"/>
                    <a:pt x="695" y="584"/>
                  </a:cubicBezTo>
                  <a:cubicBezTo>
                    <a:pt x="880" y="584"/>
                    <a:pt x="794" y="440"/>
                    <a:pt x="835" y="356"/>
                  </a:cubicBezTo>
                  <a:cubicBezTo>
                    <a:pt x="828" y="183"/>
                    <a:pt x="733" y="18"/>
                    <a:pt x="410" y="1"/>
                  </a:cubicBezTo>
                  <a:cubicBezTo>
                    <a:pt x="401" y="1"/>
                    <a:pt x="392"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3"/>
            <p:cNvSpPr/>
            <p:nvPr/>
          </p:nvSpPr>
          <p:spPr>
            <a:xfrm>
              <a:off x="5752075" y="2205200"/>
              <a:ext cx="450" cy="225"/>
            </a:xfrm>
            <a:custGeom>
              <a:avLst/>
              <a:gdLst/>
              <a:ahLst/>
              <a:cxnLst/>
              <a:rect l="l" t="t" r="r" b="b"/>
              <a:pathLst>
                <a:path w="18" h="9" extrusionOk="0">
                  <a:moveTo>
                    <a:pt x="1" y="1"/>
                  </a:moveTo>
                  <a:lnTo>
                    <a:pt x="8" y="9"/>
                  </a:lnTo>
                  <a:lnTo>
                    <a:pt x="18" y="9"/>
                  </a:lnTo>
                  <a:cubicBezTo>
                    <a:pt x="18" y="9"/>
                    <a:pt x="8" y="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3"/>
            <p:cNvSpPr/>
            <p:nvPr/>
          </p:nvSpPr>
          <p:spPr>
            <a:xfrm>
              <a:off x="5736925" y="1975200"/>
              <a:ext cx="63600" cy="34175"/>
            </a:xfrm>
            <a:custGeom>
              <a:avLst/>
              <a:gdLst/>
              <a:ahLst/>
              <a:cxnLst/>
              <a:rect l="l" t="t" r="r" b="b"/>
              <a:pathLst>
                <a:path w="2544" h="1367" extrusionOk="0">
                  <a:moveTo>
                    <a:pt x="2236" y="0"/>
                  </a:moveTo>
                  <a:cubicBezTo>
                    <a:pt x="2058" y="0"/>
                    <a:pt x="1893" y="20"/>
                    <a:pt x="1773" y="131"/>
                  </a:cubicBezTo>
                  <a:cubicBezTo>
                    <a:pt x="1482" y="405"/>
                    <a:pt x="1032" y="492"/>
                    <a:pt x="512" y="492"/>
                  </a:cubicBezTo>
                  <a:lnTo>
                    <a:pt x="505" y="500"/>
                  </a:lnTo>
                  <a:cubicBezTo>
                    <a:pt x="363" y="721"/>
                    <a:pt x="221" y="950"/>
                    <a:pt x="72" y="1171"/>
                  </a:cubicBezTo>
                  <a:cubicBezTo>
                    <a:pt x="17" y="1248"/>
                    <a:pt x="0" y="1335"/>
                    <a:pt x="174" y="1360"/>
                  </a:cubicBezTo>
                  <a:cubicBezTo>
                    <a:pt x="199" y="1364"/>
                    <a:pt x="223" y="1366"/>
                    <a:pt x="245" y="1366"/>
                  </a:cubicBezTo>
                  <a:cubicBezTo>
                    <a:pt x="365" y="1366"/>
                    <a:pt x="433" y="1301"/>
                    <a:pt x="473" y="1241"/>
                  </a:cubicBezTo>
                  <a:cubicBezTo>
                    <a:pt x="584" y="1076"/>
                    <a:pt x="679" y="902"/>
                    <a:pt x="781" y="736"/>
                  </a:cubicBezTo>
                  <a:cubicBezTo>
                    <a:pt x="814" y="741"/>
                    <a:pt x="849" y="742"/>
                    <a:pt x="884" y="742"/>
                  </a:cubicBezTo>
                  <a:cubicBezTo>
                    <a:pt x="958" y="742"/>
                    <a:pt x="1034" y="735"/>
                    <a:pt x="1109" y="735"/>
                  </a:cubicBezTo>
                  <a:cubicBezTo>
                    <a:pt x="1188" y="735"/>
                    <a:pt x="1267" y="743"/>
                    <a:pt x="1340" y="776"/>
                  </a:cubicBezTo>
                  <a:cubicBezTo>
                    <a:pt x="1166" y="878"/>
                    <a:pt x="1009" y="972"/>
                    <a:pt x="860" y="1076"/>
                  </a:cubicBezTo>
                  <a:cubicBezTo>
                    <a:pt x="781" y="1131"/>
                    <a:pt x="796" y="1201"/>
                    <a:pt x="907" y="1248"/>
                  </a:cubicBezTo>
                  <a:cubicBezTo>
                    <a:pt x="934" y="1258"/>
                    <a:pt x="964" y="1263"/>
                    <a:pt x="993" y="1263"/>
                  </a:cubicBezTo>
                  <a:cubicBezTo>
                    <a:pt x="1056" y="1263"/>
                    <a:pt x="1116" y="1241"/>
                    <a:pt x="1126" y="1208"/>
                  </a:cubicBezTo>
                  <a:cubicBezTo>
                    <a:pt x="1221" y="942"/>
                    <a:pt x="1733" y="887"/>
                    <a:pt x="1882" y="659"/>
                  </a:cubicBezTo>
                  <a:cubicBezTo>
                    <a:pt x="2543" y="579"/>
                    <a:pt x="2252" y="226"/>
                    <a:pt x="2434" y="5"/>
                  </a:cubicBezTo>
                  <a:cubicBezTo>
                    <a:pt x="2367" y="3"/>
                    <a:pt x="2300" y="0"/>
                    <a:pt x="22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3"/>
            <p:cNvSpPr/>
            <p:nvPr/>
          </p:nvSpPr>
          <p:spPr>
            <a:xfrm>
              <a:off x="5744650" y="2649550"/>
              <a:ext cx="29775" cy="13275"/>
            </a:xfrm>
            <a:custGeom>
              <a:avLst/>
              <a:gdLst/>
              <a:ahLst/>
              <a:cxnLst/>
              <a:rect l="l" t="t" r="r" b="b"/>
              <a:pathLst>
                <a:path w="1191" h="531" extrusionOk="0">
                  <a:moveTo>
                    <a:pt x="271" y="0"/>
                  </a:moveTo>
                  <a:cubicBezTo>
                    <a:pt x="127" y="0"/>
                    <a:pt x="67" y="65"/>
                    <a:pt x="62" y="192"/>
                  </a:cubicBezTo>
                  <a:cubicBezTo>
                    <a:pt x="1" y="417"/>
                    <a:pt x="130" y="531"/>
                    <a:pt x="448" y="531"/>
                  </a:cubicBezTo>
                  <a:cubicBezTo>
                    <a:pt x="496" y="531"/>
                    <a:pt x="549" y="528"/>
                    <a:pt x="606" y="523"/>
                  </a:cubicBezTo>
                  <a:cubicBezTo>
                    <a:pt x="640" y="520"/>
                    <a:pt x="678" y="520"/>
                    <a:pt x="718" y="520"/>
                  </a:cubicBezTo>
                  <a:cubicBezTo>
                    <a:pt x="761" y="520"/>
                    <a:pt x="807" y="521"/>
                    <a:pt x="852" y="521"/>
                  </a:cubicBezTo>
                  <a:cubicBezTo>
                    <a:pt x="1026" y="521"/>
                    <a:pt x="1190" y="510"/>
                    <a:pt x="1180" y="404"/>
                  </a:cubicBezTo>
                  <a:cubicBezTo>
                    <a:pt x="1165" y="215"/>
                    <a:pt x="817" y="105"/>
                    <a:pt x="504" y="35"/>
                  </a:cubicBezTo>
                  <a:cubicBezTo>
                    <a:pt x="410" y="12"/>
                    <a:pt x="333" y="0"/>
                    <a:pt x="2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3"/>
            <p:cNvSpPr/>
            <p:nvPr/>
          </p:nvSpPr>
          <p:spPr>
            <a:xfrm>
              <a:off x="5753450" y="2634650"/>
              <a:ext cx="15375" cy="11075"/>
            </a:xfrm>
            <a:custGeom>
              <a:avLst/>
              <a:gdLst/>
              <a:ahLst/>
              <a:cxnLst/>
              <a:rect l="l" t="t" r="r" b="b"/>
              <a:pathLst>
                <a:path w="615" h="443" extrusionOk="0">
                  <a:moveTo>
                    <a:pt x="360" y="0"/>
                  </a:moveTo>
                  <a:cubicBezTo>
                    <a:pt x="128" y="0"/>
                    <a:pt x="141" y="144"/>
                    <a:pt x="87" y="237"/>
                  </a:cubicBezTo>
                  <a:cubicBezTo>
                    <a:pt x="0" y="378"/>
                    <a:pt x="199" y="395"/>
                    <a:pt x="356" y="442"/>
                  </a:cubicBezTo>
                  <a:cubicBezTo>
                    <a:pt x="530" y="410"/>
                    <a:pt x="615" y="331"/>
                    <a:pt x="584" y="229"/>
                  </a:cubicBezTo>
                  <a:cubicBezTo>
                    <a:pt x="560" y="150"/>
                    <a:pt x="584" y="8"/>
                    <a:pt x="378" y="0"/>
                  </a:cubicBezTo>
                  <a:cubicBezTo>
                    <a:pt x="372" y="0"/>
                    <a:pt x="366" y="0"/>
                    <a:pt x="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3"/>
            <p:cNvSpPr/>
            <p:nvPr/>
          </p:nvSpPr>
          <p:spPr>
            <a:xfrm>
              <a:off x="6438400" y="1860600"/>
              <a:ext cx="15600" cy="7525"/>
            </a:xfrm>
            <a:custGeom>
              <a:avLst/>
              <a:gdLst/>
              <a:ahLst/>
              <a:cxnLst/>
              <a:rect l="l" t="t" r="r" b="b"/>
              <a:pathLst>
                <a:path w="624" h="301" extrusionOk="0">
                  <a:moveTo>
                    <a:pt x="354" y="0"/>
                  </a:moveTo>
                  <a:cubicBezTo>
                    <a:pt x="327" y="0"/>
                    <a:pt x="298" y="3"/>
                    <a:pt x="268" y="7"/>
                  </a:cubicBezTo>
                  <a:cubicBezTo>
                    <a:pt x="119" y="14"/>
                    <a:pt x="0" y="69"/>
                    <a:pt x="25" y="164"/>
                  </a:cubicBezTo>
                  <a:cubicBezTo>
                    <a:pt x="44" y="260"/>
                    <a:pt x="152" y="301"/>
                    <a:pt x="297" y="301"/>
                  </a:cubicBezTo>
                  <a:cubicBezTo>
                    <a:pt x="321" y="301"/>
                    <a:pt x="345" y="300"/>
                    <a:pt x="370" y="298"/>
                  </a:cubicBezTo>
                  <a:cubicBezTo>
                    <a:pt x="520" y="290"/>
                    <a:pt x="614" y="235"/>
                    <a:pt x="624" y="141"/>
                  </a:cubicBezTo>
                  <a:cubicBezTo>
                    <a:pt x="577" y="49"/>
                    <a:pt x="483"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3"/>
            <p:cNvSpPr/>
            <p:nvPr/>
          </p:nvSpPr>
          <p:spPr>
            <a:xfrm>
              <a:off x="6884025" y="2448250"/>
              <a:ext cx="23825" cy="7100"/>
            </a:xfrm>
            <a:custGeom>
              <a:avLst/>
              <a:gdLst/>
              <a:ahLst/>
              <a:cxnLst/>
              <a:rect l="l" t="t" r="r" b="b"/>
              <a:pathLst>
                <a:path w="953" h="284" extrusionOk="0">
                  <a:moveTo>
                    <a:pt x="898" y="0"/>
                  </a:moveTo>
                  <a:cubicBezTo>
                    <a:pt x="560" y="48"/>
                    <a:pt x="220" y="95"/>
                    <a:pt x="1" y="284"/>
                  </a:cubicBezTo>
                  <a:cubicBezTo>
                    <a:pt x="346" y="284"/>
                    <a:pt x="677" y="269"/>
                    <a:pt x="928" y="112"/>
                  </a:cubicBezTo>
                  <a:cubicBezTo>
                    <a:pt x="953" y="95"/>
                    <a:pt x="913" y="40"/>
                    <a:pt x="8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3"/>
            <p:cNvSpPr/>
            <p:nvPr/>
          </p:nvSpPr>
          <p:spPr>
            <a:xfrm>
              <a:off x="6401025" y="1856225"/>
              <a:ext cx="17325" cy="6175"/>
            </a:xfrm>
            <a:custGeom>
              <a:avLst/>
              <a:gdLst/>
              <a:ahLst/>
              <a:cxnLst/>
              <a:rect l="l" t="t" r="r" b="b"/>
              <a:pathLst>
                <a:path w="693" h="247" extrusionOk="0">
                  <a:moveTo>
                    <a:pt x="394" y="0"/>
                  </a:moveTo>
                  <a:cubicBezTo>
                    <a:pt x="259" y="0"/>
                    <a:pt x="95" y="0"/>
                    <a:pt x="55" y="95"/>
                  </a:cubicBezTo>
                  <a:cubicBezTo>
                    <a:pt x="1" y="204"/>
                    <a:pt x="165" y="229"/>
                    <a:pt x="299" y="244"/>
                  </a:cubicBezTo>
                  <a:cubicBezTo>
                    <a:pt x="327" y="245"/>
                    <a:pt x="355" y="246"/>
                    <a:pt x="382" y="246"/>
                  </a:cubicBezTo>
                  <a:cubicBezTo>
                    <a:pt x="516" y="246"/>
                    <a:pt x="634" y="226"/>
                    <a:pt x="692" y="135"/>
                  </a:cubicBezTo>
                  <a:cubicBezTo>
                    <a:pt x="669" y="33"/>
                    <a:pt x="543"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3"/>
            <p:cNvSpPr/>
            <p:nvPr/>
          </p:nvSpPr>
          <p:spPr>
            <a:xfrm>
              <a:off x="5659600" y="2464225"/>
              <a:ext cx="12625" cy="7300"/>
            </a:xfrm>
            <a:custGeom>
              <a:avLst/>
              <a:gdLst/>
              <a:ahLst/>
              <a:cxnLst/>
              <a:rect l="l" t="t" r="r" b="b"/>
              <a:pathLst>
                <a:path w="505" h="292" extrusionOk="0">
                  <a:moveTo>
                    <a:pt x="259" y="0"/>
                  </a:moveTo>
                  <a:cubicBezTo>
                    <a:pt x="117" y="8"/>
                    <a:pt x="32" y="62"/>
                    <a:pt x="15" y="149"/>
                  </a:cubicBezTo>
                  <a:cubicBezTo>
                    <a:pt x="0" y="229"/>
                    <a:pt x="70" y="283"/>
                    <a:pt x="197" y="291"/>
                  </a:cubicBezTo>
                  <a:cubicBezTo>
                    <a:pt x="370" y="291"/>
                    <a:pt x="505" y="236"/>
                    <a:pt x="488" y="117"/>
                  </a:cubicBezTo>
                  <a:cubicBezTo>
                    <a:pt x="488" y="55"/>
                    <a:pt x="401"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3"/>
            <p:cNvSpPr/>
            <p:nvPr/>
          </p:nvSpPr>
          <p:spPr>
            <a:xfrm>
              <a:off x="5678300" y="2588775"/>
              <a:ext cx="11025" cy="5375"/>
            </a:xfrm>
            <a:custGeom>
              <a:avLst/>
              <a:gdLst/>
              <a:ahLst/>
              <a:cxnLst/>
              <a:rect l="l" t="t" r="r" b="b"/>
              <a:pathLst>
                <a:path w="441" h="215" extrusionOk="0">
                  <a:moveTo>
                    <a:pt x="244" y="1"/>
                  </a:moveTo>
                  <a:cubicBezTo>
                    <a:pt x="134" y="1"/>
                    <a:pt x="0" y="10"/>
                    <a:pt x="0" y="95"/>
                  </a:cubicBezTo>
                  <a:cubicBezTo>
                    <a:pt x="0" y="167"/>
                    <a:pt x="87" y="214"/>
                    <a:pt x="219" y="214"/>
                  </a:cubicBezTo>
                  <a:cubicBezTo>
                    <a:pt x="346" y="207"/>
                    <a:pt x="425" y="167"/>
                    <a:pt x="433" y="88"/>
                  </a:cubicBezTo>
                  <a:cubicBezTo>
                    <a:pt x="441" y="25"/>
                    <a:pt x="339" y="10"/>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3"/>
            <p:cNvSpPr/>
            <p:nvPr/>
          </p:nvSpPr>
          <p:spPr>
            <a:xfrm>
              <a:off x="6878325" y="2433475"/>
              <a:ext cx="8850" cy="5100"/>
            </a:xfrm>
            <a:custGeom>
              <a:avLst/>
              <a:gdLst/>
              <a:ahLst/>
              <a:cxnLst/>
              <a:rect l="l" t="t" r="r" b="b"/>
              <a:pathLst>
                <a:path w="354" h="204" extrusionOk="0">
                  <a:moveTo>
                    <a:pt x="221" y="1"/>
                  </a:moveTo>
                  <a:cubicBezTo>
                    <a:pt x="199" y="1"/>
                    <a:pt x="175" y="4"/>
                    <a:pt x="149" y="9"/>
                  </a:cubicBezTo>
                  <a:cubicBezTo>
                    <a:pt x="62" y="34"/>
                    <a:pt x="0" y="72"/>
                    <a:pt x="15" y="136"/>
                  </a:cubicBezTo>
                  <a:cubicBezTo>
                    <a:pt x="28" y="184"/>
                    <a:pt x="87" y="204"/>
                    <a:pt x="156" y="204"/>
                  </a:cubicBezTo>
                  <a:cubicBezTo>
                    <a:pt x="177" y="204"/>
                    <a:pt x="199" y="202"/>
                    <a:pt x="221" y="198"/>
                  </a:cubicBezTo>
                  <a:cubicBezTo>
                    <a:pt x="323" y="183"/>
                    <a:pt x="353" y="136"/>
                    <a:pt x="346" y="72"/>
                  </a:cubicBezTo>
                  <a:cubicBezTo>
                    <a:pt x="329" y="25"/>
                    <a:pt x="285" y="1"/>
                    <a:pt x="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3"/>
            <p:cNvSpPr/>
            <p:nvPr/>
          </p:nvSpPr>
          <p:spPr>
            <a:xfrm>
              <a:off x="5619250" y="1854875"/>
              <a:ext cx="1281325" cy="822950"/>
            </a:xfrm>
            <a:custGeom>
              <a:avLst/>
              <a:gdLst/>
              <a:ahLst/>
              <a:cxnLst/>
              <a:rect l="l" t="t" r="r" b="b"/>
              <a:pathLst>
                <a:path w="51253" h="32918" extrusionOk="0">
                  <a:moveTo>
                    <a:pt x="28728" y="1449"/>
                  </a:moveTo>
                  <a:cubicBezTo>
                    <a:pt x="28728" y="1456"/>
                    <a:pt x="28721" y="1456"/>
                    <a:pt x="28721" y="1456"/>
                  </a:cubicBezTo>
                  <a:cubicBezTo>
                    <a:pt x="28713" y="1456"/>
                    <a:pt x="28713" y="1449"/>
                    <a:pt x="28704" y="1449"/>
                  </a:cubicBezTo>
                  <a:close/>
                  <a:moveTo>
                    <a:pt x="19619" y="1606"/>
                  </a:moveTo>
                  <a:lnTo>
                    <a:pt x="19619" y="1613"/>
                  </a:lnTo>
                  <a:lnTo>
                    <a:pt x="19604" y="1613"/>
                  </a:lnTo>
                  <a:cubicBezTo>
                    <a:pt x="19611" y="1613"/>
                    <a:pt x="19611" y="1606"/>
                    <a:pt x="19619" y="1606"/>
                  </a:cubicBezTo>
                  <a:close/>
                  <a:moveTo>
                    <a:pt x="17864" y="1660"/>
                  </a:moveTo>
                  <a:cubicBezTo>
                    <a:pt x="17839" y="1676"/>
                    <a:pt x="17816" y="1685"/>
                    <a:pt x="17801" y="1693"/>
                  </a:cubicBezTo>
                  <a:lnTo>
                    <a:pt x="17801" y="1676"/>
                  </a:lnTo>
                  <a:cubicBezTo>
                    <a:pt x="17816" y="1668"/>
                    <a:pt x="17839" y="1660"/>
                    <a:pt x="17864" y="1660"/>
                  </a:cubicBezTo>
                  <a:close/>
                  <a:moveTo>
                    <a:pt x="25949" y="1755"/>
                  </a:moveTo>
                  <a:cubicBezTo>
                    <a:pt x="25956" y="1762"/>
                    <a:pt x="25956" y="1770"/>
                    <a:pt x="25964" y="1770"/>
                  </a:cubicBezTo>
                  <a:lnTo>
                    <a:pt x="25941" y="1770"/>
                  </a:lnTo>
                  <a:cubicBezTo>
                    <a:pt x="25941" y="1762"/>
                    <a:pt x="25949" y="1762"/>
                    <a:pt x="25949" y="1755"/>
                  </a:cubicBezTo>
                  <a:close/>
                  <a:moveTo>
                    <a:pt x="24052" y="3873"/>
                  </a:moveTo>
                  <a:lnTo>
                    <a:pt x="24052" y="3873"/>
                  </a:lnTo>
                  <a:cubicBezTo>
                    <a:pt x="24020" y="3888"/>
                    <a:pt x="24005" y="3913"/>
                    <a:pt x="23980" y="3935"/>
                  </a:cubicBezTo>
                  <a:cubicBezTo>
                    <a:pt x="23972" y="3920"/>
                    <a:pt x="23957" y="3913"/>
                    <a:pt x="23950" y="3905"/>
                  </a:cubicBezTo>
                  <a:cubicBezTo>
                    <a:pt x="23980" y="3896"/>
                    <a:pt x="24012" y="3881"/>
                    <a:pt x="24052" y="3873"/>
                  </a:cubicBezTo>
                  <a:close/>
                  <a:moveTo>
                    <a:pt x="31861" y="6290"/>
                  </a:moveTo>
                  <a:lnTo>
                    <a:pt x="31861" y="6322"/>
                  </a:lnTo>
                  <a:cubicBezTo>
                    <a:pt x="31846" y="6305"/>
                    <a:pt x="31838" y="6297"/>
                    <a:pt x="31821" y="6290"/>
                  </a:cubicBezTo>
                  <a:close/>
                  <a:moveTo>
                    <a:pt x="24437" y="6290"/>
                  </a:moveTo>
                  <a:lnTo>
                    <a:pt x="24437" y="6290"/>
                  </a:lnTo>
                  <a:cubicBezTo>
                    <a:pt x="24358" y="6329"/>
                    <a:pt x="24273" y="6362"/>
                    <a:pt x="24201" y="6399"/>
                  </a:cubicBezTo>
                  <a:cubicBezTo>
                    <a:pt x="24194" y="6369"/>
                    <a:pt x="24178" y="6337"/>
                    <a:pt x="24169" y="6314"/>
                  </a:cubicBezTo>
                  <a:lnTo>
                    <a:pt x="24169" y="6314"/>
                  </a:lnTo>
                  <a:cubicBezTo>
                    <a:pt x="24200" y="6317"/>
                    <a:pt x="24230" y="6318"/>
                    <a:pt x="24259" y="6318"/>
                  </a:cubicBezTo>
                  <a:cubicBezTo>
                    <a:pt x="24320" y="6318"/>
                    <a:pt x="24379" y="6311"/>
                    <a:pt x="24437" y="6290"/>
                  </a:cubicBezTo>
                  <a:close/>
                  <a:moveTo>
                    <a:pt x="47049" y="6824"/>
                  </a:moveTo>
                  <a:lnTo>
                    <a:pt x="47049" y="6841"/>
                  </a:lnTo>
                  <a:cubicBezTo>
                    <a:pt x="47049" y="6841"/>
                    <a:pt x="47041" y="6834"/>
                    <a:pt x="47032" y="6834"/>
                  </a:cubicBezTo>
                  <a:cubicBezTo>
                    <a:pt x="47041" y="6834"/>
                    <a:pt x="47049" y="6824"/>
                    <a:pt x="47049" y="6824"/>
                  </a:cubicBezTo>
                  <a:close/>
                  <a:moveTo>
                    <a:pt x="34971" y="7809"/>
                  </a:moveTo>
                  <a:cubicBezTo>
                    <a:pt x="34986" y="7816"/>
                    <a:pt x="35003" y="7826"/>
                    <a:pt x="35018" y="7833"/>
                  </a:cubicBezTo>
                  <a:lnTo>
                    <a:pt x="34956" y="7833"/>
                  </a:lnTo>
                  <a:cubicBezTo>
                    <a:pt x="34964" y="7826"/>
                    <a:pt x="34964" y="7816"/>
                    <a:pt x="34971" y="7809"/>
                  </a:cubicBezTo>
                  <a:close/>
                  <a:moveTo>
                    <a:pt x="25964" y="8597"/>
                  </a:moveTo>
                  <a:lnTo>
                    <a:pt x="25964" y="8597"/>
                  </a:lnTo>
                  <a:cubicBezTo>
                    <a:pt x="26011" y="8604"/>
                    <a:pt x="26051" y="8604"/>
                    <a:pt x="26098" y="8612"/>
                  </a:cubicBezTo>
                  <a:cubicBezTo>
                    <a:pt x="26081" y="8615"/>
                    <a:pt x="26065" y="8616"/>
                    <a:pt x="26049" y="8616"/>
                  </a:cubicBezTo>
                  <a:cubicBezTo>
                    <a:pt x="26021" y="8616"/>
                    <a:pt x="25994" y="8611"/>
                    <a:pt x="25964" y="8597"/>
                  </a:cubicBezTo>
                  <a:close/>
                  <a:moveTo>
                    <a:pt x="13747" y="8597"/>
                  </a:moveTo>
                  <a:cubicBezTo>
                    <a:pt x="13801" y="8629"/>
                    <a:pt x="13777" y="8667"/>
                    <a:pt x="13714" y="8684"/>
                  </a:cubicBezTo>
                  <a:cubicBezTo>
                    <a:pt x="13730" y="8652"/>
                    <a:pt x="13739" y="8629"/>
                    <a:pt x="13747" y="8597"/>
                  </a:cubicBezTo>
                  <a:close/>
                  <a:moveTo>
                    <a:pt x="45214" y="8801"/>
                  </a:moveTo>
                  <a:cubicBezTo>
                    <a:pt x="45207" y="8808"/>
                    <a:pt x="45207" y="8818"/>
                    <a:pt x="45207" y="8825"/>
                  </a:cubicBezTo>
                  <a:lnTo>
                    <a:pt x="45207" y="8808"/>
                  </a:lnTo>
                  <a:lnTo>
                    <a:pt x="45214" y="8801"/>
                  </a:lnTo>
                  <a:close/>
                  <a:moveTo>
                    <a:pt x="43136" y="8982"/>
                  </a:moveTo>
                  <a:cubicBezTo>
                    <a:pt x="43136" y="8990"/>
                    <a:pt x="43143" y="8997"/>
                    <a:pt x="43143" y="8997"/>
                  </a:cubicBezTo>
                  <a:cubicBezTo>
                    <a:pt x="43136" y="8997"/>
                    <a:pt x="43136" y="8997"/>
                    <a:pt x="43128" y="8990"/>
                  </a:cubicBezTo>
                  <a:cubicBezTo>
                    <a:pt x="43128" y="8990"/>
                    <a:pt x="43136" y="8990"/>
                    <a:pt x="43136" y="8982"/>
                  </a:cubicBezTo>
                  <a:close/>
                  <a:moveTo>
                    <a:pt x="27398" y="9904"/>
                  </a:moveTo>
                  <a:cubicBezTo>
                    <a:pt x="27406" y="9912"/>
                    <a:pt x="27406" y="9919"/>
                    <a:pt x="27413" y="9919"/>
                  </a:cubicBezTo>
                  <a:cubicBezTo>
                    <a:pt x="27406" y="9919"/>
                    <a:pt x="27398" y="9919"/>
                    <a:pt x="27398" y="9927"/>
                  </a:cubicBezTo>
                  <a:lnTo>
                    <a:pt x="27398" y="9904"/>
                  </a:lnTo>
                  <a:close/>
                  <a:moveTo>
                    <a:pt x="11156" y="10479"/>
                  </a:moveTo>
                  <a:cubicBezTo>
                    <a:pt x="11164" y="10479"/>
                    <a:pt x="11164" y="10479"/>
                    <a:pt x="11171" y="10486"/>
                  </a:cubicBezTo>
                  <a:cubicBezTo>
                    <a:pt x="11164" y="10486"/>
                    <a:pt x="11164" y="10479"/>
                    <a:pt x="11156" y="10479"/>
                  </a:cubicBezTo>
                  <a:close/>
                  <a:moveTo>
                    <a:pt x="27003" y="11801"/>
                  </a:moveTo>
                  <a:cubicBezTo>
                    <a:pt x="27067" y="11801"/>
                    <a:pt x="27122" y="11801"/>
                    <a:pt x="27169" y="11816"/>
                  </a:cubicBezTo>
                  <a:cubicBezTo>
                    <a:pt x="27122" y="11816"/>
                    <a:pt x="27067" y="11809"/>
                    <a:pt x="27003" y="11801"/>
                  </a:cubicBezTo>
                  <a:close/>
                  <a:moveTo>
                    <a:pt x="48521" y="13825"/>
                  </a:moveTo>
                  <a:lnTo>
                    <a:pt x="48521" y="13840"/>
                  </a:lnTo>
                  <a:lnTo>
                    <a:pt x="48506" y="13840"/>
                  </a:lnTo>
                  <a:cubicBezTo>
                    <a:pt x="48506" y="13833"/>
                    <a:pt x="48513" y="13833"/>
                    <a:pt x="48521" y="13825"/>
                  </a:cubicBezTo>
                  <a:close/>
                  <a:moveTo>
                    <a:pt x="22587" y="13950"/>
                  </a:moveTo>
                  <a:cubicBezTo>
                    <a:pt x="22587" y="13950"/>
                    <a:pt x="22580" y="13957"/>
                    <a:pt x="22572" y="13957"/>
                  </a:cubicBezTo>
                  <a:cubicBezTo>
                    <a:pt x="22580" y="13950"/>
                    <a:pt x="22580" y="13950"/>
                    <a:pt x="22587" y="13950"/>
                  </a:cubicBezTo>
                  <a:close/>
                  <a:moveTo>
                    <a:pt x="9053" y="14258"/>
                  </a:moveTo>
                  <a:cubicBezTo>
                    <a:pt x="9015" y="14273"/>
                    <a:pt x="8968" y="14288"/>
                    <a:pt x="8921" y="14297"/>
                  </a:cubicBezTo>
                  <a:cubicBezTo>
                    <a:pt x="8976" y="14280"/>
                    <a:pt x="9015" y="14265"/>
                    <a:pt x="9053" y="14258"/>
                  </a:cubicBezTo>
                  <a:close/>
                  <a:moveTo>
                    <a:pt x="20588" y="14345"/>
                  </a:moveTo>
                  <a:cubicBezTo>
                    <a:pt x="20588" y="14360"/>
                    <a:pt x="20596" y="14367"/>
                    <a:pt x="20596" y="14382"/>
                  </a:cubicBezTo>
                  <a:cubicBezTo>
                    <a:pt x="20579" y="14375"/>
                    <a:pt x="20564" y="14375"/>
                    <a:pt x="20541" y="14367"/>
                  </a:cubicBezTo>
                  <a:cubicBezTo>
                    <a:pt x="20556" y="14360"/>
                    <a:pt x="20571" y="14352"/>
                    <a:pt x="20588" y="14345"/>
                  </a:cubicBezTo>
                  <a:close/>
                  <a:moveTo>
                    <a:pt x="23304" y="14399"/>
                  </a:moveTo>
                  <a:cubicBezTo>
                    <a:pt x="23328" y="14486"/>
                    <a:pt x="23351" y="14549"/>
                    <a:pt x="23375" y="14596"/>
                  </a:cubicBezTo>
                  <a:cubicBezTo>
                    <a:pt x="23319" y="14571"/>
                    <a:pt x="23281" y="14534"/>
                    <a:pt x="23256" y="14486"/>
                  </a:cubicBezTo>
                  <a:cubicBezTo>
                    <a:pt x="23234" y="14430"/>
                    <a:pt x="23256" y="14415"/>
                    <a:pt x="23304" y="14399"/>
                  </a:cubicBezTo>
                  <a:close/>
                  <a:moveTo>
                    <a:pt x="34444" y="15138"/>
                  </a:moveTo>
                  <a:cubicBezTo>
                    <a:pt x="34459" y="15138"/>
                    <a:pt x="34476" y="15138"/>
                    <a:pt x="34491" y="15148"/>
                  </a:cubicBezTo>
                  <a:lnTo>
                    <a:pt x="34484" y="15148"/>
                  </a:lnTo>
                  <a:cubicBezTo>
                    <a:pt x="34467" y="15148"/>
                    <a:pt x="34459" y="15138"/>
                    <a:pt x="34444" y="15138"/>
                  </a:cubicBezTo>
                  <a:close/>
                  <a:moveTo>
                    <a:pt x="26304" y="14872"/>
                  </a:moveTo>
                  <a:cubicBezTo>
                    <a:pt x="26264" y="14974"/>
                    <a:pt x="26232" y="15083"/>
                    <a:pt x="26210" y="15185"/>
                  </a:cubicBezTo>
                  <a:cubicBezTo>
                    <a:pt x="26106" y="15148"/>
                    <a:pt x="26004" y="15116"/>
                    <a:pt x="25973" y="15068"/>
                  </a:cubicBezTo>
                  <a:cubicBezTo>
                    <a:pt x="26011" y="14974"/>
                    <a:pt x="26153" y="14919"/>
                    <a:pt x="26304" y="14872"/>
                  </a:cubicBezTo>
                  <a:close/>
                  <a:moveTo>
                    <a:pt x="22232" y="15469"/>
                  </a:moveTo>
                  <a:lnTo>
                    <a:pt x="22232" y="15486"/>
                  </a:lnTo>
                  <a:lnTo>
                    <a:pt x="22217" y="15486"/>
                  </a:lnTo>
                  <a:cubicBezTo>
                    <a:pt x="22210" y="15486"/>
                    <a:pt x="22210" y="15478"/>
                    <a:pt x="22210" y="15469"/>
                  </a:cubicBezTo>
                  <a:lnTo>
                    <a:pt x="22210" y="15469"/>
                  </a:lnTo>
                  <a:cubicBezTo>
                    <a:pt x="22217" y="15478"/>
                    <a:pt x="22217" y="15478"/>
                    <a:pt x="22225" y="15478"/>
                  </a:cubicBezTo>
                  <a:cubicBezTo>
                    <a:pt x="22225" y="15478"/>
                    <a:pt x="22225" y="15469"/>
                    <a:pt x="22232" y="15469"/>
                  </a:cubicBezTo>
                  <a:close/>
                  <a:moveTo>
                    <a:pt x="43293" y="16264"/>
                  </a:moveTo>
                  <a:cubicBezTo>
                    <a:pt x="43300" y="16272"/>
                    <a:pt x="43317" y="16272"/>
                    <a:pt x="43325" y="16281"/>
                  </a:cubicBezTo>
                  <a:lnTo>
                    <a:pt x="43277" y="16281"/>
                  </a:lnTo>
                  <a:cubicBezTo>
                    <a:pt x="43285" y="16272"/>
                    <a:pt x="43285" y="16272"/>
                    <a:pt x="43293" y="16264"/>
                  </a:cubicBezTo>
                  <a:close/>
                  <a:moveTo>
                    <a:pt x="7959" y="16329"/>
                  </a:moveTo>
                  <a:cubicBezTo>
                    <a:pt x="7976" y="16344"/>
                    <a:pt x="7991" y="16351"/>
                    <a:pt x="8014" y="16359"/>
                  </a:cubicBezTo>
                  <a:cubicBezTo>
                    <a:pt x="7976" y="16376"/>
                    <a:pt x="7936" y="16391"/>
                    <a:pt x="7897" y="16406"/>
                  </a:cubicBezTo>
                  <a:cubicBezTo>
                    <a:pt x="7919" y="16376"/>
                    <a:pt x="7936" y="16351"/>
                    <a:pt x="7959" y="16329"/>
                  </a:cubicBezTo>
                  <a:close/>
                  <a:moveTo>
                    <a:pt x="6582" y="16470"/>
                  </a:moveTo>
                  <a:cubicBezTo>
                    <a:pt x="6574" y="16470"/>
                    <a:pt x="6574" y="16478"/>
                    <a:pt x="6574" y="16478"/>
                  </a:cubicBezTo>
                  <a:lnTo>
                    <a:pt x="6574" y="16470"/>
                  </a:lnTo>
                  <a:close/>
                  <a:moveTo>
                    <a:pt x="41239" y="17706"/>
                  </a:moveTo>
                  <a:lnTo>
                    <a:pt x="41239" y="17706"/>
                  </a:lnTo>
                  <a:cubicBezTo>
                    <a:pt x="41199" y="17729"/>
                    <a:pt x="41159" y="17768"/>
                    <a:pt x="41127" y="17808"/>
                  </a:cubicBezTo>
                  <a:cubicBezTo>
                    <a:pt x="41104" y="17736"/>
                    <a:pt x="41167" y="17714"/>
                    <a:pt x="41239" y="17706"/>
                  </a:cubicBezTo>
                  <a:close/>
                  <a:moveTo>
                    <a:pt x="37271" y="17910"/>
                  </a:moveTo>
                  <a:cubicBezTo>
                    <a:pt x="37286" y="17918"/>
                    <a:pt x="37310" y="17925"/>
                    <a:pt x="37341" y="17935"/>
                  </a:cubicBezTo>
                  <a:cubicBezTo>
                    <a:pt x="37293" y="17957"/>
                    <a:pt x="37239" y="17989"/>
                    <a:pt x="37184" y="18029"/>
                  </a:cubicBezTo>
                  <a:cubicBezTo>
                    <a:pt x="37206" y="17989"/>
                    <a:pt x="37239" y="17950"/>
                    <a:pt x="37271" y="17910"/>
                  </a:cubicBezTo>
                  <a:close/>
                  <a:moveTo>
                    <a:pt x="27169" y="18131"/>
                  </a:moveTo>
                  <a:cubicBezTo>
                    <a:pt x="27202" y="18131"/>
                    <a:pt x="27232" y="18139"/>
                    <a:pt x="27264" y="18139"/>
                  </a:cubicBezTo>
                  <a:cubicBezTo>
                    <a:pt x="27239" y="18146"/>
                    <a:pt x="27217" y="18154"/>
                    <a:pt x="27185" y="18154"/>
                  </a:cubicBezTo>
                  <a:cubicBezTo>
                    <a:pt x="27177" y="18146"/>
                    <a:pt x="27177" y="18139"/>
                    <a:pt x="27169" y="18131"/>
                  </a:cubicBezTo>
                  <a:close/>
                  <a:moveTo>
                    <a:pt x="31018" y="19218"/>
                  </a:moveTo>
                  <a:cubicBezTo>
                    <a:pt x="31035" y="19240"/>
                    <a:pt x="31050" y="19265"/>
                    <a:pt x="31066" y="19288"/>
                  </a:cubicBezTo>
                  <a:cubicBezTo>
                    <a:pt x="31028" y="19272"/>
                    <a:pt x="30988" y="19257"/>
                    <a:pt x="30956" y="19240"/>
                  </a:cubicBezTo>
                  <a:cubicBezTo>
                    <a:pt x="30956" y="19240"/>
                    <a:pt x="30964" y="19233"/>
                    <a:pt x="30971" y="19233"/>
                  </a:cubicBezTo>
                  <a:cubicBezTo>
                    <a:pt x="30988" y="19225"/>
                    <a:pt x="31003" y="19218"/>
                    <a:pt x="31018" y="19218"/>
                  </a:cubicBezTo>
                  <a:close/>
                  <a:moveTo>
                    <a:pt x="15944" y="19901"/>
                  </a:moveTo>
                  <a:cubicBezTo>
                    <a:pt x="15984" y="19901"/>
                    <a:pt x="16025" y="19914"/>
                    <a:pt x="16069" y="19934"/>
                  </a:cubicBezTo>
                  <a:lnTo>
                    <a:pt x="16044" y="19934"/>
                  </a:lnTo>
                  <a:cubicBezTo>
                    <a:pt x="16009" y="19918"/>
                    <a:pt x="15974" y="19906"/>
                    <a:pt x="15937" y="19906"/>
                  </a:cubicBezTo>
                  <a:cubicBezTo>
                    <a:pt x="15916" y="19906"/>
                    <a:pt x="15895" y="19910"/>
                    <a:pt x="15872" y="19919"/>
                  </a:cubicBezTo>
                  <a:lnTo>
                    <a:pt x="15865" y="19919"/>
                  </a:lnTo>
                  <a:cubicBezTo>
                    <a:pt x="15892" y="19906"/>
                    <a:pt x="15918" y="19901"/>
                    <a:pt x="15944" y="19901"/>
                  </a:cubicBezTo>
                  <a:close/>
                  <a:moveTo>
                    <a:pt x="9085" y="19956"/>
                  </a:moveTo>
                  <a:cubicBezTo>
                    <a:pt x="9078" y="19973"/>
                    <a:pt x="9078" y="19981"/>
                    <a:pt x="9078" y="19989"/>
                  </a:cubicBezTo>
                  <a:cubicBezTo>
                    <a:pt x="9078" y="19989"/>
                    <a:pt x="9078" y="19996"/>
                    <a:pt x="9085" y="19996"/>
                  </a:cubicBezTo>
                  <a:lnTo>
                    <a:pt x="9078" y="19996"/>
                  </a:lnTo>
                  <a:lnTo>
                    <a:pt x="9078" y="19989"/>
                  </a:lnTo>
                  <a:lnTo>
                    <a:pt x="9053" y="19989"/>
                  </a:lnTo>
                  <a:lnTo>
                    <a:pt x="9085" y="19956"/>
                  </a:lnTo>
                  <a:close/>
                  <a:moveTo>
                    <a:pt x="30327" y="21905"/>
                  </a:moveTo>
                  <a:cubicBezTo>
                    <a:pt x="30324" y="21906"/>
                    <a:pt x="30322" y="21908"/>
                    <a:pt x="30319" y="21910"/>
                  </a:cubicBezTo>
                  <a:lnTo>
                    <a:pt x="30295" y="21910"/>
                  </a:lnTo>
                  <a:cubicBezTo>
                    <a:pt x="30304" y="21910"/>
                    <a:pt x="30315" y="21907"/>
                    <a:pt x="30327" y="21905"/>
                  </a:cubicBezTo>
                  <a:close/>
                  <a:moveTo>
                    <a:pt x="12936" y="22146"/>
                  </a:moveTo>
                  <a:lnTo>
                    <a:pt x="12936" y="22146"/>
                  </a:lnTo>
                  <a:cubicBezTo>
                    <a:pt x="12870" y="22185"/>
                    <a:pt x="12807" y="22204"/>
                    <a:pt x="12751" y="22204"/>
                  </a:cubicBezTo>
                  <a:cubicBezTo>
                    <a:pt x="12727" y="22204"/>
                    <a:pt x="12704" y="22200"/>
                    <a:pt x="12683" y="22194"/>
                  </a:cubicBezTo>
                  <a:cubicBezTo>
                    <a:pt x="12762" y="22177"/>
                    <a:pt x="12849" y="22161"/>
                    <a:pt x="12936" y="22146"/>
                  </a:cubicBezTo>
                  <a:close/>
                  <a:moveTo>
                    <a:pt x="20422" y="23193"/>
                  </a:moveTo>
                  <a:lnTo>
                    <a:pt x="20422" y="23193"/>
                  </a:lnTo>
                  <a:cubicBezTo>
                    <a:pt x="20430" y="23201"/>
                    <a:pt x="20437" y="23208"/>
                    <a:pt x="20437" y="23208"/>
                  </a:cubicBezTo>
                  <a:cubicBezTo>
                    <a:pt x="20430" y="23208"/>
                    <a:pt x="20430" y="23201"/>
                    <a:pt x="20422" y="23193"/>
                  </a:cubicBezTo>
                  <a:close/>
                  <a:moveTo>
                    <a:pt x="33114" y="23728"/>
                  </a:moveTo>
                  <a:cubicBezTo>
                    <a:pt x="33121" y="23735"/>
                    <a:pt x="33129" y="23745"/>
                    <a:pt x="33136" y="23760"/>
                  </a:cubicBezTo>
                  <a:cubicBezTo>
                    <a:pt x="33114" y="23760"/>
                    <a:pt x="33082" y="23768"/>
                    <a:pt x="33050" y="23768"/>
                  </a:cubicBezTo>
                  <a:cubicBezTo>
                    <a:pt x="33042" y="23768"/>
                    <a:pt x="33042" y="23760"/>
                    <a:pt x="33042" y="23760"/>
                  </a:cubicBezTo>
                  <a:cubicBezTo>
                    <a:pt x="33067" y="23752"/>
                    <a:pt x="33089" y="23735"/>
                    <a:pt x="33114" y="23728"/>
                  </a:cubicBezTo>
                  <a:close/>
                  <a:moveTo>
                    <a:pt x="35222" y="24665"/>
                  </a:moveTo>
                  <a:cubicBezTo>
                    <a:pt x="35232" y="24680"/>
                    <a:pt x="35247" y="24705"/>
                    <a:pt x="35262" y="24720"/>
                  </a:cubicBezTo>
                  <a:lnTo>
                    <a:pt x="35185" y="24720"/>
                  </a:lnTo>
                  <a:cubicBezTo>
                    <a:pt x="35192" y="24697"/>
                    <a:pt x="35207" y="24680"/>
                    <a:pt x="35222" y="24665"/>
                  </a:cubicBezTo>
                  <a:close/>
                  <a:moveTo>
                    <a:pt x="29169" y="25145"/>
                  </a:moveTo>
                  <a:cubicBezTo>
                    <a:pt x="29169" y="25153"/>
                    <a:pt x="29161" y="25162"/>
                    <a:pt x="29153" y="25170"/>
                  </a:cubicBezTo>
                  <a:lnTo>
                    <a:pt x="29146" y="25170"/>
                  </a:lnTo>
                  <a:cubicBezTo>
                    <a:pt x="29153" y="25162"/>
                    <a:pt x="29161" y="25153"/>
                    <a:pt x="29169" y="25145"/>
                  </a:cubicBezTo>
                  <a:close/>
                  <a:moveTo>
                    <a:pt x="27013" y="25625"/>
                  </a:moveTo>
                  <a:lnTo>
                    <a:pt x="27013" y="25649"/>
                  </a:lnTo>
                  <a:lnTo>
                    <a:pt x="26941" y="25649"/>
                  </a:lnTo>
                  <a:cubicBezTo>
                    <a:pt x="26965" y="25642"/>
                    <a:pt x="26988" y="25634"/>
                    <a:pt x="27013" y="25625"/>
                  </a:cubicBezTo>
                  <a:close/>
                  <a:moveTo>
                    <a:pt x="36868" y="26192"/>
                  </a:moveTo>
                  <a:lnTo>
                    <a:pt x="36868" y="26192"/>
                  </a:lnTo>
                  <a:cubicBezTo>
                    <a:pt x="36861" y="26201"/>
                    <a:pt x="36853" y="26209"/>
                    <a:pt x="36838" y="26216"/>
                  </a:cubicBezTo>
                  <a:lnTo>
                    <a:pt x="36838" y="26201"/>
                  </a:lnTo>
                  <a:cubicBezTo>
                    <a:pt x="36846" y="26201"/>
                    <a:pt x="36861" y="26192"/>
                    <a:pt x="36868" y="26192"/>
                  </a:cubicBezTo>
                  <a:close/>
                  <a:moveTo>
                    <a:pt x="16927" y="26759"/>
                  </a:moveTo>
                  <a:cubicBezTo>
                    <a:pt x="16911" y="26768"/>
                    <a:pt x="16894" y="26776"/>
                    <a:pt x="16887" y="26783"/>
                  </a:cubicBezTo>
                  <a:lnTo>
                    <a:pt x="16879" y="26783"/>
                  </a:lnTo>
                  <a:cubicBezTo>
                    <a:pt x="16894" y="26776"/>
                    <a:pt x="16911" y="26768"/>
                    <a:pt x="16919" y="26759"/>
                  </a:cubicBezTo>
                  <a:close/>
                  <a:moveTo>
                    <a:pt x="15879" y="26764"/>
                  </a:moveTo>
                  <a:cubicBezTo>
                    <a:pt x="15897" y="26764"/>
                    <a:pt x="15916" y="26765"/>
                    <a:pt x="15935" y="26768"/>
                  </a:cubicBezTo>
                  <a:cubicBezTo>
                    <a:pt x="15942" y="26791"/>
                    <a:pt x="15942" y="26815"/>
                    <a:pt x="15942" y="26845"/>
                  </a:cubicBezTo>
                  <a:cubicBezTo>
                    <a:pt x="15872" y="26815"/>
                    <a:pt x="15817" y="26791"/>
                    <a:pt x="15761" y="26776"/>
                  </a:cubicBezTo>
                  <a:cubicBezTo>
                    <a:pt x="15794" y="26770"/>
                    <a:pt x="15835" y="26764"/>
                    <a:pt x="15879" y="26764"/>
                  </a:cubicBezTo>
                  <a:close/>
                  <a:moveTo>
                    <a:pt x="5749" y="27073"/>
                  </a:moveTo>
                  <a:cubicBezTo>
                    <a:pt x="5894" y="27073"/>
                    <a:pt x="5971" y="27111"/>
                    <a:pt x="6015" y="27169"/>
                  </a:cubicBezTo>
                  <a:cubicBezTo>
                    <a:pt x="5920" y="27129"/>
                    <a:pt x="5818" y="27099"/>
                    <a:pt x="5709" y="27074"/>
                  </a:cubicBezTo>
                  <a:cubicBezTo>
                    <a:pt x="5723" y="27074"/>
                    <a:pt x="5736" y="27073"/>
                    <a:pt x="5749" y="27073"/>
                  </a:cubicBezTo>
                  <a:close/>
                  <a:moveTo>
                    <a:pt x="27547" y="27499"/>
                  </a:moveTo>
                  <a:cubicBezTo>
                    <a:pt x="27576" y="27513"/>
                    <a:pt x="27596" y="27527"/>
                    <a:pt x="27618" y="27541"/>
                  </a:cubicBezTo>
                  <a:lnTo>
                    <a:pt x="27618" y="27541"/>
                  </a:lnTo>
                  <a:cubicBezTo>
                    <a:pt x="27612" y="27538"/>
                    <a:pt x="27607" y="27536"/>
                    <a:pt x="27602" y="27531"/>
                  </a:cubicBezTo>
                  <a:cubicBezTo>
                    <a:pt x="27579" y="27524"/>
                    <a:pt x="27555" y="27514"/>
                    <a:pt x="27540" y="27507"/>
                  </a:cubicBezTo>
                  <a:cubicBezTo>
                    <a:pt x="27540" y="27507"/>
                    <a:pt x="27547" y="27507"/>
                    <a:pt x="27547" y="27499"/>
                  </a:cubicBezTo>
                  <a:close/>
                  <a:moveTo>
                    <a:pt x="31083" y="27909"/>
                  </a:moveTo>
                  <a:lnTo>
                    <a:pt x="31083" y="27909"/>
                  </a:lnTo>
                  <a:cubicBezTo>
                    <a:pt x="31050" y="27932"/>
                    <a:pt x="30996" y="27932"/>
                    <a:pt x="30924" y="27932"/>
                  </a:cubicBezTo>
                  <a:cubicBezTo>
                    <a:pt x="30981" y="27924"/>
                    <a:pt x="31028" y="27917"/>
                    <a:pt x="31083" y="27909"/>
                  </a:cubicBezTo>
                  <a:close/>
                  <a:moveTo>
                    <a:pt x="40033" y="28161"/>
                  </a:moveTo>
                  <a:cubicBezTo>
                    <a:pt x="40033" y="28168"/>
                    <a:pt x="40033" y="28176"/>
                    <a:pt x="40041" y="28185"/>
                  </a:cubicBezTo>
                  <a:cubicBezTo>
                    <a:pt x="40026" y="28185"/>
                    <a:pt x="40003" y="28185"/>
                    <a:pt x="39978" y="28193"/>
                  </a:cubicBezTo>
                  <a:cubicBezTo>
                    <a:pt x="40003" y="28176"/>
                    <a:pt x="40018" y="28168"/>
                    <a:pt x="40033" y="28161"/>
                  </a:cubicBezTo>
                  <a:close/>
                  <a:moveTo>
                    <a:pt x="6022" y="29933"/>
                  </a:moveTo>
                  <a:cubicBezTo>
                    <a:pt x="6054" y="29940"/>
                    <a:pt x="6077" y="29956"/>
                    <a:pt x="6087" y="29988"/>
                  </a:cubicBezTo>
                  <a:cubicBezTo>
                    <a:pt x="6062" y="29963"/>
                    <a:pt x="6047" y="29948"/>
                    <a:pt x="6022" y="29933"/>
                  </a:cubicBezTo>
                  <a:close/>
                  <a:moveTo>
                    <a:pt x="29396" y="0"/>
                  </a:moveTo>
                  <a:cubicBezTo>
                    <a:pt x="29166" y="0"/>
                    <a:pt x="29179" y="173"/>
                    <a:pt x="29059" y="251"/>
                  </a:cubicBezTo>
                  <a:cubicBezTo>
                    <a:pt x="28940" y="338"/>
                    <a:pt x="28696" y="275"/>
                    <a:pt x="28594" y="385"/>
                  </a:cubicBezTo>
                  <a:cubicBezTo>
                    <a:pt x="28311" y="385"/>
                    <a:pt x="28184" y="228"/>
                    <a:pt x="27973" y="156"/>
                  </a:cubicBezTo>
                  <a:cubicBezTo>
                    <a:pt x="27814" y="104"/>
                    <a:pt x="27642" y="48"/>
                    <a:pt x="27477" y="48"/>
                  </a:cubicBezTo>
                  <a:cubicBezTo>
                    <a:pt x="27369" y="48"/>
                    <a:pt x="27265" y="71"/>
                    <a:pt x="27169" y="134"/>
                  </a:cubicBezTo>
                  <a:cubicBezTo>
                    <a:pt x="26917" y="291"/>
                    <a:pt x="26630" y="297"/>
                    <a:pt x="26331" y="297"/>
                  </a:cubicBezTo>
                  <a:cubicBezTo>
                    <a:pt x="26306" y="297"/>
                    <a:pt x="26281" y="297"/>
                    <a:pt x="26256" y="297"/>
                  </a:cubicBezTo>
                  <a:cubicBezTo>
                    <a:pt x="26206" y="297"/>
                    <a:pt x="26156" y="297"/>
                    <a:pt x="26106" y="298"/>
                  </a:cubicBezTo>
                  <a:cubicBezTo>
                    <a:pt x="26032" y="247"/>
                    <a:pt x="25957" y="230"/>
                    <a:pt x="25881" y="230"/>
                  </a:cubicBezTo>
                  <a:cubicBezTo>
                    <a:pt x="25721" y="230"/>
                    <a:pt x="25559" y="306"/>
                    <a:pt x="25408" y="306"/>
                  </a:cubicBezTo>
                  <a:cubicBezTo>
                    <a:pt x="25365" y="306"/>
                    <a:pt x="25322" y="300"/>
                    <a:pt x="25280" y="283"/>
                  </a:cubicBezTo>
                  <a:cubicBezTo>
                    <a:pt x="25142" y="226"/>
                    <a:pt x="25050" y="204"/>
                    <a:pt x="24989" y="204"/>
                  </a:cubicBezTo>
                  <a:cubicBezTo>
                    <a:pt x="24830" y="204"/>
                    <a:pt x="24878" y="357"/>
                    <a:pt x="24855" y="464"/>
                  </a:cubicBezTo>
                  <a:cubicBezTo>
                    <a:pt x="24672" y="434"/>
                    <a:pt x="24509" y="387"/>
                    <a:pt x="24323" y="387"/>
                  </a:cubicBezTo>
                  <a:cubicBezTo>
                    <a:pt x="24221" y="387"/>
                    <a:pt x="24112" y="401"/>
                    <a:pt x="23989" y="440"/>
                  </a:cubicBezTo>
                  <a:cubicBezTo>
                    <a:pt x="23905" y="466"/>
                    <a:pt x="23810" y="480"/>
                    <a:pt x="23716" y="480"/>
                  </a:cubicBezTo>
                  <a:cubicBezTo>
                    <a:pt x="23495" y="480"/>
                    <a:pt x="23276" y="402"/>
                    <a:pt x="23194" y="221"/>
                  </a:cubicBezTo>
                  <a:cubicBezTo>
                    <a:pt x="23137" y="215"/>
                    <a:pt x="23084" y="213"/>
                    <a:pt x="23033" y="213"/>
                  </a:cubicBezTo>
                  <a:cubicBezTo>
                    <a:pt x="22771" y="213"/>
                    <a:pt x="22581" y="284"/>
                    <a:pt x="22431" y="457"/>
                  </a:cubicBezTo>
                  <a:cubicBezTo>
                    <a:pt x="22232" y="676"/>
                    <a:pt x="22674" y="684"/>
                    <a:pt x="22729" y="803"/>
                  </a:cubicBezTo>
                  <a:cubicBezTo>
                    <a:pt x="22686" y="826"/>
                    <a:pt x="22640" y="833"/>
                    <a:pt x="22595" y="833"/>
                  </a:cubicBezTo>
                  <a:cubicBezTo>
                    <a:pt x="22517" y="833"/>
                    <a:pt x="22439" y="812"/>
                    <a:pt x="22369" y="812"/>
                  </a:cubicBezTo>
                  <a:cubicBezTo>
                    <a:pt x="22314" y="812"/>
                    <a:pt x="22264" y="826"/>
                    <a:pt x="22225" y="873"/>
                  </a:cubicBezTo>
                  <a:cubicBezTo>
                    <a:pt x="21994" y="981"/>
                    <a:pt x="22176" y="1283"/>
                    <a:pt x="21717" y="1283"/>
                  </a:cubicBezTo>
                  <a:cubicBezTo>
                    <a:pt x="21706" y="1283"/>
                    <a:pt x="21694" y="1283"/>
                    <a:pt x="21682" y="1283"/>
                  </a:cubicBezTo>
                  <a:cubicBezTo>
                    <a:pt x="21648" y="1277"/>
                    <a:pt x="21610" y="1275"/>
                    <a:pt x="21572" y="1275"/>
                  </a:cubicBezTo>
                  <a:cubicBezTo>
                    <a:pt x="21482" y="1275"/>
                    <a:pt x="21385" y="1286"/>
                    <a:pt x="21295" y="1286"/>
                  </a:cubicBezTo>
                  <a:cubicBezTo>
                    <a:pt x="21152" y="1286"/>
                    <a:pt x="21027" y="1259"/>
                    <a:pt x="20981" y="1118"/>
                  </a:cubicBezTo>
                  <a:cubicBezTo>
                    <a:pt x="21210" y="1039"/>
                    <a:pt x="21446" y="959"/>
                    <a:pt x="21675" y="873"/>
                  </a:cubicBezTo>
                  <a:cubicBezTo>
                    <a:pt x="21839" y="810"/>
                    <a:pt x="22028" y="755"/>
                    <a:pt x="22036" y="566"/>
                  </a:cubicBezTo>
                  <a:lnTo>
                    <a:pt x="22036" y="566"/>
                  </a:lnTo>
                  <a:cubicBezTo>
                    <a:pt x="21628" y="614"/>
                    <a:pt x="21240" y="661"/>
                    <a:pt x="20847" y="701"/>
                  </a:cubicBezTo>
                  <a:cubicBezTo>
                    <a:pt x="20706" y="670"/>
                    <a:pt x="20573" y="657"/>
                    <a:pt x="20445" y="657"/>
                  </a:cubicBezTo>
                  <a:cubicBezTo>
                    <a:pt x="19981" y="657"/>
                    <a:pt x="19592" y="829"/>
                    <a:pt x="19179" y="952"/>
                  </a:cubicBezTo>
                  <a:cubicBezTo>
                    <a:pt x="19162" y="951"/>
                    <a:pt x="19145" y="951"/>
                    <a:pt x="19129" y="951"/>
                  </a:cubicBezTo>
                  <a:cubicBezTo>
                    <a:pt x="18945" y="951"/>
                    <a:pt x="18787" y="989"/>
                    <a:pt x="18635" y="1039"/>
                  </a:cubicBezTo>
                  <a:cubicBezTo>
                    <a:pt x="18391" y="1165"/>
                    <a:pt x="18028" y="1054"/>
                    <a:pt x="17801" y="1203"/>
                  </a:cubicBezTo>
                  <a:cubicBezTo>
                    <a:pt x="17723" y="1275"/>
                    <a:pt x="17609" y="1283"/>
                    <a:pt x="17494" y="1283"/>
                  </a:cubicBezTo>
                  <a:cubicBezTo>
                    <a:pt x="17457" y="1283"/>
                    <a:pt x="17420" y="1283"/>
                    <a:pt x="17384" y="1283"/>
                  </a:cubicBezTo>
                  <a:cubicBezTo>
                    <a:pt x="17214" y="1247"/>
                    <a:pt x="17279" y="1053"/>
                    <a:pt x="17072" y="1053"/>
                  </a:cubicBezTo>
                  <a:cubicBezTo>
                    <a:pt x="17048" y="1053"/>
                    <a:pt x="17021" y="1056"/>
                    <a:pt x="16989" y="1061"/>
                  </a:cubicBezTo>
                  <a:cubicBezTo>
                    <a:pt x="16745" y="1101"/>
                    <a:pt x="16864" y="1243"/>
                    <a:pt x="16824" y="1337"/>
                  </a:cubicBezTo>
                  <a:cubicBezTo>
                    <a:pt x="16800" y="1402"/>
                    <a:pt x="16722" y="1472"/>
                    <a:pt x="16832" y="1526"/>
                  </a:cubicBezTo>
                  <a:cubicBezTo>
                    <a:pt x="16998" y="1740"/>
                    <a:pt x="16541" y="1897"/>
                    <a:pt x="16690" y="2101"/>
                  </a:cubicBezTo>
                  <a:cubicBezTo>
                    <a:pt x="16509" y="2157"/>
                    <a:pt x="16320" y="2220"/>
                    <a:pt x="16139" y="2275"/>
                  </a:cubicBezTo>
                  <a:cubicBezTo>
                    <a:pt x="15746" y="2133"/>
                    <a:pt x="15880" y="1882"/>
                    <a:pt x="15825" y="1668"/>
                  </a:cubicBezTo>
                  <a:cubicBezTo>
                    <a:pt x="15800" y="1581"/>
                    <a:pt x="15839" y="1480"/>
                    <a:pt x="15713" y="1480"/>
                  </a:cubicBezTo>
                  <a:cubicBezTo>
                    <a:pt x="15679" y="1480"/>
                    <a:pt x="15633" y="1487"/>
                    <a:pt x="15572" y="1504"/>
                  </a:cubicBezTo>
                  <a:cubicBezTo>
                    <a:pt x="15251" y="1591"/>
                    <a:pt x="14841" y="1693"/>
                    <a:pt x="14674" y="1857"/>
                  </a:cubicBezTo>
                  <a:cubicBezTo>
                    <a:pt x="14463" y="2070"/>
                    <a:pt x="15139" y="1951"/>
                    <a:pt x="15156" y="2148"/>
                  </a:cubicBezTo>
                  <a:cubicBezTo>
                    <a:pt x="15156" y="2157"/>
                    <a:pt x="15164" y="2173"/>
                    <a:pt x="15164" y="2188"/>
                  </a:cubicBezTo>
                  <a:cubicBezTo>
                    <a:pt x="15061" y="2302"/>
                    <a:pt x="14967" y="2366"/>
                    <a:pt x="14778" y="2366"/>
                  </a:cubicBezTo>
                  <a:cubicBezTo>
                    <a:pt x="14705" y="2366"/>
                    <a:pt x="14617" y="2357"/>
                    <a:pt x="14510" y="2337"/>
                  </a:cubicBezTo>
                  <a:cubicBezTo>
                    <a:pt x="14319" y="2305"/>
                    <a:pt x="14129" y="2289"/>
                    <a:pt x="13940" y="2289"/>
                  </a:cubicBezTo>
                  <a:cubicBezTo>
                    <a:pt x="13444" y="2289"/>
                    <a:pt x="12962" y="2398"/>
                    <a:pt x="12533" y="2598"/>
                  </a:cubicBezTo>
                  <a:cubicBezTo>
                    <a:pt x="12526" y="2598"/>
                    <a:pt x="12520" y="2598"/>
                    <a:pt x="12513" y="2598"/>
                  </a:cubicBezTo>
                  <a:cubicBezTo>
                    <a:pt x="12327" y="2598"/>
                    <a:pt x="12223" y="2441"/>
                    <a:pt x="12032" y="2441"/>
                  </a:cubicBezTo>
                  <a:cubicBezTo>
                    <a:pt x="11987" y="2441"/>
                    <a:pt x="11937" y="2449"/>
                    <a:pt x="11880" y="2471"/>
                  </a:cubicBezTo>
                  <a:cubicBezTo>
                    <a:pt x="11526" y="2613"/>
                    <a:pt x="12101" y="2715"/>
                    <a:pt x="11944" y="2834"/>
                  </a:cubicBezTo>
                  <a:cubicBezTo>
                    <a:pt x="11855" y="2822"/>
                    <a:pt x="11778" y="2816"/>
                    <a:pt x="11710" y="2816"/>
                  </a:cubicBezTo>
                  <a:cubicBezTo>
                    <a:pt x="11242" y="2816"/>
                    <a:pt x="11237" y="3079"/>
                    <a:pt x="11196" y="3314"/>
                  </a:cubicBezTo>
                  <a:cubicBezTo>
                    <a:pt x="10998" y="3266"/>
                    <a:pt x="10995" y="3095"/>
                    <a:pt x="10810" y="3095"/>
                  </a:cubicBezTo>
                  <a:cubicBezTo>
                    <a:pt x="10781" y="3095"/>
                    <a:pt x="10747" y="3100"/>
                    <a:pt x="10706" y="3110"/>
                  </a:cubicBezTo>
                  <a:cubicBezTo>
                    <a:pt x="10423" y="3180"/>
                    <a:pt x="10306" y="3321"/>
                    <a:pt x="10321" y="3495"/>
                  </a:cubicBezTo>
                  <a:cubicBezTo>
                    <a:pt x="10204" y="3510"/>
                    <a:pt x="10045" y="3542"/>
                    <a:pt x="10085" y="3605"/>
                  </a:cubicBezTo>
                  <a:cubicBezTo>
                    <a:pt x="10234" y="3888"/>
                    <a:pt x="9943" y="3968"/>
                    <a:pt x="9637" y="4037"/>
                  </a:cubicBezTo>
                  <a:cubicBezTo>
                    <a:pt x="9590" y="4047"/>
                    <a:pt x="9542" y="4062"/>
                    <a:pt x="9495" y="4077"/>
                  </a:cubicBezTo>
                  <a:cubicBezTo>
                    <a:pt x="9381" y="4042"/>
                    <a:pt x="9282" y="4028"/>
                    <a:pt x="9193" y="4028"/>
                  </a:cubicBezTo>
                  <a:cubicBezTo>
                    <a:pt x="8901" y="4028"/>
                    <a:pt x="8726" y="4187"/>
                    <a:pt x="8526" y="4313"/>
                  </a:cubicBezTo>
                  <a:cubicBezTo>
                    <a:pt x="8297" y="4432"/>
                    <a:pt x="8061" y="4542"/>
                    <a:pt x="7834" y="4652"/>
                  </a:cubicBezTo>
                  <a:cubicBezTo>
                    <a:pt x="7795" y="4604"/>
                    <a:pt x="7740" y="4566"/>
                    <a:pt x="7708" y="4519"/>
                  </a:cubicBezTo>
                  <a:cubicBezTo>
                    <a:pt x="7643" y="4440"/>
                    <a:pt x="7761" y="4278"/>
                    <a:pt x="7565" y="4278"/>
                  </a:cubicBezTo>
                  <a:cubicBezTo>
                    <a:pt x="7545" y="4278"/>
                    <a:pt x="7521" y="4279"/>
                    <a:pt x="7494" y="4283"/>
                  </a:cubicBezTo>
                  <a:cubicBezTo>
                    <a:pt x="7290" y="4313"/>
                    <a:pt x="6937" y="4378"/>
                    <a:pt x="7101" y="4621"/>
                  </a:cubicBezTo>
                  <a:cubicBezTo>
                    <a:pt x="7141" y="4676"/>
                    <a:pt x="7133" y="4746"/>
                    <a:pt x="7141" y="4810"/>
                  </a:cubicBezTo>
                  <a:cubicBezTo>
                    <a:pt x="7206" y="4801"/>
                    <a:pt x="7305" y="4787"/>
                    <a:pt x="7378" y="4787"/>
                  </a:cubicBezTo>
                  <a:cubicBezTo>
                    <a:pt x="7446" y="4787"/>
                    <a:pt x="7490" y="4799"/>
                    <a:pt x="7464" y="4840"/>
                  </a:cubicBezTo>
                  <a:cubicBezTo>
                    <a:pt x="7296" y="5101"/>
                    <a:pt x="7385" y="5160"/>
                    <a:pt x="7548" y="5160"/>
                  </a:cubicBezTo>
                  <a:cubicBezTo>
                    <a:pt x="7680" y="5160"/>
                    <a:pt x="7861" y="5121"/>
                    <a:pt x="7990" y="5121"/>
                  </a:cubicBezTo>
                  <a:cubicBezTo>
                    <a:pt x="8038" y="5121"/>
                    <a:pt x="8079" y="5126"/>
                    <a:pt x="8108" y="5141"/>
                  </a:cubicBezTo>
                  <a:cubicBezTo>
                    <a:pt x="8165" y="5211"/>
                    <a:pt x="8259" y="5228"/>
                    <a:pt x="8377" y="5228"/>
                  </a:cubicBezTo>
                  <a:cubicBezTo>
                    <a:pt x="8392" y="5330"/>
                    <a:pt x="8826" y="5250"/>
                    <a:pt x="8652" y="5424"/>
                  </a:cubicBezTo>
                  <a:cubicBezTo>
                    <a:pt x="8587" y="5492"/>
                    <a:pt x="8495" y="5531"/>
                    <a:pt x="8396" y="5531"/>
                  </a:cubicBezTo>
                  <a:cubicBezTo>
                    <a:pt x="8313" y="5531"/>
                    <a:pt x="8227" y="5504"/>
                    <a:pt x="8148" y="5447"/>
                  </a:cubicBezTo>
                  <a:cubicBezTo>
                    <a:pt x="8028" y="5364"/>
                    <a:pt x="7917" y="5330"/>
                    <a:pt x="7818" y="5330"/>
                  </a:cubicBezTo>
                  <a:cubicBezTo>
                    <a:pt x="7665" y="5330"/>
                    <a:pt x="7539" y="5410"/>
                    <a:pt x="7447" y="5511"/>
                  </a:cubicBezTo>
                  <a:cubicBezTo>
                    <a:pt x="7126" y="5857"/>
                    <a:pt x="6582" y="6156"/>
                    <a:pt x="6691" y="6613"/>
                  </a:cubicBezTo>
                  <a:cubicBezTo>
                    <a:pt x="6502" y="7030"/>
                    <a:pt x="6258" y="7431"/>
                    <a:pt x="5480" y="7605"/>
                  </a:cubicBezTo>
                  <a:cubicBezTo>
                    <a:pt x="5459" y="7605"/>
                    <a:pt x="5438" y="7605"/>
                    <a:pt x="5417" y="7605"/>
                  </a:cubicBezTo>
                  <a:cubicBezTo>
                    <a:pt x="5286" y="7605"/>
                    <a:pt x="5151" y="7599"/>
                    <a:pt x="5070" y="7518"/>
                  </a:cubicBezTo>
                  <a:cubicBezTo>
                    <a:pt x="4983" y="7364"/>
                    <a:pt x="4947" y="7131"/>
                    <a:pt x="4645" y="7131"/>
                  </a:cubicBezTo>
                  <a:cubicBezTo>
                    <a:pt x="4591" y="7131"/>
                    <a:pt x="4529" y="7139"/>
                    <a:pt x="4456" y="7155"/>
                  </a:cubicBezTo>
                  <a:cubicBezTo>
                    <a:pt x="4023" y="7250"/>
                    <a:pt x="4157" y="7478"/>
                    <a:pt x="4346" y="7699"/>
                  </a:cubicBezTo>
                  <a:cubicBezTo>
                    <a:pt x="4590" y="7975"/>
                    <a:pt x="4717" y="8345"/>
                    <a:pt x="4565" y="8604"/>
                  </a:cubicBezTo>
                  <a:cubicBezTo>
                    <a:pt x="4322" y="9045"/>
                    <a:pt x="4652" y="9186"/>
                    <a:pt x="5212" y="9320"/>
                  </a:cubicBezTo>
                  <a:cubicBezTo>
                    <a:pt x="5557" y="9385"/>
                    <a:pt x="5401" y="9676"/>
                    <a:pt x="5756" y="9738"/>
                  </a:cubicBezTo>
                  <a:cubicBezTo>
                    <a:pt x="5863" y="9881"/>
                    <a:pt x="6010" y="9930"/>
                    <a:pt x="6158" y="9930"/>
                  </a:cubicBezTo>
                  <a:cubicBezTo>
                    <a:pt x="6337" y="9930"/>
                    <a:pt x="6517" y="9858"/>
                    <a:pt x="6629" y="9793"/>
                  </a:cubicBezTo>
                  <a:cubicBezTo>
                    <a:pt x="6750" y="9720"/>
                    <a:pt x="6845" y="9693"/>
                    <a:pt x="6926" y="9693"/>
                  </a:cubicBezTo>
                  <a:cubicBezTo>
                    <a:pt x="7056" y="9693"/>
                    <a:pt x="7151" y="9762"/>
                    <a:pt x="7267" y="9825"/>
                  </a:cubicBezTo>
                  <a:cubicBezTo>
                    <a:pt x="7352" y="9904"/>
                    <a:pt x="7574" y="9927"/>
                    <a:pt x="7541" y="10054"/>
                  </a:cubicBezTo>
                  <a:cubicBezTo>
                    <a:pt x="7385" y="10171"/>
                    <a:pt x="7598" y="10188"/>
                    <a:pt x="7693" y="10235"/>
                  </a:cubicBezTo>
                  <a:cubicBezTo>
                    <a:pt x="7778" y="10518"/>
                    <a:pt x="8242" y="10566"/>
                    <a:pt x="8526" y="10722"/>
                  </a:cubicBezTo>
                  <a:cubicBezTo>
                    <a:pt x="8660" y="10770"/>
                    <a:pt x="8849" y="10777"/>
                    <a:pt x="8911" y="10879"/>
                  </a:cubicBezTo>
                  <a:cubicBezTo>
                    <a:pt x="8779" y="10991"/>
                    <a:pt x="8652" y="11100"/>
                    <a:pt x="8526" y="11210"/>
                  </a:cubicBezTo>
                  <a:cubicBezTo>
                    <a:pt x="8409" y="11242"/>
                    <a:pt x="8392" y="11304"/>
                    <a:pt x="8384" y="11376"/>
                  </a:cubicBezTo>
                  <a:cubicBezTo>
                    <a:pt x="8322" y="11421"/>
                    <a:pt x="8251" y="11436"/>
                    <a:pt x="8176" y="11436"/>
                  </a:cubicBezTo>
                  <a:cubicBezTo>
                    <a:pt x="8041" y="11436"/>
                    <a:pt x="7892" y="11390"/>
                    <a:pt x="7757" y="11390"/>
                  </a:cubicBezTo>
                  <a:cubicBezTo>
                    <a:pt x="7679" y="11390"/>
                    <a:pt x="7605" y="11405"/>
                    <a:pt x="7541" y="11454"/>
                  </a:cubicBezTo>
                  <a:cubicBezTo>
                    <a:pt x="7362" y="11525"/>
                    <a:pt x="7156" y="11620"/>
                    <a:pt x="7352" y="11747"/>
                  </a:cubicBezTo>
                  <a:cubicBezTo>
                    <a:pt x="7414" y="11781"/>
                    <a:pt x="7471" y="11795"/>
                    <a:pt x="7525" y="11795"/>
                  </a:cubicBezTo>
                  <a:cubicBezTo>
                    <a:pt x="7653" y="11795"/>
                    <a:pt x="7763" y="11716"/>
                    <a:pt x="7857" y="11643"/>
                  </a:cubicBezTo>
                  <a:cubicBezTo>
                    <a:pt x="8216" y="11776"/>
                    <a:pt x="8424" y="11848"/>
                    <a:pt x="8590" y="11848"/>
                  </a:cubicBezTo>
                  <a:cubicBezTo>
                    <a:pt x="8800" y="11848"/>
                    <a:pt x="8944" y="11733"/>
                    <a:pt x="9242" y="11478"/>
                  </a:cubicBezTo>
                  <a:cubicBezTo>
                    <a:pt x="9282" y="11446"/>
                    <a:pt x="9321" y="11406"/>
                    <a:pt x="9353" y="11376"/>
                  </a:cubicBezTo>
                  <a:cubicBezTo>
                    <a:pt x="9495" y="11297"/>
                    <a:pt x="9637" y="11210"/>
                    <a:pt x="9771" y="11132"/>
                  </a:cubicBezTo>
                  <a:cubicBezTo>
                    <a:pt x="9920" y="10944"/>
                    <a:pt x="10234" y="10857"/>
                    <a:pt x="10470" y="10715"/>
                  </a:cubicBezTo>
                  <a:cubicBezTo>
                    <a:pt x="10778" y="10730"/>
                    <a:pt x="10975" y="10840"/>
                    <a:pt x="11156" y="10966"/>
                  </a:cubicBezTo>
                  <a:cubicBezTo>
                    <a:pt x="11156" y="11021"/>
                    <a:pt x="11171" y="11085"/>
                    <a:pt x="11141" y="11132"/>
                  </a:cubicBezTo>
                  <a:cubicBezTo>
                    <a:pt x="11101" y="11155"/>
                    <a:pt x="11062" y="11187"/>
                    <a:pt x="11014" y="11210"/>
                  </a:cubicBezTo>
                  <a:cubicBezTo>
                    <a:pt x="10889" y="11179"/>
                    <a:pt x="10784" y="11166"/>
                    <a:pt x="10693" y="11166"/>
                  </a:cubicBezTo>
                  <a:cubicBezTo>
                    <a:pt x="10227" y="11166"/>
                    <a:pt x="10151" y="11517"/>
                    <a:pt x="9920" y="11675"/>
                  </a:cubicBezTo>
                  <a:cubicBezTo>
                    <a:pt x="9518" y="11951"/>
                    <a:pt x="9699" y="12438"/>
                    <a:pt x="8770" y="12580"/>
                  </a:cubicBezTo>
                  <a:cubicBezTo>
                    <a:pt x="8384" y="12635"/>
                    <a:pt x="7967" y="13069"/>
                    <a:pt x="7834" y="13430"/>
                  </a:cubicBezTo>
                  <a:cubicBezTo>
                    <a:pt x="7173" y="13201"/>
                    <a:pt x="7148" y="13186"/>
                    <a:pt x="7857" y="12824"/>
                  </a:cubicBezTo>
                  <a:cubicBezTo>
                    <a:pt x="8195" y="12659"/>
                    <a:pt x="7951" y="12438"/>
                    <a:pt x="8133" y="12266"/>
                  </a:cubicBezTo>
                  <a:cubicBezTo>
                    <a:pt x="8034" y="12230"/>
                    <a:pt x="7945" y="12215"/>
                    <a:pt x="7863" y="12215"/>
                  </a:cubicBezTo>
                  <a:cubicBezTo>
                    <a:pt x="7644" y="12215"/>
                    <a:pt x="7475" y="12321"/>
                    <a:pt x="7298" y="12408"/>
                  </a:cubicBezTo>
                  <a:cubicBezTo>
                    <a:pt x="7202" y="12456"/>
                    <a:pt x="7146" y="12556"/>
                    <a:pt x="7014" y="12556"/>
                  </a:cubicBezTo>
                  <a:cubicBezTo>
                    <a:pt x="6975" y="12556"/>
                    <a:pt x="6928" y="12547"/>
                    <a:pt x="6873" y="12525"/>
                  </a:cubicBezTo>
                  <a:cubicBezTo>
                    <a:pt x="6786" y="12391"/>
                    <a:pt x="7243" y="12266"/>
                    <a:pt x="6967" y="12179"/>
                  </a:cubicBezTo>
                  <a:cubicBezTo>
                    <a:pt x="6919" y="12165"/>
                    <a:pt x="6880" y="12159"/>
                    <a:pt x="6846" y="12159"/>
                  </a:cubicBezTo>
                  <a:cubicBezTo>
                    <a:pt x="6651" y="12159"/>
                    <a:pt x="6659" y="12364"/>
                    <a:pt x="6519" y="12438"/>
                  </a:cubicBezTo>
                  <a:cubicBezTo>
                    <a:pt x="6447" y="12470"/>
                    <a:pt x="6400" y="12517"/>
                    <a:pt x="6370" y="12565"/>
                  </a:cubicBezTo>
                  <a:cubicBezTo>
                    <a:pt x="6323" y="12644"/>
                    <a:pt x="6258" y="12739"/>
                    <a:pt x="6385" y="12786"/>
                  </a:cubicBezTo>
                  <a:cubicBezTo>
                    <a:pt x="6410" y="12794"/>
                    <a:pt x="6435" y="12797"/>
                    <a:pt x="6461" y="12797"/>
                  </a:cubicBezTo>
                  <a:cubicBezTo>
                    <a:pt x="6557" y="12797"/>
                    <a:pt x="6656" y="12748"/>
                    <a:pt x="6731" y="12699"/>
                  </a:cubicBezTo>
                  <a:lnTo>
                    <a:pt x="6731" y="12699"/>
                  </a:lnTo>
                  <a:cubicBezTo>
                    <a:pt x="7133" y="13060"/>
                    <a:pt x="7022" y="13423"/>
                    <a:pt x="6455" y="13596"/>
                  </a:cubicBezTo>
                  <a:cubicBezTo>
                    <a:pt x="6450" y="13596"/>
                    <a:pt x="6445" y="13596"/>
                    <a:pt x="6441" y="13596"/>
                  </a:cubicBezTo>
                  <a:cubicBezTo>
                    <a:pt x="6089" y="13596"/>
                    <a:pt x="6184" y="13873"/>
                    <a:pt x="5850" y="13919"/>
                  </a:cubicBezTo>
                  <a:cubicBezTo>
                    <a:pt x="5724" y="13942"/>
                    <a:pt x="5622" y="13957"/>
                    <a:pt x="5542" y="13974"/>
                  </a:cubicBezTo>
                  <a:cubicBezTo>
                    <a:pt x="5531" y="13973"/>
                    <a:pt x="5520" y="13972"/>
                    <a:pt x="5510" y="13972"/>
                  </a:cubicBezTo>
                  <a:cubicBezTo>
                    <a:pt x="5460" y="13972"/>
                    <a:pt x="5414" y="13986"/>
                    <a:pt x="5361" y="14005"/>
                  </a:cubicBezTo>
                  <a:cubicBezTo>
                    <a:pt x="5353" y="14005"/>
                    <a:pt x="5346" y="14014"/>
                    <a:pt x="5338" y="14014"/>
                  </a:cubicBezTo>
                  <a:cubicBezTo>
                    <a:pt x="5338" y="14014"/>
                    <a:pt x="5338" y="14022"/>
                    <a:pt x="5331" y="14022"/>
                  </a:cubicBezTo>
                  <a:lnTo>
                    <a:pt x="5321" y="14022"/>
                  </a:lnTo>
                  <a:cubicBezTo>
                    <a:pt x="5149" y="14084"/>
                    <a:pt x="5212" y="14186"/>
                    <a:pt x="5425" y="14430"/>
                  </a:cubicBezTo>
                  <a:cubicBezTo>
                    <a:pt x="5433" y="14454"/>
                    <a:pt x="5455" y="14477"/>
                    <a:pt x="5488" y="14494"/>
                  </a:cubicBezTo>
                  <a:cubicBezTo>
                    <a:pt x="5480" y="14770"/>
                    <a:pt x="6000" y="14738"/>
                    <a:pt x="6172" y="14902"/>
                  </a:cubicBezTo>
                  <a:cubicBezTo>
                    <a:pt x="6042" y="14932"/>
                    <a:pt x="5908" y="14934"/>
                    <a:pt x="5774" y="14934"/>
                  </a:cubicBezTo>
                  <a:cubicBezTo>
                    <a:pt x="5746" y="14934"/>
                    <a:pt x="5718" y="14934"/>
                    <a:pt x="5689" y="14934"/>
                  </a:cubicBezTo>
                  <a:cubicBezTo>
                    <a:pt x="5527" y="14934"/>
                    <a:pt x="5366" y="14938"/>
                    <a:pt x="5212" y="14989"/>
                  </a:cubicBezTo>
                  <a:cubicBezTo>
                    <a:pt x="5117" y="14959"/>
                    <a:pt x="5023" y="14934"/>
                    <a:pt x="4928" y="14911"/>
                  </a:cubicBezTo>
                  <a:cubicBezTo>
                    <a:pt x="4783" y="14854"/>
                    <a:pt x="4654" y="14830"/>
                    <a:pt x="4547" y="14830"/>
                  </a:cubicBezTo>
                  <a:cubicBezTo>
                    <a:pt x="4254" y="14830"/>
                    <a:pt x="4113" y="15007"/>
                    <a:pt x="4188" y="15163"/>
                  </a:cubicBezTo>
                  <a:cubicBezTo>
                    <a:pt x="4322" y="15439"/>
                    <a:pt x="4267" y="15650"/>
                    <a:pt x="4046" y="15879"/>
                  </a:cubicBezTo>
                  <a:cubicBezTo>
                    <a:pt x="3951" y="15981"/>
                    <a:pt x="4023" y="16075"/>
                    <a:pt x="4133" y="16147"/>
                  </a:cubicBezTo>
                  <a:cubicBezTo>
                    <a:pt x="4416" y="16329"/>
                    <a:pt x="4543" y="16565"/>
                    <a:pt x="4669" y="16792"/>
                  </a:cubicBezTo>
                  <a:cubicBezTo>
                    <a:pt x="4749" y="16940"/>
                    <a:pt x="4872" y="17046"/>
                    <a:pt x="5141" y="17046"/>
                  </a:cubicBezTo>
                  <a:cubicBezTo>
                    <a:pt x="5159" y="17046"/>
                    <a:pt x="5178" y="17046"/>
                    <a:pt x="5197" y="17045"/>
                  </a:cubicBezTo>
                  <a:cubicBezTo>
                    <a:pt x="5244" y="17099"/>
                    <a:pt x="5291" y="17147"/>
                    <a:pt x="5338" y="17202"/>
                  </a:cubicBezTo>
                  <a:cubicBezTo>
                    <a:pt x="5291" y="17226"/>
                    <a:pt x="5244" y="17256"/>
                    <a:pt x="5197" y="17288"/>
                  </a:cubicBezTo>
                  <a:cubicBezTo>
                    <a:pt x="4787" y="17462"/>
                    <a:pt x="4928" y="17564"/>
                    <a:pt x="5338" y="17619"/>
                  </a:cubicBezTo>
                  <a:cubicBezTo>
                    <a:pt x="5520" y="17612"/>
                    <a:pt x="5699" y="17612"/>
                    <a:pt x="5881" y="17604"/>
                  </a:cubicBezTo>
                  <a:cubicBezTo>
                    <a:pt x="5939" y="17616"/>
                    <a:pt x="5991" y="17622"/>
                    <a:pt x="6038" y="17622"/>
                  </a:cubicBezTo>
                  <a:cubicBezTo>
                    <a:pt x="6409" y="17622"/>
                    <a:pt x="6471" y="17288"/>
                    <a:pt x="6843" y="17288"/>
                  </a:cubicBezTo>
                  <a:cubicBezTo>
                    <a:pt x="6850" y="17288"/>
                    <a:pt x="6858" y="17288"/>
                    <a:pt x="6865" y="17288"/>
                  </a:cubicBezTo>
                  <a:cubicBezTo>
                    <a:pt x="7031" y="17445"/>
                    <a:pt x="6786" y="17557"/>
                    <a:pt x="6763" y="17698"/>
                  </a:cubicBezTo>
                  <a:cubicBezTo>
                    <a:pt x="6725" y="17863"/>
                    <a:pt x="6565" y="18101"/>
                    <a:pt x="7065" y="18101"/>
                  </a:cubicBezTo>
                  <a:cubicBezTo>
                    <a:pt x="7089" y="18101"/>
                    <a:pt x="7114" y="18100"/>
                    <a:pt x="7141" y="18099"/>
                  </a:cubicBezTo>
                  <a:cubicBezTo>
                    <a:pt x="7181" y="18107"/>
                    <a:pt x="7228" y="18114"/>
                    <a:pt x="7267" y="18114"/>
                  </a:cubicBezTo>
                  <a:cubicBezTo>
                    <a:pt x="7258" y="18382"/>
                    <a:pt x="7581" y="18713"/>
                    <a:pt x="6880" y="18847"/>
                  </a:cubicBezTo>
                  <a:cubicBezTo>
                    <a:pt x="6661" y="19099"/>
                    <a:pt x="6472" y="19359"/>
                    <a:pt x="6039" y="19509"/>
                  </a:cubicBezTo>
                  <a:cubicBezTo>
                    <a:pt x="5935" y="19650"/>
                    <a:pt x="5622" y="19720"/>
                    <a:pt x="5629" y="19909"/>
                  </a:cubicBezTo>
                  <a:cubicBezTo>
                    <a:pt x="5515" y="19903"/>
                    <a:pt x="5424" y="19898"/>
                    <a:pt x="5353" y="19898"/>
                  </a:cubicBezTo>
                  <a:cubicBezTo>
                    <a:pt x="5092" y="19898"/>
                    <a:pt x="5090" y="19966"/>
                    <a:pt x="5110" y="20287"/>
                  </a:cubicBezTo>
                  <a:cubicBezTo>
                    <a:pt x="5114" y="20395"/>
                    <a:pt x="5034" y="20405"/>
                    <a:pt x="4945" y="20405"/>
                  </a:cubicBezTo>
                  <a:cubicBezTo>
                    <a:pt x="4924" y="20405"/>
                    <a:pt x="4902" y="20405"/>
                    <a:pt x="4881" y="20405"/>
                  </a:cubicBezTo>
                  <a:cubicBezTo>
                    <a:pt x="4847" y="20405"/>
                    <a:pt x="4814" y="20406"/>
                    <a:pt x="4787" y="20414"/>
                  </a:cubicBezTo>
                  <a:cubicBezTo>
                    <a:pt x="4575" y="20468"/>
                    <a:pt x="4346" y="20516"/>
                    <a:pt x="4235" y="20650"/>
                  </a:cubicBezTo>
                  <a:cubicBezTo>
                    <a:pt x="4038" y="20799"/>
                    <a:pt x="3991" y="20926"/>
                    <a:pt x="4369" y="20981"/>
                  </a:cubicBezTo>
                  <a:cubicBezTo>
                    <a:pt x="4197" y="21154"/>
                    <a:pt x="4401" y="21398"/>
                    <a:pt x="4093" y="21555"/>
                  </a:cubicBezTo>
                  <a:cubicBezTo>
                    <a:pt x="4054" y="21563"/>
                    <a:pt x="4006" y="21566"/>
                    <a:pt x="3954" y="21566"/>
                  </a:cubicBezTo>
                  <a:cubicBezTo>
                    <a:pt x="3862" y="21566"/>
                    <a:pt x="3758" y="21558"/>
                    <a:pt x="3668" y="21558"/>
                  </a:cubicBezTo>
                  <a:cubicBezTo>
                    <a:pt x="3522" y="21558"/>
                    <a:pt x="3415" y="21580"/>
                    <a:pt x="3471" y="21697"/>
                  </a:cubicBezTo>
                  <a:cubicBezTo>
                    <a:pt x="3590" y="21933"/>
                    <a:pt x="3300" y="22318"/>
                    <a:pt x="4008" y="22422"/>
                  </a:cubicBezTo>
                  <a:cubicBezTo>
                    <a:pt x="4165" y="22445"/>
                    <a:pt x="4259" y="22611"/>
                    <a:pt x="4377" y="22706"/>
                  </a:cubicBezTo>
                  <a:cubicBezTo>
                    <a:pt x="4008" y="22847"/>
                    <a:pt x="3645" y="22989"/>
                    <a:pt x="3275" y="23131"/>
                  </a:cubicBezTo>
                  <a:cubicBezTo>
                    <a:pt x="3039" y="23233"/>
                    <a:pt x="3165" y="23320"/>
                    <a:pt x="3300" y="23414"/>
                  </a:cubicBezTo>
                  <a:cubicBezTo>
                    <a:pt x="3479" y="23546"/>
                    <a:pt x="3337" y="23594"/>
                    <a:pt x="3133" y="23618"/>
                  </a:cubicBezTo>
                  <a:cubicBezTo>
                    <a:pt x="3038" y="23615"/>
                    <a:pt x="2938" y="23600"/>
                    <a:pt x="2844" y="23600"/>
                  </a:cubicBezTo>
                  <a:cubicBezTo>
                    <a:pt x="2745" y="23600"/>
                    <a:pt x="2651" y="23616"/>
                    <a:pt x="2574" y="23681"/>
                  </a:cubicBezTo>
                  <a:cubicBezTo>
                    <a:pt x="2449" y="23854"/>
                    <a:pt x="2000" y="23981"/>
                    <a:pt x="2149" y="24153"/>
                  </a:cubicBezTo>
                  <a:cubicBezTo>
                    <a:pt x="2205" y="24219"/>
                    <a:pt x="2280" y="24241"/>
                    <a:pt x="2366" y="24241"/>
                  </a:cubicBezTo>
                  <a:cubicBezTo>
                    <a:pt x="2541" y="24241"/>
                    <a:pt x="2759" y="24150"/>
                    <a:pt x="2952" y="24150"/>
                  </a:cubicBezTo>
                  <a:cubicBezTo>
                    <a:pt x="2971" y="24150"/>
                    <a:pt x="2989" y="24151"/>
                    <a:pt x="3007" y="24153"/>
                  </a:cubicBezTo>
                  <a:cubicBezTo>
                    <a:pt x="3024" y="24153"/>
                    <a:pt x="3046" y="24161"/>
                    <a:pt x="3063" y="24170"/>
                  </a:cubicBezTo>
                  <a:cubicBezTo>
                    <a:pt x="2755" y="24610"/>
                    <a:pt x="2770" y="24633"/>
                    <a:pt x="3543" y="24673"/>
                  </a:cubicBezTo>
                  <a:cubicBezTo>
                    <a:pt x="3623" y="24740"/>
                    <a:pt x="3736" y="24750"/>
                    <a:pt x="3855" y="24750"/>
                  </a:cubicBezTo>
                  <a:cubicBezTo>
                    <a:pt x="3907" y="24750"/>
                    <a:pt x="3961" y="24748"/>
                    <a:pt x="4014" y="24748"/>
                  </a:cubicBezTo>
                  <a:cubicBezTo>
                    <a:pt x="4136" y="24748"/>
                    <a:pt x="4251" y="24759"/>
                    <a:pt x="4329" y="24831"/>
                  </a:cubicBezTo>
                  <a:cubicBezTo>
                    <a:pt x="4156" y="24968"/>
                    <a:pt x="3996" y="25122"/>
                    <a:pt x="3761" y="25122"/>
                  </a:cubicBezTo>
                  <a:cubicBezTo>
                    <a:pt x="3645" y="25122"/>
                    <a:pt x="3511" y="25084"/>
                    <a:pt x="3347" y="24988"/>
                  </a:cubicBezTo>
                  <a:cubicBezTo>
                    <a:pt x="3272" y="24946"/>
                    <a:pt x="3179" y="24922"/>
                    <a:pt x="3089" y="24922"/>
                  </a:cubicBezTo>
                  <a:cubicBezTo>
                    <a:pt x="2979" y="24922"/>
                    <a:pt x="2875" y="24957"/>
                    <a:pt x="2818" y="25035"/>
                  </a:cubicBezTo>
                  <a:cubicBezTo>
                    <a:pt x="2581" y="25381"/>
                    <a:pt x="1920" y="25540"/>
                    <a:pt x="1748" y="25908"/>
                  </a:cubicBezTo>
                  <a:cubicBezTo>
                    <a:pt x="1578" y="25891"/>
                    <a:pt x="1368" y="25833"/>
                    <a:pt x="1198" y="25833"/>
                  </a:cubicBezTo>
                  <a:cubicBezTo>
                    <a:pt x="1067" y="25833"/>
                    <a:pt x="961" y="25867"/>
                    <a:pt x="913" y="25980"/>
                  </a:cubicBezTo>
                  <a:cubicBezTo>
                    <a:pt x="749" y="26350"/>
                    <a:pt x="480" y="26721"/>
                    <a:pt x="418" y="27089"/>
                  </a:cubicBezTo>
                  <a:cubicBezTo>
                    <a:pt x="386" y="27303"/>
                    <a:pt x="346" y="27484"/>
                    <a:pt x="197" y="27681"/>
                  </a:cubicBezTo>
                  <a:cubicBezTo>
                    <a:pt x="16" y="27932"/>
                    <a:pt x="0" y="28176"/>
                    <a:pt x="637" y="28200"/>
                  </a:cubicBezTo>
                  <a:cubicBezTo>
                    <a:pt x="779" y="28287"/>
                    <a:pt x="921" y="28365"/>
                    <a:pt x="1055" y="28444"/>
                  </a:cubicBezTo>
                  <a:cubicBezTo>
                    <a:pt x="1149" y="28531"/>
                    <a:pt x="1244" y="28610"/>
                    <a:pt x="1338" y="28688"/>
                  </a:cubicBezTo>
                  <a:cubicBezTo>
                    <a:pt x="1494" y="28985"/>
                    <a:pt x="1620" y="29107"/>
                    <a:pt x="1887" y="29107"/>
                  </a:cubicBezTo>
                  <a:cubicBezTo>
                    <a:pt x="2024" y="29107"/>
                    <a:pt x="2198" y="29075"/>
                    <a:pt x="2432" y="29018"/>
                  </a:cubicBezTo>
                  <a:cubicBezTo>
                    <a:pt x="2467" y="28993"/>
                    <a:pt x="2501" y="28984"/>
                    <a:pt x="2535" y="28984"/>
                  </a:cubicBezTo>
                  <a:cubicBezTo>
                    <a:pt x="2595" y="28984"/>
                    <a:pt x="2655" y="29012"/>
                    <a:pt x="2716" y="29026"/>
                  </a:cubicBezTo>
                  <a:cubicBezTo>
                    <a:pt x="2723" y="29145"/>
                    <a:pt x="2810" y="29224"/>
                    <a:pt x="2999" y="29262"/>
                  </a:cubicBezTo>
                  <a:cubicBezTo>
                    <a:pt x="3046" y="29294"/>
                    <a:pt x="3101" y="29319"/>
                    <a:pt x="3141" y="29342"/>
                  </a:cubicBezTo>
                  <a:cubicBezTo>
                    <a:pt x="3148" y="29342"/>
                    <a:pt x="3148" y="29342"/>
                    <a:pt x="3148" y="29349"/>
                  </a:cubicBezTo>
                  <a:lnTo>
                    <a:pt x="3141" y="29349"/>
                  </a:lnTo>
                  <a:cubicBezTo>
                    <a:pt x="3409" y="29680"/>
                    <a:pt x="3417" y="29956"/>
                    <a:pt x="2708" y="30090"/>
                  </a:cubicBezTo>
                  <a:cubicBezTo>
                    <a:pt x="2581" y="30137"/>
                    <a:pt x="2393" y="30192"/>
                    <a:pt x="2534" y="30294"/>
                  </a:cubicBezTo>
                  <a:cubicBezTo>
                    <a:pt x="2586" y="30326"/>
                    <a:pt x="2650" y="30341"/>
                    <a:pt x="2716" y="30341"/>
                  </a:cubicBezTo>
                  <a:cubicBezTo>
                    <a:pt x="2811" y="30341"/>
                    <a:pt x="2912" y="30310"/>
                    <a:pt x="2992" y="30254"/>
                  </a:cubicBezTo>
                  <a:cubicBezTo>
                    <a:pt x="3228" y="30199"/>
                    <a:pt x="3456" y="30145"/>
                    <a:pt x="3685" y="30090"/>
                  </a:cubicBezTo>
                  <a:lnTo>
                    <a:pt x="3685" y="30082"/>
                  </a:lnTo>
                  <a:cubicBezTo>
                    <a:pt x="3819" y="30152"/>
                    <a:pt x="4070" y="30199"/>
                    <a:pt x="3842" y="30341"/>
                  </a:cubicBezTo>
                  <a:cubicBezTo>
                    <a:pt x="3583" y="30413"/>
                    <a:pt x="3402" y="30490"/>
                    <a:pt x="3810" y="30585"/>
                  </a:cubicBezTo>
                  <a:cubicBezTo>
                    <a:pt x="4154" y="30575"/>
                    <a:pt x="4501" y="30547"/>
                    <a:pt x="4847" y="30547"/>
                  </a:cubicBezTo>
                  <a:cubicBezTo>
                    <a:pt x="5048" y="30547"/>
                    <a:pt x="5249" y="30556"/>
                    <a:pt x="5448" y="30585"/>
                  </a:cubicBezTo>
                  <a:cubicBezTo>
                    <a:pt x="5660" y="30776"/>
                    <a:pt x="5909" y="30846"/>
                    <a:pt x="6177" y="30846"/>
                  </a:cubicBezTo>
                  <a:cubicBezTo>
                    <a:pt x="6396" y="30846"/>
                    <a:pt x="6628" y="30800"/>
                    <a:pt x="6865" y="30736"/>
                  </a:cubicBezTo>
                  <a:cubicBezTo>
                    <a:pt x="7026" y="30690"/>
                    <a:pt x="7191" y="30586"/>
                    <a:pt x="7360" y="30586"/>
                  </a:cubicBezTo>
                  <a:cubicBezTo>
                    <a:pt x="7454" y="30586"/>
                    <a:pt x="7549" y="30619"/>
                    <a:pt x="7645" y="30711"/>
                  </a:cubicBezTo>
                  <a:cubicBezTo>
                    <a:pt x="7849" y="30915"/>
                    <a:pt x="7700" y="31042"/>
                    <a:pt x="7424" y="31121"/>
                  </a:cubicBezTo>
                  <a:cubicBezTo>
                    <a:pt x="7377" y="31121"/>
                    <a:pt x="7322" y="31129"/>
                    <a:pt x="7283" y="31152"/>
                  </a:cubicBezTo>
                  <a:cubicBezTo>
                    <a:pt x="7148" y="31216"/>
                    <a:pt x="7014" y="31271"/>
                    <a:pt x="6880" y="31325"/>
                  </a:cubicBezTo>
                  <a:cubicBezTo>
                    <a:pt x="6676" y="31562"/>
                    <a:pt x="6393" y="31987"/>
                    <a:pt x="6534" y="32042"/>
                  </a:cubicBezTo>
                  <a:cubicBezTo>
                    <a:pt x="7078" y="32248"/>
                    <a:pt x="7526" y="32539"/>
                    <a:pt x="8101" y="32720"/>
                  </a:cubicBezTo>
                  <a:cubicBezTo>
                    <a:pt x="8279" y="32801"/>
                    <a:pt x="8467" y="32847"/>
                    <a:pt x="8666" y="32847"/>
                  </a:cubicBezTo>
                  <a:cubicBezTo>
                    <a:pt x="8791" y="32847"/>
                    <a:pt x="8920" y="32829"/>
                    <a:pt x="9053" y="32790"/>
                  </a:cubicBezTo>
                  <a:cubicBezTo>
                    <a:pt x="9139" y="32766"/>
                    <a:pt x="9229" y="32745"/>
                    <a:pt x="9324" y="32745"/>
                  </a:cubicBezTo>
                  <a:cubicBezTo>
                    <a:pt x="9384" y="32745"/>
                    <a:pt x="9446" y="32753"/>
                    <a:pt x="9510" y="32775"/>
                  </a:cubicBezTo>
                  <a:cubicBezTo>
                    <a:pt x="9819" y="32879"/>
                    <a:pt x="10140" y="32905"/>
                    <a:pt x="10466" y="32905"/>
                  </a:cubicBezTo>
                  <a:cubicBezTo>
                    <a:pt x="10780" y="32905"/>
                    <a:pt x="11099" y="32880"/>
                    <a:pt x="11415" y="32877"/>
                  </a:cubicBezTo>
                  <a:cubicBezTo>
                    <a:pt x="11841" y="32871"/>
                    <a:pt x="12406" y="32745"/>
                    <a:pt x="12735" y="32745"/>
                  </a:cubicBezTo>
                  <a:cubicBezTo>
                    <a:pt x="12820" y="32745"/>
                    <a:pt x="12889" y="32754"/>
                    <a:pt x="12936" y="32775"/>
                  </a:cubicBezTo>
                  <a:cubicBezTo>
                    <a:pt x="13184" y="32881"/>
                    <a:pt x="13410" y="32918"/>
                    <a:pt x="13625" y="32918"/>
                  </a:cubicBezTo>
                  <a:cubicBezTo>
                    <a:pt x="13949" y="32918"/>
                    <a:pt x="14246" y="32835"/>
                    <a:pt x="14550" y="32782"/>
                  </a:cubicBezTo>
                  <a:cubicBezTo>
                    <a:pt x="15305" y="32641"/>
                    <a:pt x="16148" y="32680"/>
                    <a:pt x="16817" y="32389"/>
                  </a:cubicBezTo>
                  <a:cubicBezTo>
                    <a:pt x="17257" y="32325"/>
                    <a:pt x="17856" y="32350"/>
                    <a:pt x="18115" y="32183"/>
                  </a:cubicBezTo>
                  <a:cubicBezTo>
                    <a:pt x="18722" y="31798"/>
                    <a:pt x="19517" y="31900"/>
                    <a:pt x="20210" y="31766"/>
                  </a:cubicBezTo>
                  <a:cubicBezTo>
                    <a:pt x="20690" y="31681"/>
                    <a:pt x="21108" y="31522"/>
                    <a:pt x="21618" y="31460"/>
                  </a:cubicBezTo>
                  <a:cubicBezTo>
                    <a:pt x="22572" y="31341"/>
                    <a:pt x="23500" y="31152"/>
                    <a:pt x="24437" y="30987"/>
                  </a:cubicBezTo>
                  <a:cubicBezTo>
                    <a:pt x="24956" y="30953"/>
                    <a:pt x="25467" y="30896"/>
                    <a:pt x="25989" y="30896"/>
                  </a:cubicBezTo>
                  <a:cubicBezTo>
                    <a:pt x="26070" y="30896"/>
                    <a:pt x="26151" y="30897"/>
                    <a:pt x="26232" y="30900"/>
                  </a:cubicBezTo>
                  <a:cubicBezTo>
                    <a:pt x="26414" y="30908"/>
                    <a:pt x="26603" y="30908"/>
                    <a:pt x="26792" y="30908"/>
                  </a:cubicBezTo>
                  <a:cubicBezTo>
                    <a:pt x="26764" y="31022"/>
                    <a:pt x="26692" y="31158"/>
                    <a:pt x="26916" y="31158"/>
                  </a:cubicBezTo>
                  <a:cubicBezTo>
                    <a:pt x="26956" y="31158"/>
                    <a:pt x="27006" y="31154"/>
                    <a:pt x="27067" y="31144"/>
                  </a:cubicBezTo>
                  <a:cubicBezTo>
                    <a:pt x="27118" y="31137"/>
                    <a:pt x="27162" y="31132"/>
                    <a:pt x="27200" y="31132"/>
                  </a:cubicBezTo>
                  <a:cubicBezTo>
                    <a:pt x="27286" y="31132"/>
                    <a:pt x="27339" y="31157"/>
                    <a:pt x="27351" y="31239"/>
                  </a:cubicBezTo>
                  <a:cubicBezTo>
                    <a:pt x="27444" y="31296"/>
                    <a:pt x="27531" y="31317"/>
                    <a:pt x="27612" y="31317"/>
                  </a:cubicBezTo>
                  <a:cubicBezTo>
                    <a:pt x="27778" y="31317"/>
                    <a:pt x="27921" y="31229"/>
                    <a:pt x="28059" y="31176"/>
                  </a:cubicBezTo>
                  <a:cubicBezTo>
                    <a:pt x="28245" y="31107"/>
                    <a:pt x="28420" y="31068"/>
                    <a:pt x="28588" y="31068"/>
                  </a:cubicBezTo>
                  <a:cubicBezTo>
                    <a:pt x="28783" y="31068"/>
                    <a:pt x="28968" y="31121"/>
                    <a:pt x="29146" y="31239"/>
                  </a:cubicBezTo>
                  <a:lnTo>
                    <a:pt x="29146" y="31318"/>
                  </a:lnTo>
                  <a:cubicBezTo>
                    <a:pt x="28736" y="31452"/>
                    <a:pt x="28594" y="31641"/>
                    <a:pt x="28768" y="31907"/>
                  </a:cubicBezTo>
                  <a:cubicBezTo>
                    <a:pt x="28813" y="31979"/>
                    <a:pt x="28880" y="32035"/>
                    <a:pt x="28989" y="32035"/>
                  </a:cubicBezTo>
                  <a:cubicBezTo>
                    <a:pt x="29013" y="32035"/>
                    <a:pt x="29038" y="32032"/>
                    <a:pt x="29067" y="32026"/>
                  </a:cubicBezTo>
                  <a:cubicBezTo>
                    <a:pt x="29216" y="32002"/>
                    <a:pt x="29288" y="31955"/>
                    <a:pt x="29342" y="31838"/>
                  </a:cubicBezTo>
                  <a:cubicBezTo>
                    <a:pt x="29429" y="31664"/>
                    <a:pt x="29044" y="31656"/>
                    <a:pt x="29074" y="31539"/>
                  </a:cubicBezTo>
                  <a:cubicBezTo>
                    <a:pt x="30555" y="31365"/>
                    <a:pt x="31893" y="31082"/>
                    <a:pt x="33019" y="30500"/>
                  </a:cubicBezTo>
                  <a:cubicBezTo>
                    <a:pt x="33067" y="30504"/>
                    <a:pt x="33114" y="30506"/>
                    <a:pt x="33159" y="30506"/>
                  </a:cubicBezTo>
                  <a:cubicBezTo>
                    <a:pt x="33537" y="30506"/>
                    <a:pt x="33826" y="30374"/>
                    <a:pt x="34121" y="30254"/>
                  </a:cubicBezTo>
                  <a:cubicBezTo>
                    <a:pt x="34325" y="30152"/>
                    <a:pt x="34641" y="30224"/>
                    <a:pt x="34822" y="30090"/>
                  </a:cubicBezTo>
                  <a:cubicBezTo>
                    <a:pt x="35326" y="29956"/>
                    <a:pt x="35829" y="29814"/>
                    <a:pt x="36334" y="29680"/>
                  </a:cubicBezTo>
                  <a:cubicBezTo>
                    <a:pt x="36460" y="29523"/>
                    <a:pt x="36813" y="29555"/>
                    <a:pt x="37112" y="29334"/>
                  </a:cubicBezTo>
                  <a:lnTo>
                    <a:pt x="37112" y="29334"/>
                  </a:lnTo>
                  <a:cubicBezTo>
                    <a:pt x="36934" y="29380"/>
                    <a:pt x="36780" y="29398"/>
                    <a:pt x="36644" y="29398"/>
                  </a:cubicBezTo>
                  <a:cubicBezTo>
                    <a:pt x="36291" y="29398"/>
                    <a:pt x="36051" y="29277"/>
                    <a:pt x="35789" y="29192"/>
                  </a:cubicBezTo>
                  <a:cubicBezTo>
                    <a:pt x="36105" y="29153"/>
                    <a:pt x="36388" y="29073"/>
                    <a:pt x="36617" y="28941"/>
                  </a:cubicBezTo>
                  <a:lnTo>
                    <a:pt x="37035" y="28862"/>
                  </a:lnTo>
                  <a:lnTo>
                    <a:pt x="37035" y="28854"/>
                  </a:lnTo>
                  <a:cubicBezTo>
                    <a:pt x="37066" y="28852"/>
                    <a:pt x="37097" y="28852"/>
                    <a:pt x="37129" y="28852"/>
                  </a:cubicBezTo>
                  <a:cubicBezTo>
                    <a:pt x="37270" y="28852"/>
                    <a:pt x="37414" y="28865"/>
                    <a:pt x="37555" y="28865"/>
                  </a:cubicBezTo>
                  <a:cubicBezTo>
                    <a:pt x="37710" y="28865"/>
                    <a:pt x="37861" y="28849"/>
                    <a:pt x="38002" y="28782"/>
                  </a:cubicBezTo>
                  <a:cubicBezTo>
                    <a:pt x="38049" y="28782"/>
                    <a:pt x="38096" y="28775"/>
                    <a:pt x="38136" y="28775"/>
                  </a:cubicBezTo>
                  <a:cubicBezTo>
                    <a:pt x="38129" y="29003"/>
                    <a:pt x="37821" y="29003"/>
                    <a:pt x="37562" y="29043"/>
                  </a:cubicBezTo>
                  <a:cubicBezTo>
                    <a:pt x="37452" y="29066"/>
                    <a:pt x="37341" y="29113"/>
                    <a:pt x="37380" y="29192"/>
                  </a:cubicBezTo>
                  <a:cubicBezTo>
                    <a:pt x="37408" y="29253"/>
                    <a:pt x="37484" y="29271"/>
                    <a:pt x="37563" y="29271"/>
                  </a:cubicBezTo>
                  <a:cubicBezTo>
                    <a:pt x="37597" y="29271"/>
                    <a:pt x="37632" y="29267"/>
                    <a:pt x="37664" y="29262"/>
                  </a:cubicBezTo>
                  <a:cubicBezTo>
                    <a:pt x="37813" y="29239"/>
                    <a:pt x="37955" y="29168"/>
                    <a:pt x="38104" y="29160"/>
                  </a:cubicBezTo>
                  <a:cubicBezTo>
                    <a:pt x="38907" y="29090"/>
                    <a:pt x="39200" y="28571"/>
                    <a:pt x="39939" y="28452"/>
                  </a:cubicBezTo>
                  <a:cubicBezTo>
                    <a:pt x="40160" y="28444"/>
                    <a:pt x="40349" y="28389"/>
                    <a:pt x="40498" y="28287"/>
                  </a:cubicBezTo>
                  <a:cubicBezTo>
                    <a:pt x="40844" y="28240"/>
                    <a:pt x="41191" y="28193"/>
                    <a:pt x="41467" y="28043"/>
                  </a:cubicBezTo>
                  <a:cubicBezTo>
                    <a:pt x="41617" y="28019"/>
                    <a:pt x="41773" y="27996"/>
                    <a:pt x="41923" y="27972"/>
                  </a:cubicBezTo>
                  <a:cubicBezTo>
                    <a:pt x="42544" y="27892"/>
                    <a:pt x="42994" y="27571"/>
                    <a:pt x="43561" y="27492"/>
                  </a:cubicBezTo>
                  <a:cubicBezTo>
                    <a:pt x="44600" y="27350"/>
                    <a:pt x="45450" y="27042"/>
                    <a:pt x="46323" y="26721"/>
                  </a:cubicBezTo>
                  <a:cubicBezTo>
                    <a:pt x="46522" y="26649"/>
                    <a:pt x="46694" y="26555"/>
                    <a:pt x="46726" y="26405"/>
                  </a:cubicBezTo>
                  <a:cubicBezTo>
                    <a:pt x="47245" y="26107"/>
                    <a:pt x="47002" y="25838"/>
                    <a:pt x="46624" y="25578"/>
                  </a:cubicBezTo>
                  <a:lnTo>
                    <a:pt x="46624" y="25578"/>
                  </a:lnTo>
                  <a:lnTo>
                    <a:pt x="47111" y="25665"/>
                  </a:lnTo>
                  <a:cubicBezTo>
                    <a:pt x="47178" y="25684"/>
                    <a:pt x="47237" y="25695"/>
                    <a:pt x="47288" y="25695"/>
                  </a:cubicBezTo>
                  <a:cubicBezTo>
                    <a:pt x="47321" y="25695"/>
                    <a:pt x="47352" y="25690"/>
                    <a:pt x="47380" y="25682"/>
                  </a:cubicBezTo>
                  <a:cubicBezTo>
                    <a:pt x="47393" y="25682"/>
                    <a:pt x="47407" y="25682"/>
                    <a:pt x="47421" y="25682"/>
                  </a:cubicBezTo>
                  <a:cubicBezTo>
                    <a:pt x="48013" y="25682"/>
                    <a:pt x="48576" y="25526"/>
                    <a:pt x="48914" y="25319"/>
                  </a:cubicBezTo>
                  <a:cubicBezTo>
                    <a:pt x="49481" y="24981"/>
                    <a:pt x="50236" y="24727"/>
                    <a:pt x="50592" y="24264"/>
                  </a:cubicBezTo>
                  <a:lnTo>
                    <a:pt x="50592" y="24019"/>
                  </a:lnTo>
                  <a:cubicBezTo>
                    <a:pt x="50433" y="23956"/>
                    <a:pt x="50465" y="23854"/>
                    <a:pt x="50450" y="23768"/>
                  </a:cubicBezTo>
                  <a:cubicBezTo>
                    <a:pt x="49819" y="23728"/>
                    <a:pt x="49197" y="23681"/>
                    <a:pt x="48568" y="23650"/>
                  </a:cubicBezTo>
                  <a:cubicBezTo>
                    <a:pt x="48563" y="23650"/>
                    <a:pt x="48558" y="23649"/>
                    <a:pt x="48553" y="23649"/>
                  </a:cubicBezTo>
                  <a:cubicBezTo>
                    <a:pt x="48480" y="23649"/>
                    <a:pt x="48370" y="23708"/>
                    <a:pt x="48354" y="23745"/>
                  </a:cubicBezTo>
                  <a:cubicBezTo>
                    <a:pt x="48275" y="23953"/>
                    <a:pt x="48153" y="24020"/>
                    <a:pt x="48009" y="24020"/>
                  </a:cubicBezTo>
                  <a:cubicBezTo>
                    <a:pt x="47828" y="24020"/>
                    <a:pt x="47613" y="23912"/>
                    <a:pt x="47410" y="23847"/>
                  </a:cubicBezTo>
                  <a:lnTo>
                    <a:pt x="47151" y="23847"/>
                  </a:lnTo>
                  <a:cubicBezTo>
                    <a:pt x="47111" y="23658"/>
                    <a:pt x="46505" y="23524"/>
                    <a:pt x="46962" y="23280"/>
                  </a:cubicBezTo>
                  <a:cubicBezTo>
                    <a:pt x="46969" y="23280"/>
                    <a:pt x="46977" y="23272"/>
                    <a:pt x="46977" y="23272"/>
                  </a:cubicBezTo>
                  <a:cubicBezTo>
                    <a:pt x="46994" y="23255"/>
                    <a:pt x="47002" y="23233"/>
                    <a:pt x="47002" y="23208"/>
                  </a:cubicBezTo>
                  <a:cubicBezTo>
                    <a:pt x="47198" y="23161"/>
                    <a:pt x="47402" y="23178"/>
                    <a:pt x="47608" y="23169"/>
                  </a:cubicBezTo>
                  <a:cubicBezTo>
                    <a:pt x="48638" y="23114"/>
                    <a:pt x="48710" y="23051"/>
                    <a:pt x="48506" y="22405"/>
                  </a:cubicBezTo>
                  <a:cubicBezTo>
                    <a:pt x="48458" y="22259"/>
                    <a:pt x="48547" y="22224"/>
                    <a:pt x="48686" y="22224"/>
                  </a:cubicBezTo>
                  <a:cubicBezTo>
                    <a:pt x="48755" y="22224"/>
                    <a:pt x="48838" y="22233"/>
                    <a:pt x="48921" y="22241"/>
                  </a:cubicBezTo>
                  <a:cubicBezTo>
                    <a:pt x="49236" y="22272"/>
                    <a:pt x="49461" y="22293"/>
                    <a:pt x="49620" y="22293"/>
                  </a:cubicBezTo>
                  <a:cubicBezTo>
                    <a:pt x="50020" y="22293"/>
                    <a:pt x="50001" y="22160"/>
                    <a:pt x="49923" y="21721"/>
                  </a:cubicBezTo>
                  <a:cubicBezTo>
                    <a:pt x="50679" y="21587"/>
                    <a:pt x="50323" y="21013"/>
                    <a:pt x="50962" y="20816"/>
                  </a:cubicBezTo>
                  <a:cubicBezTo>
                    <a:pt x="51079" y="20776"/>
                    <a:pt x="50843" y="20697"/>
                    <a:pt x="50701" y="20650"/>
                  </a:cubicBezTo>
                  <a:cubicBezTo>
                    <a:pt x="50386" y="20540"/>
                    <a:pt x="49938" y="20563"/>
                    <a:pt x="49764" y="20327"/>
                  </a:cubicBezTo>
                  <a:cubicBezTo>
                    <a:pt x="49836" y="20210"/>
                    <a:pt x="49622" y="20098"/>
                    <a:pt x="49789" y="19956"/>
                  </a:cubicBezTo>
                  <a:lnTo>
                    <a:pt x="49789" y="19956"/>
                  </a:lnTo>
                  <a:cubicBezTo>
                    <a:pt x="49976" y="20085"/>
                    <a:pt x="50185" y="20159"/>
                    <a:pt x="50425" y="20159"/>
                  </a:cubicBezTo>
                  <a:cubicBezTo>
                    <a:pt x="50539" y="20159"/>
                    <a:pt x="50659" y="20143"/>
                    <a:pt x="50788" y="20108"/>
                  </a:cubicBezTo>
                  <a:cubicBezTo>
                    <a:pt x="51119" y="20013"/>
                    <a:pt x="51181" y="19862"/>
                    <a:pt x="51134" y="19673"/>
                  </a:cubicBezTo>
                  <a:cubicBezTo>
                    <a:pt x="51130" y="19511"/>
                    <a:pt x="51039" y="19471"/>
                    <a:pt x="50919" y="19471"/>
                  </a:cubicBezTo>
                  <a:cubicBezTo>
                    <a:pt x="50803" y="19471"/>
                    <a:pt x="50660" y="19508"/>
                    <a:pt x="50542" y="19508"/>
                  </a:cubicBezTo>
                  <a:cubicBezTo>
                    <a:pt x="50515" y="19508"/>
                    <a:pt x="50489" y="19506"/>
                    <a:pt x="50465" y="19501"/>
                  </a:cubicBezTo>
                  <a:lnTo>
                    <a:pt x="50457" y="19501"/>
                  </a:lnTo>
                  <a:cubicBezTo>
                    <a:pt x="50433" y="19305"/>
                    <a:pt x="50796" y="19248"/>
                    <a:pt x="50875" y="19099"/>
                  </a:cubicBezTo>
                  <a:cubicBezTo>
                    <a:pt x="51253" y="18706"/>
                    <a:pt x="50592" y="18469"/>
                    <a:pt x="50465" y="18154"/>
                  </a:cubicBezTo>
                  <a:cubicBezTo>
                    <a:pt x="50465" y="18139"/>
                    <a:pt x="50465" y="18124"/>
                    <a:pt x="50457" y="18107"/>
                  </a:cubicBezTo>
                  <a:cubicBezTo>
                    <a:pt x="50418" y="17768"/>
                    <a:pt x="49945" y="17579"/>
                    <a:pt x="49677" y="17321"/>
                  </a:cubicBezTo>
                  <a:cubicBezTo>
                    <a:pt x="49408" y="17065"/>
                    <a:pt x="49093" y="16951"/>
                    <a:pt x="48721" y="16951"/>
                  </a:cubicBezTo>
                  <a:cubicBezTo>
                    <a:pt x="48531" y="16951"/>
                    <a:pt x="48325" y="16981"/>
                    <a:pt x="48103" y="17037"/>
                  </a:cubicBezTo>
                  <a:cubicBezTo>
                    <a:pt x="47929" y="17037"/>
                    <a:pt x="47820" y="16965"/>
                    <a:pt x="47678" y="16933"/>
                  </a:cubicBezTo>
                  <a:cubicBezTo>
                    <a:pt x="47147" y="16804"/>
                    <a:pt x="46634" y="16628"/>
                    <a:pt x="46047" y="16628"/>
                  </a:cubicBezTo>
                  <a:cubicBezTo>
                    <a:pt x="45956" y="16628"/>
                    <a:pt x="45862" y="16633"/>
                    <a:pt x="45766" y="16642"/>
                  </a:cubicBezTo>
                  <a:cubicBezTo>
                    <a:pt x="45656" y="16653"/>
                    <a:pt x="45527" y="16711"/>
                    <a:pt x="45422" y="16711"/>
                  </a:cubicBezTo>
                  <a:cubicBezTo>
                    <a:pt x="45368" y="16711"/>
                    <a:pt x="45320" y="16696"/>
                    <a:pt x="45284" y="16650"/>
                  </a:cubicBezTo>
                  <a:cubicBezTo>
                    <a:pt x="45167" y="16501"/>
                    <a:pt x="45530" y="16485"/>
                    <a:pt x="45615" y="16391"/>
                  </a:cubicBezTo>
                  <a:lnTo>
                    <a:pt x="45615" y="16383"/>
                  </a:lnTo>
                  <a:cubicBezTo>
                    <a:pt x="45698" y="16396"/>
                    <a:pt x="45770" y="16402"/>
                    <a:pt x="45830" y="16402"/>
                  </a:cubicBezTo>
                  <a:cubicBezTo>
                    <a:pt x="46138" y="16402"/>
                    <a:pt x="46179" y="16250"/>
                    <a:pt x="46166" y="16053"/>
                  </a:cubicBezTo>
                  <a:cubicBezTo>
                    <a:pt x="46522" y="15926"/>
                    <a:pt x="47151" y="15919"/>
                    <a:pt x="46852" y="15478"/>
                  </a:cubicBezTo>
                  <a:lnTo>
                    <a:pt x="46852" y="15478"/>
                  </a:lnTo>
                  <a:cubicBezTo>
                    <a:pt x="47032" y="15501"/>
                    <a:pt x="47198" y="15509"/>
                    <a:pt x="47340" y="15541"/>
                  </a:cubicBezTo>
                  <a:cubicBezTo>
                    <a:pt x="47385" y="15552"/>
                    <a:pt x="47438" y="15555"/>
                    <a:pt x="47493" y="15555"/>
                  </a:cubicBezTo>
                  <a:cubicBezTo>
                    <a:pt x="47548" y="15555"/>
                    <a:pt x="47605" y="15552"/>
                    <a:pt x="47658" y="15552"/>
                  </a:cubicBezTo>
                  <a:cubicBezTo>
                    <a:pt x="47764" y="15552"/>
                    <a:pt x="47855" y="15564"/>
                    <a:pt x="47882" y="15635"/>
                  </a:cubicBezTo>
                  <a:cubicBezTo>
                    <a:pt x="47946" y="15800"/>
                    <a:pt x="47638" y="15879"/>
                    <a:pt x="47449" y="15966"/>
                  </a:cubicBezTo>
                  <a:cubicBezTo>
                    <a:pt x="47395" y="15988"/>
                    <a:pt x="47325" y="16005"/>
                    <a:pt x="47260" y="16021"/>
                  </a:cubicBezTo>
                  <a:cubicBezTo>
                    <a:pt x="47041" y="16068"/>
                    <a:pt x="47056" y="16155"/>
                    <a:pt x="47064" y="16281"/>
                  </a:cubicBezTo>
                  <a:cubicBezTo>
                    <a:pt x="47072" y="16431"/>
                    <a:pt x="47238" y="16431"/>
                    <a:pt x="47410" y="16478"/>
                  </a:cubicBezTo>
                  <a:cubicBezTo>
                    <a:pt x="47506" y="16503"/>
                    <a:pt x="47583" y="16513"/>
                    <a:pt x="47647" y="16513"/>
                  </a:cubicBezTo>
                  <a:cubicBezTo>
                    <a:pt x="47949" y="16513"/>
                    <a:pt x="47934" y="16274"/>
                    <a:pt x="48064" y="16170"/>
                  </a:cubicBezTo>
                  <a:cubicBezTo>
                    <a:pt x="48789" y="15595"/>
                    <a:pt x="48772" y="15556"/>
                    <a:pt x="47835" y="15148"/>
                  </a:cubicBezTo>
                  <a:cubicBezTo>
                    <a:pt x="47805" y="15021"/>
                    <a:pt x="48016" y="14989"/>
                    <a:pt x="48103" y="14911"/>
                  </a:cubicBezTo>
                  <a:cubicBezTo>
                    <a:pt x="48150" y="14902"/>
                    <a:pt x="48190" y="14902"/>
                    <a:pt x="48237" y="14902"/>
                  </a:cubicBezTo>
                  <a:cubicBezTo>
                    <a:pt x="48378" y="14916"/>
                    <a:pt x="48477" y="14926"/>
                    <a:pt x="48543" y="14926"/>
                  </a:cubicBezTo>
                  <a:cubicBezTo>
                    <a:pt x="48703" y="14926"/>
                    <a:pt x="48673" y="14869"/>
                    <a:pt x="48583" y="14675"/>
                  </a:cubicBezTo>
                  <a:cubicBezTo>
                    <a:pt x="48560" y="14619"/>
                    <a:pt x="48608" y="14524"/>
                    <a:pt x="48678" y="14486"/>
                  </a:cubicBezTo>
                  <a:cubicBezTo>
                    <a:pt x="49008" y="14312"/>
                    <a:pt x="48772" y="14163"/>
                    <a:pt x="48647" y="14005"/>
                  </a:cubicBezTo>
                  <a:cubicBezTo>
                    <a:pt x="48655" y="13974"/>
                    <a:pt x="48655" y="13950"/>
                    <a:pt x="48662" y="13927"/>
                  </a:cubicBezTo>
                  <a:cubicBezTo>
                    <a:pt x="48772" y="13902"/>
                    <a:pt x="48884" y="13895"/>
                    <a:pt x="48986" y="13863"/>
                  </a:cubicBezTo>
                  <a:cubicBezTo>
                    <a:pt x="49167" y="13808"/>
                    <a:pt x="49535" y="13895"/>
                    <a:pt x="49520" y="13706"/>
                  </a:cubicBezTo>
                  <a:cubicBezTo>
                    <a:pt x="49505" y="13567"/>
                    <a:pt x="49349" y="13543"/>
                    <a:pt x="49150" y="13543"/>
                  </a:cubicBezTo>
                  <a:cubicBezTo>
                    <a:pt x="49047" y="13543"/>
                    <a:pt x="48932" y="13549"/>
                    <a:pt x="48819" y="13549"/>
                  </a:cubicBezTo>
                  <a:cubicBezTo>
                    <a:pt x="49694" y="13328"/>
                    <a:pt x="49127" y="13092"/>
                    <a:pt x="48938" y="12856"/>
                  </a:cubicBezTo>
                  <a:cubicBezTo>
                    <a:pt x="49331" y="12572"/>
                    <a:pt x="49292" y="12517"/>
                    <a:pt x="48655" y="12446"/>
                  </a:cubicBezTo>
                  <a:cubicBezTo>
                    <a:pt x="48484" y="12372"/>
                    <a:pt x="48485" y="12164"/>
                    <a:pt x="48223" y="12164"/>
                  </a:cubicBezTo>
                  <a:cubicBezTo>
                    <a:pt x="48184" y="12164"/>
                    <a:pt x="48140" y="12169"/>
                    <a:pt x="48088" y="12179"/>
                  </a:cubicBezTo>
                  <a:cubicBezTo>
                    <a:pt x="47733" y="12249"/>
                    <a:pt x="47285" y="12848"/>
                    <a:pt x="47395" y="13099"/>
                  </a:cubicBezTo>
                  <a:cubicBezTo>
                    <a:pt x="47329" y="13127"/>
                    <a:pt x="47263" y="13137"/>
                    <a:pt x="47197" y="13137"/>
                  </a:cubicBezTo>
                  <a:cubicBezTo>
                    <a:pt x="47060" y="13137"/>
                    <a:pt x="46923" y="13096"/>
                    <a:pt x="46787" y="13096"/>
                  </a:cubicBezTo>
                  <a:cubicBezTo>
                    <a:pt x="46766" y="13096"/>
                    <a:pt x="46746" y="13097"/>
                    <a:pt x="46726" y="13099"/>
                  </a:cubicBezTo>
                  <a:cubicBezTo>
                    <a:pt x="46679" y="13045"/>
                    <a:pt x="46631" y="12997"/>
                    <a:pt x="46584" y="12943"/>
                  </a:cubicBezTo>
                  <a:cubicBezTo>
                    <a:pt x="47457" y="12620"/>
                    <a:pt x="46537" y="12431"/>
                    <a:pt x="46348" y="12274"/>
                  </a:cubicBezTo>
                  <a:cubicBezTo>
                    <a:pt x="46287" y="12220"/>
                    <a:pt x="46230" y="12199"/>
                    <a:pt x="46177" y="12199"/>
                  </a:cubicBezTo>
                  <a:cubicBezTo>
                    <a:pt x="46024" y="12199"/>
                    <a:pt x="45901" y="12372"/>
                    <a:pt x="45796" y="12455"/>
                  </a:cubicBezTo>
                  <a:cubicBezTo>
                    <a:pt x="45682" y="12547"/>
                    <a:pt x="45518" y="12587"/>
                    <a:pt x="45370" y="12587"/>
                  </a:cubicBezTo>
                  <a:cubicBezTo>
                    <a:pt x="45305" y="12587"/>
                    <a:pt x="45243" y="12579"/>
                    <a:pt x="45190" y="12565"/>
                  </a:cubicBezTo>
                  <a:cubicBezTo>
                    <a:pt x="44946" y="12493"/>
                    <a:pt x="45040" y="12329"/>
                    <a:pt x="45142" y="12209"/>
                  </a:cubicBezTo>
                  <a:cubicBezTo>
                    <a:pt x="45214" y="12124"/>
                    <a:pt x="45341" y="12060"/>
                    <a:pt x="45341" y="11958"/>
                  </a:cubicBezTo>
                  <a:cubicBezTo>
                    <a:pt x="45341" y="11958"/>
                    <a:pt x="45331" y="11951"/>
                    <a:pt x="45324" y="11951"/>
                  </a:cubicBezTo>
                  <a:lnTo>
                    <a:pt x="45331" y="11951"/>
                  </a:lnTo>
                  <a:lnTo>
                    <a:pt x="45341" y="11958"/>
                  </a:lnTo>
                  <a:cubicBezTo>
                    <a:pt x="45694" y="11879"/>
                    <a:pt x="45719" y="11605"/>
                    <a:pt x="46097" y="11533"/>
                  </a:cubicBezTo>
                  <a:cubicBezTo>
                    <a:pt x="46616" y="11431"/>
                    <a:pt x="47355" y="11446"/>
                    <a:pt x="47221" y="10919"/>
                  </a:cubicBezTo>
                  <a:cubicBezTo>
                    <a:pt x="47213" y="10879"/>
                    <a:pt x="47340" y="10840"/>
                    <a:pt x="47402" y="10802"/>
                  </a:cubicBezTo>
                  <a:cubicBezTo>
                    <a:pt x="47514" y="10707"/>
                    <a:pt x="47638" y="10613"/>
                    <a:pt x="47750" y="10518"/>
                  </a:cubicBezTo>
                  <a:cubicBezTo>
                    <a:pt x="47835" y="10431"/>
                    <a:pt x="47725" y="10360"/>
                    <a:pt x="47655" y="10297"/>
                  </a:cubicBezTo>
                  <a:cubicBezTo>
                    <a:pt x="47619" y="10267"/>
                    <a:pt x="47578" y="10255"/>
                    <a:pt x="47536" y="10255"/>
                  </a:cubicBezTo>
                  <a:cubicBezTo>
                    <a:pt x="47478" y="10255"/>
                    <a:pt x="47417" y="10278"/>
                    <a:pt x="47362" y="10305"/>
                  </a:cubicBezTo>
                  <a:cubicBezTo>
                    <a:pt x="47238" y="10360"/>
                    <a:pt x="47119" y="10414"/>
                    <a:pt x="46994" y="10471"/>
                  </a:cubicBezTo>
                  <a:cubicBezTo>
                    <a:pt x="46773" y="10683"/>
                    <a:pt x="46482" y="10824"/>
                    <a:pt x="46032" y="10849"/>
                  </a:cubicBezTo>
                  <a:cubicBezTo>
                    <a:pt x="45860" y="10857"/>
                    <a:pt x="45615" y="10879"/>
                    <a:pt x="45607" y="11046"/>
                  </a:cubicBezTo>
                  <a:cubicBezTo>
                    <a:pt x="45530" y="11068"/>
                    <a:pt x="45450" y="11108"/>
                    <a:pt x="45363" y="11115"/>
                  </a:cubicBezTo>
                  <a:cubicBezTo>
                    <a:pt x="45273" y="11128"/>
                    <a:pt x="45173" y="11144"/>
                    <a:pt x="45082" y="11144"/>
                  </a:cubicBezTo>
                  <a:cubicBezTo>
                    <a:pt x="44992" y="11144"/>
                    <a:pt x="44911" y="11128"/>
                    <a:pt x="44859" y="11076"/>
                  </a:cubicBezTo>
                  <a:cubicBezTo>
                    <a:pt x="44749" y="10974"/>
                    <a:pt x="44978" y="10911"/>
                    <a:pt x="45057" y="10840"/>
                  </a:cubicBezTo>
                  <a:cubicBezTo>
                    <a:pt x="45294" y="10643"/>
                    <a:pt x="45530" y="10439"/>
                    <a:pt x="45756" y="10235"/>
                  </a:cubicBezTo>
                  <a:cubicBezTo>
                    <a:pt x="46025" y="9974"/>
                    <a:pt x="46457" y="9825"/>
                    <a:pt x="46867" y="9659"/>
                  </a:cubicBezTo>
                  <a:cubicBezTo>
                    <a:pt x="46940" y="9662"/>
                    <a:pt x="47011" y="9664"/>
                    <a:pt x="47077" y="9664"/>
                  </a:cubicBezTo>
                  <a:cubicBezTo>
                    <a:pt x="47401" y="9664"/>
                    <a:pt x="47598" y="9611"/>
                    <a:pt x="47277" y="9328"/>
                  </a:cubicBezTo>
                  <a:cubicBezTo>
                    <a:pt x="47892" y="8967"/>
                    <a:pt x="47892" y="8833"/>
                    <a:pt x="47260" y="8589"/>
                  </a:cubicBezTo>
                  <a:cubicBezTo>
                    <a:pt x="47191" y="8455"/>
                    <a:pt x="46852" y="8565"/>
                    <a:pt x="46788" y="8415"/>
                  </a:cubicBezTo>
                  <a:cubicBezTo>
                    <a:pt x="46915" y="8306"/>
                    <a:pt x="47285" y="8376"/>
                    <a:pt x="47268" y="8179"/>
                  </a:cubicBezTo>
                  <a:cubicBezTo>
                    <a:pt x="47285" y="8140"/>
                    <a:pt x="47315" y="8117"/>
                    <a:pt x="47355" y="8085"/>
                  </a:cubicBezTo>
                  <a:lnTo>
                    <a:pt x="47355" y="8085"/>
                  </a:lnTo>
                  <a:cubicBezTo>
                    <a:pt x="47332" y="8117"/>
                    <a:pt x="47300" y="8147"/>
                    <a:pt x="47268" y="8179"/>
                  </a:cubicBezTo>
                  <a:cubicBezTo>
                    <a:pt x="47457" y="8126"/>
                    <a:pt x="47594" y="8020"/>
                    <a:pt x="47827" y="8020"/>
                  </a:cubicBezTo>
                  <a:cubicBezTo>
                    <a:pt x="47866" y="8020"/>
                    <a:pt x="47908" y="8023"/>
                    <a:pt x="47954" y="8030"/>
                  </a:cubicBezTo>
                  <a:cubicBezTo>
                    <a:pt x="47974" y="8033"/>
                    <a:pt x="47993" y="8035"/>
                    <a:pt x="48012" y="8035"/>
                  </a:cubicBezTo>
                  <a:cubicBezTo>
                    <a:pt x="48167" y="8035"/>
                    <a:pt x="48291" y="7925"/>
                    <a:pt x="48339" y="7841"/>
                  </a:cubicBezTo>
                  <a:cubicBezTo>
                    <a:pt x="48419" y="7714"/>
                    <a:pt x="48252" y="7652"/>
                    <a:pt x="48056" y="7605"/>
                  </a:cubicBezTo>
                  <a:cubicBezTo>
                    <a:pt x="47678" y="7510"/>
                    <a:pt x="47347" y="7416"/>
                    <a:pt x="47608" y="7100"/>
                  </a:cubicBezTo>
                  <a:cubicBezTo>
                    <a:pt x="47757" y="6911"/>
                    <a:pt x="47434" y="6849"/>
                    <a:pt x="47221" y="6770"/>
                  </a:cubicBezTo>
                  <a:cubicBezTo>
                    <a:pt x="47104" y="6730"/>
                    <a:pt x="46977" y="6697"/>
                    <a:pt x="46852" y="6697"/>
                  </a:cubicBezTo>
                  <a:cubicBezTo>
                    <a:pt x="46759" y="6697"/>
                    <a:pt x="46668" y="6715"/>
                    <a:pt x="46584" y="6762"/>
                  </a:cubicBezTo>
                  <a:cubicBezTo>
                    <a:pt x="46308" y="6911"/>
                    <a:pt x="46671" y="6998"/>
                    <a:pt x="46726" y="7108"/>
                  </a:cubicBezTo>
                  <a:cubicBezTo>
                    <a:pt x="46584" y="7219"/>
                    <a:pt x="46442" y="7329"/>
                    <a:pt x="46308" y="7448"/>
                  </a:cubicBezTo>
                  <a:cubicBezTo>
                    <a:pt x="45356" y="7439"/>
                    <a:pt x="44481" y="7250"/>
                    <a:pt x="43593" y="7085"/>
                  </a:cubicBezTo>
                  <a:cubicBezTo>
                    <a:pt x="43442" y="7061"/>
                    <a:pt x="43506" y="7013"/>
                    <a:pt x="43514" y="6966"/>
                  </a:cubicBezTo>
                  <a:cubicBezTo>
                    <a:pt x="43536" y="6707"/>
                    <a:pt x="43262" y="6700"/>
                    <a:pt x="42907" y="6660"/>
                  </a:cubicBezTo>
                  <a:cubicBezTo>
                    <a:pt x="42869" y="6657"/>
                    <a:pt x="42833" y="6655"/>
                    <a:pt x="42799" y="6655"/>
                  </a:cubicBezTo>
                  <a:cubicBezTo>
                    <a:pt x="42369" y="6655"/>
                    <a:pt x="42286" y="6917"/>
                    <a:pt x="41883" y="6983"/>
                  </a:cubicBezTo>
                  <a:cubicBezTo>
                    <a:pt x="42450" y="7070"/>
                    <a:pt x="42718" y="7212"/>
                    <a:pt x="42554" y="7518"/>
                  </a:cubicBezTo>
                  <a:cubicBezTo>
                    <a:pt x="42526" y="7517"/>
                    <a:pt x="42496" y="7516"/>
                    <a:pt x="42467" y="7516"/>
                  </a:cubicBezTo>
                  <a:cubicBezTo>
                    <a:pt x="42425" y="7516"/>
                    <a:pt x="42382" y="7517"/>
                    <a:pt x="42339" y="7517"/>
                  </a:cubicBezTo>
                  <a:cubicBezTo>
                    <a:pt x="42243" y="7517"/>
                    <a:pt x="42152" y="7513"/>
                    <a:pt x="42089" y="7486"/>
                  </a:cubicBezTo>
                  <a:cubicBezTo>
                    <a:pt x="41863" y="7394"/>
                    <a:pt x="41645" y="7355"/>
                    <a:pt x="41432" y="7355"/>
                  </a:cubicBezTo>
                  <a:cubicBezTo>
                    <a:pt x="41156" y="7355"/>
                    <a:pt x="40888" y="7420"/>
                    <a:pt x="40617" y="7518"/>
                  </a:cubicBezTo>
                  <a:lnTo>
                    <a:pt x="40356" y="7518"/>
                  </a:lnTo>
                  <a:cubicBezTo>
                    <a:pt x="40364" y="7495"/>
                    <a:pt x="40371" y="7463"/>
                    <a:pt x="40371" y="7439"/>
                  </a:cubicBezTo>
                  <a:cubicBezTo>
                    <a:pt x="40381" y="7336"/>
                    <a:pt x="40742" y="7242"/>
                    <a:pt x="40411" y="7140"/>
                  </a:cubicBezTo>
                  <a:cubicBezTo>
                    <a:pt x="40346" y="7119"/>
                    <a:pt x="40280" y="7110"/>
                    <a:pt x="40215" y="7110"/>
                  </a:cubicBezTo>
                  <a:cubicBezTo>
                    <a:pt x="40108" y="7110"/>
                    <a:pt x="40002" y="7135"/>
                    <a:pt x="39899" y="7180"/>
                  </a:cubicBezTo>
                  <a:cubicBezTo>
                    <a:pt x="39578" y="7314"/>
                    <a:pt x="39924" y="7361"/>
                    <a:pt x="39986" y="7448"/>
                  </a:cubicBezTo>
                  <a:cubicBezTo>
                    <a:pt x="40010" y="7495"/>
                    <a:pt x="39956" y="7550"/>
                    <a:pt x="39939" y="7605"/>
                  </a:cubicBezTo>
                  <a:cubicBezTo>
                    <a:pt x="39568" y="7684"/>
                    <a:pt x="39200" y="7769"/>
                    <a:pt x="38837" y="7849"/>
                  </a:cubicBezTo>
                  <a:cubicBezTo>
                    <a:pt x="38765" y="7849"/>
                    <a:pt x="38648" y="7849"/>
                    <a:pt x="38641" y="7841"/>
                  </a:cubicBezTo>
                  <a:cubicBezTo>
                    <a:pt x="38616" y="7525"/>
                    <a:pt x="38074" y="7652"/>
                    <a:pt x="37845" y="7518"/>
                  </a:cubicBezTo>
                  <a:lnTo>
                    <a:pt x="37994" y="7353"/>
                  </a:lnTo>
                  <a:cubicBezTo>
                    <a:pt x="38201" y="7479"/>
                    <a:pt x="38408" y="7524"/>
                    <a:pt x="38614" y="7524"/>
                  </a:cubicBezTo>
                  <a:cubicBezTo>
                    <a:pt x="38886" y="7524"/>
                    <a:pt x="39158" y="7445"/>
                    <a:pt x="39427" y="7369"/>
                  </a:cubicBezTo>
                  <a:cubicBezTo>
                    <a:pt x="39427" y="7311"/>
                    <a:pt x="39379" y="7298"/>
                    <a:pt x="39316" y="7298"/>
                  </a:cubicBezTo>
                  <a:cubicBezTo>
                    <a:pt x="39264" y="7298"/>
                    <a:pt x="39202" y="7307"/>
                    <a:pt x="39148" y="7307"/>
                  </a:cubicBezTo>
                  <a:cubicBezTo>
                    <a:pt x="39060" y="7307"/>
                    <a:pt x="38991" y="7284"/>
                    <a:pt x="39018" y="7165"/>
                  </a:cubicBezTo>
                  <a:cubicBezTo>
                    <a:pt x="39095" y="6801"/>
                    <a:pt x="38770" y="6691"/>
                    <a:pt x="38326" y="6691"/>
                  </a:cubicBezTo>
                  <a:cubicBezTo>
                    <a:pt x="38221" y="6691"/>
                    <a:pt x="38109" y="6697"/>
                    <a:pt x="37994" y="6707"/>
                  </a:cubicBezTo>
                  <a:cubicBezTo>
                    <a:pt x="37719" y="6605"/>
                    <a:pt x="37514" y="6471"/>
                    <a:pt x="37460" y="6275"/>
                  </a:cubicBezTo>
                  <a:cubicBezTo>
                    <a:pt x="37424" y="6167"/>
                    <a:pt x="37361" y="6091"/>
                    <a:pt x="37212" y="6091"/>
                  </a:cubicBezTo>
                  <a:cubicBezTo>
                    <a:pt x="37165" y="6091"/>
                    <a:pt x="37109" y="6099"/>
                    <a:pt x="37042" y="6116"/>
                  </a:cubicBezTo>
                  <a:cubicBezTo>
                    <a:pt x="36781" y="5951"/>
                    <a:pt x="37065" y="5842"/>
                    <a:pt x="37159" y="5715"/>
                  </a:cubicBezTo>
                  <a:cubicBezTo>
                    <a:pt x="37278" y="5628"/>
                    <a:pt x="37293" y="5519"/>
                    <a:pt x="37584" y="5502"/>
                  </a:cubicBezTo>
                  <a:cubicBezTo>
                    <a:pt x="38096" y="5472"/>
                    <a:pt x="38270" y="5266"/>
                    <a:pt x="37994" y="4975"/>
                  </a:cubicBezTo>
                  <a:cubicBezTo>
                    <a:pt x="37924" y="4818"/>
                    <a:pt x="38278" y="4574"/>
                    <a:pt x="37947" y="4519"/>
                  </a:cubicBezTo>
                  <a:cubicBezTo>
                    <a:pt x="37547" y="4455"/>
                    <a:pt x="37467" y="4243"/>
                    <a:pt x="37176" y="4149"/>
                  </a:cubicBezTo>
                  <a:cubicBezTo>
                    <a:pt x="37132" y="4091"/>
                    <a:pt x="37050" y="4075"/>
                    <a:pt x="36959" y="4075"/>
                  </a:cubicBezTo>
                  <a:cubicBezTo>
                    <a:pt x="36937" y="4075"/>
                    <a:pt x="36915" y="4076"/>
                    <a:pt x="36893" y="4077"/>
                  </a:cubicBezTo>
                  <a:cubicBezTo>
                    <a:pt x="36859" y="4072"/>
                    <a:pt x="36822" y="4071"/>
                    <a:pt x="36783" y="4071"/>
                  </a:cubicBezTo>
                  <a:cubicBezTo>
                    <a:pt x="36721" y="4071"/>
                    <a:pt x="36654" y="4075"/>
                    <a:pt x="36591" y="4075"/>
                  </a:cubicBezTo>
                  <a:cubicBezTo>
                    <a:pt x="36446" y="4075"/>
                    <a:pt x="36317" y="4054"/>
                    <a:pt x="36294" y="3920"/>
                  </a:cubicBezTo>
                  <a:cubicBezTo>
                    <a:pt x="36248" y="3643"/>
                    <a:pt x="36749" y="3394"/>
                    <a:pt x="37237" y="3394"/>
                  </a:cubicBezTo>
                  <a:cubicBezTo>
                    <a:pt x="37331" y="3394"/>
                    <a:pt x="37425" y="3403"/>
                    <a:pt x="37514" y="3423"/>
                  </a:cubicBezTo>
                  <a:cubicBezTo>
                    <a:pt x="37507" y="3542"/>
                    <a:pt x="37082" y="3558"/>
                    <a:pt x="37263" y="3699"/>
                  </a:cubicBezTo>
                  <a:cubicBezTo>
                    <a:pt x="37301" y="3731"/>
                    <a:pt x="37340" y="3744"/>
                    <a:pt x="37378" y="3744"/>
                  </a:cubicBezTo>
                  <a:cubicBezTo>
                    <a:pt x="37471" y="3744"/>
                    <a:pt x="37564" y="3668"/>
                    <a:pt x="37649" y="3629"/>
                  </a:cubicBezTo>
                  <a:cubicBezTo>
                    <a:pt x="37682" y="3614"/>
                    <a:pt x="37714" y="3608"/>
                    <a:pt x="37746" y="3608"/>
                  </a:cubicBezTo>
                  <a:cubicBezTo>
                    <a:pt x="37798" y="3608"/>
                    <a:pt x="37848" y="3624"/>
                    <a:pt x="37892" y="3644"/>
                  </a:cubicBezTo>
                  <a:cubicBezTo>
                    <a:pt x="37993" y="3696"/>
                    <a:pt x="38070" y="3716"/>
                    <a:pt x="38130" y="3716"/>
                  </a:cubicBezTo>
                  <a:cubicBezTo>
                    <a:pt x="38282" y="3716"/>
                    <a:pt x="38334" y="3588"/>
                    <a:pt x="38412" y="3503"/>
                  </a:cubicBezTo>
                  <a:cubicBezTo>
                    <a:pt x="38569" y="3433"/>
                    <a:pt x="38718" y="3321"/>
                    <a:pt x="38633" y="3227"/>
                  </a:cubicBezTo>
                  <a:cubicBezTo>
                    <a:pt x="38372" y="2921"/>
                    <a:pt x="38302" y="2543"/>
                    <a:pt x="37736" y="2346"/>
                  </a:cubicBezTo>
                  <a:lnTo>
                    <a:pt x="37719" y="2354"/>
                  </a:lnTo>
                  <a:cubicBezTo>
                    <a:pt x="37719" y="2346"/>
                    <a:pt x="37726" y="2346"/>
                    <a:pt x="37736" y="2346"/>
                  </a:cubicBezTo>
                  <a:cubicBezTo>
                    <a:pt x="37577" y="2148"/>
                    <a:pt x="38049" y="1944"/>
                    <a:pt x="37703" y="1732"/>
                  </a:cubicBezTo>
                  <a:cubicBezTo>
                    <a:pt x="37070" y="1352"/>
                    <a:pt x="36338" y="1118"/>
                    <a:pt x="35428" y="1118"/>
                  </a:cubicBezTo>
                  <a:cubicBezTo>
                    <a:pt x="35410" y="1118"/>
                    <a:pt x="35392" y="1118"/>
                    <a:pt x="35374" y="1118"/>
                  </a:cubicBezTo>
                  <a:cubicBezTo>
                    <a:pt x="35389" y="897"/>
                    <a:pt x="35411" y="646"/>
                    <a:pt x="34892" y="646"/>
                  </a:cubicBezTo>
                  <a:cubicBezTo>
                    <a:pt x="34419" y="653"/>
                    <a:pt x="34295" y="873"/>
                    <a:pt x="34255" y="1126"/>
                  </a:cubicBezTo>
                  <a:cubicBezTo>
                    <a:pt x="34208" y="1392"/>
                    <a:pt x="34372" y="1621"/>
                    <a:pt x="34538" y="1857"/>
                  </a:cubicBezTo>
                  <a:cubicBezTo>
                    <a:pt x="34452" y="1884"/>
                    <a:pt x="34381" y="1895"/>
                    <a:pt x="34322" y="1895"/>
                  </a:cubicBezTo>
                  <a:cubicBezTo>
                    <a:pt x="34071" y="1895"/>
                    <a:pt x="34033" y="1690"/>
                    <a:pt x="33862" y="1613"/>
                  </a:cubicBezTo>
                  <a:cubicBezTo>
                    <a:pt x="33720" y="1472"/>
                    <a:pt x="33579" y="1337"/>
                    <a:pt x="33437" y="1203"/>
                  </a:cubicBezTo>
                  <a:cubicBezTo>
                    <a:pt x="33444" y="1118"/>
                    <a:pt x="33412" y="1031"/>
                    <a:pt x="33460" y="959"/>
                  </a:cubicBezTo>
                  <a:cubicBezTo>
                    <a:pt x="33598" y="750"/>
                    <a:pt x="33569" y="644"/>
                    <a:pt x="33365" y="644"/>
                  </a:cubicBezTo>
                  <a:cubicBezTo>
                    <a:pt x="33278" y="644"/>
                    <a:pt x="33161" y="663"/>
                    <a:pt x="33012" y="701"/>
                  </a:cubicBezTo>
                  <a:cubicBezTo>
                    <a:pt x="32972" y="708"/>
                    <a:pt x="32927" y="710"/>
                    <a:pt x="32880" y="710"/>
                  </a:cubicBezTo>
                  <a:cubicBezTo>
                    <a:pt x="32834" y="710"/>
                    <a:pt x="32787" y="708"/>
                    <a:pt x="32743" y="708"/>
                  </a:cubicBezTo>
                  <a:cubicBezTo>
                    <a:pt x="32547" y="698"/>
                    <a:pt x="32445" y="366"/>
                    <a:pt x="32245" y="366"/>
                  </a:cubicBezTo>
                  <a:cubicBezTo>
                    <a:pt x="32155" y="366"/>
                    <a:pt x="32046" y="432"/>
                    <a:pt x="31901" y="621"/>
                  </a:cubicBezTo>
                  <a:cubicBezTo>
                    <a:pt x="31814" y="676"/>
                    <a:pt x="31719" y="731"/>
                    <a:pt x="31632" y="788"/>
                  </a:cubicBezTo>
                  <a:lnTo>
                    <a:pt x="31625" y="788"/>
                  </a:lnTo>
                  <a:cubicBezTo>
                    <a:pt x="31538" y="763"/>
                    <a:pt x="31444" y="740"/>
                    <a:pt x="31349" y="716"/>
                  </a:cubicBezTo>
                  <a:lnTo>
                    <a:pt x="31083" y="629"/>
                  </a:lnTo>
                  <a:cubicBezTo>
                    <a:pt x="30546" y="589"/>
                    <a:pt x="31137" y="211"/>
                    <a:pt x="30720" y="173"/>
                  </a:cubicBezTo>
                  <a:cubicBezTo>
                    <a:pt x="30703" y="172"/>
                    <a:pt x="30687" y="171"/>
                    <a:pt x="30671" y="171"/>
                  </a:cubicBezTo>
                  <a:cubicBezTo>
                    <a:pt x="30398" y="171"/>
                    <a:pt x="30235" y="399"/>
                    <a:pt x="29917" y="399"/>
                  </a:cubicBezTo>
                  <a:cubicBezTo>
                    <a:pt x="29887" y="399"/>
                    <a:pt x="29856" y="397"/>
                    <a:pt x="29822" y="393"/>
                  </a:cubicBezTo>
                  <a:cubicBezTo>
                    <a:pt x="29783" y="385"/>
                    <a:pt x="29743" y="377"/>
                    <a:pt x="29705" y="377"/>
                  </a:cubicBezTo>
                  <a:cubicBezTo>
                    <a:pt x="29507" y="283"/>
                    <a:pt x="29830" y="62"/>
                    <a:pt x="29484" y="7"/>
                  </a:cubicBezTo>
                  <a:cubicBezTo>
                    <a:pt x="29451" y="2"/>
                    <a:pt x="29422" y="0"/>
                    <a:pt x="29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3"/>
            <p:cNvSpPr/>
            <p:nvPr/>
          </p:nvSpPr>
          <p:spPr>
            <a:xfrm>
              <a:off x="6884025" y="2455325"/>
              <a:ext cx="25" cy="25"/>
            </a:xfrm>
            <a:custGeom>
              <a:avLst/>
              <a:gdLst/>
              <a:ahLst/>
              <a:cxnLst/>
              <a:rect l="l" t="t" r="r" b="b"/>
              <a:pathLst>
                <a:path w="1" h="1" extrusionOk="0">
                  <a:moveTo>
                    <a:pt x="1" y="1"/>
                  </a:moveTo>
                  <a:lnTo>
                    <a:pt x="1" y="1"/>
                  </a:lnTo>
                  <a:lnTo>
                    <a:pt x="1" y="1"/>
                  </a:lnTo>
                  <a:lnTo>
                    <a:pt x="1" y="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3"/>
            <p:cNvSpPr/>
            <p:nvPr/>
          </p:nvSpPr>
          <p:spPr>
            <a:xfrm>
              <a:off x="5753425" y="2339125"/>
              <a:ext cx="8550" cy="4625"/>
            </a:xfrm>
            <a:custGeom>
              <a:avLst/>
              <a:gdLst/>
              <a:ahLst/>
              <a:cxnLst/>
              <a:rect l="l" t="t" r="r" b="b"/>
              <a:pathLst>
                <a:path w="342" h="185" extrusionOk="0">
                  <a:moveTo>
                    <a:pt x="248" y="1"/>
                  </a:moveTo>
                  <a:cubicBezTo>
                    <a:pt x="238" y="1"/>
                    <a:pt x="227" y="2"/>
                    <a:pt x="215" y="4"/>
                  </a:cubicBezTo>
                  <a:cubicBezTo>
                    <a:pt x="143" y="20"/>
                    <a:pt x="49" y="59"/>
                    <a:pt x="26" y="99"/>
                  </a:cubicBezTo>
                  <a:cubicBezTo>
                    <a:pt x="0" y="149"/>
                    <a:pt x="52" y="185"/>
                    <a:pt x="126" y="185"/>
                  </a:cubicBezTo>
                  <a:cubicBezTo>
                    <a:pt x="144" y="185"/>
                    <a:pt x="163" y="183"/>
                    <a:pt x="183" y="178"/>
                  </a:cubicBezTo>
                  <a:cubicBezTo>
                    <a:pt x="255" y="171"/>
                    <a:pt x="309" y="114"/>
                    <a:pt x="342" y="99"/>
                  </a:cubicBezTo>
                  <a:cubicBezTo>
                    <a:pt x="342" y="33"/>
                    <a:pt x="302" y="1"/>
                    <a:pt x="2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3"/>
            <p:cNvSpPr/>
            <p:nvPr/>
          </p:nvSpPr>
          <p:spPr>
            <a:xfrm>
              <a:off x="5726100" y="2649400"/>
              <a:ext cx="8900" cy="4600"/>
            </a:xfrm>
            <a:custGeom>
              <a:avLst/>
              <a:gdLst/>
              <a:ahLst/>
              <a:cxnLst/>
              <a:rect l="l" t="t" r="r" b="b"/>
              <a:pathLst>
                <a:path w="356" h="184" extrusionOk="0">
                  <a:moveTo>
                    <a:pt x="168" y="1"/>
                  </a:moveTo>
                  <a:cubicBezTo>
                    <a:pt x="78" y="1"/>
                    <a:pt x="17" y="45"/>
                    <a:pt x="8" y="96"/>
                  </a:cubicBezTo>
                  <a:cubicBezTo>
                    <a:pt x="0" y="159"/>
                    <a:pt x="87" y="183"/>
                    <a:pt x="189" y="183"/>
                  </a:cubicBezTo>
                  <a:cubicBezTo>
                    <a:pt x="291" y="183"/>
                    <a:pt x="356" y="143"/>
                    <a:pt x="324" y="79"/>
                  </a:cubicBezTo>
                  <a:cubicBezTo>
                    <a:pt x="308" y="49"/>
                    <a:pt x="237" y="9"/>
                    <a:pt x="189" y="2"/>
                  </a:cubicBezTo>
                  <a:cubicBezTo>
                    <a:pt x="182" y="1"/>
                    <a:pt x="175" y="1"/>
                    <a:pt x="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3"/>
            <p:cNvSpPr/>
            <p:nvPr/>
          </p:nvSpPr>
          <p:spPr>
            <a:xfrm>
              <a:off x="6199075" y="1860375"/>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3"/>
            <p:cNvSpPr/>
            <p:nvPr/>
          </p:nvSpPr>
          <p:spPr>
            <a:xfrm>
              <a:off x="6199075" y="1856500"/>
              <a:ext cx="10850" cy="3900"/>
            </a:xfrm>
            <a:custGeom>
              <a:avLst/>
              <a:gdLst/>
              <a:ahLst/>
              <a:cxnLst/>
              <a:rect l="l" t="t" r="r" b="b"/>
              <a:pathLst>
                <a:path w="434" h="156" extrusionOk="0">
                  <a:moveTo>
                    <a:pt x="310" y="1"/>
                  </a:moveTo>
                  <a:cubicBezTo>
                    <a:pt x="158" y="1"/>
                    <a:pt x="77" y="72"/>
                    <a:pt x="1" y="156"/>
                  </a:cubicBezTo>
                  <a:cubicBezTo>
                    <a:pt x="36" y="151"/>
                    <a:pt x="75" y="150"/>
                    <a:pt x="115" y="150"/>
                  </a:cubicBezTo>
                  <a:cubicBezTo>
                    <a:pt x="139" y="150"/>
                    <a:pt x="164" y="150"/>
                    <a:pt x="188" y="150"/>
                  </a:cubicBezTo>
                  <a:cubicBezTo>
                    <a:pt x="314" y="150"/>
                    <a:pt x="429" y="140"/>
                    <a:pt x="434" y="14"/>
                  </a:cubicBezTo>
                  <a:cubicBezTo>
                    <a:pt x="388" y="5"/>
                    <a:pt x="347"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3"/>
            <p:cNvSpPr/>
            <p:nvPr/>
          </p:nvSpPr>
          <p:spPr>
            <a:xfrm>
              <a:off x="6174850" y="2242000"/>
              <a:ext cx="25" cy="25"/>
            </a:xfrm>
            <a:custGeom>
              <a:avLst/>
              <a:gdLst/>
              <a:ahLst/>
              <a:cxnLst/>
              <a:rect l="l" t="t" r="r" b="b"/>
              <a:pathLst>
                <a:path w="1" h="1" extrusionOk="0">
                  <a:moveTo>
                    <a:pt x="1" y="1"/>
                  </a:move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3"/>
            <p:cNvSpPr/>
            <p:nvPr/>
          </p:nvSpPr>
          <p:spPr>
            <a:xfrm>
              <a:off x="6174850" y="2241825"/>
              <a:ext cx="25" cy="200"/>
            </a:xfrm>
            <a:custGeom>
              <a:avLst/>
              <a:gdLst/>
              <a:ahLst/>
              <a:cxnLst/>
              <a:rect l="l" t="t" r="r" b="b"/>
              <a:pathLst>
                <a:path w="1" h="8" extrusionOk="0">
                  <a:moveTo>
                    <a:pt x="1" y="0"/>
                  </a:moveTo>
                  <a:lnTo>
                    <a:pt x="1" y="0"/>
                  </a:lnTo>
                  <a:lnTo>
                    <a:pt x="1" y="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63"/>
          <p:cNvGrpSpPr/>
          <p:nvPr/>
        </p:nvGrpSpPr>
        <p:grpSpPr>
          <a:xfrm>
            <a:off x="2995041" y="1366278"/>
            <a:ext cx="1430325" cy="647465"/>
            <a:chOff x="2571225" y="729325"/>
            <a:chExt cx="2407550" cy="1089825"/>
          </a:xfrm>
        </p:grpSpPr>
        <p:sp>
          <p:nvSpPr>
            <p:cNvPr id="773" name="Google Shape;773;p63"/>
            <p:cNvSpPr/>
            <p:nvPr/>
          </p:nvSpPr>
          <p:spPr>
            <a:xfrm>
              <a:off x="2571225" y="729325"/>
              <a:ext cx="2407550" cy="1089825"/>
            </a:xfrm>
            <a:custGeom>
              <a:avLst/>
              <a:gdLst/>
              <a:ahLst/>
              <a:cxnLst/>
              <a:rect l="l" t="t" r="r" b="b"/>
              <a:pathLst>
                <a:path w="96302" h="43593" extrusionOk="0">
                  <a:moveTo>
                    <a:pt x="53883" y="745"/>
                  </a:moveTo>
                  <a:lnTo>
                    <a:pt x="53883" y="745"/>
                  </a:lnTo>
                  <a:cubicBezTo>
                    <a:pt x="53900" y="753"/>
                    <a:pt x="53915" y="753"/>
                    <a:pt x="53930" y="753"/>
                  </a:cubicBezTo>
                  <a:cubicBezTo>
                    <a:pt x="53915" y="775"/>
                    <a:pt x="53907" y="792"/>
                    <a:pt x="53892" y="807"/>
                  </a:cubicBezTo>
                  <a:cubicBezTo>
                    <a:pt x="53892" y="792"/>
                    <a:pt x="53892" y="768"/>
                    <a:pt x="53883" y="745"/>
                  </a:cubicBezTo>
                  <a:close/>
                  <a:moveTo>
                    <a:pt x="42901" y="910"/>
                  </a:moveTo>
                  <a:lnTo>
                    <a:pt x="42901" y="917"/>
                  </a:lnTo>
                  <a:lnTo>
                    <a:pt x="42893" y="917"/>
                  </a:lnTo>
                  <a:cubicBezTo>
                    <a:pt x="42901" y="917"/>
                    <a:pt x="42901" y="910"/>
                    <a:pt x="42901" y="910"/>
                  </a:cubicBezTo>
                  <a:close/>
                  <a:moveTo>
                    <a:pt x="79848" y="894"/>
                  </a:moveTo>
                  <a:lnTo>
                    <a:pt x="79848" y="894"/>
                  </a:lnTo>
                  <a:cubicBezTo>
                    <a:pt x="79856" y="910"/>
                    <a:pt x="79856" y="917"/>
                    <a:pt x="79856" y="934"/>
                  </a:cubicBezTo>
                  <a:cubicBezTo>
                    <a:pt x="79856" y="917"/>
                    <a:pt x="79848" y="910"/>
                    <a:pt x="79848" y="894"/>
                  </a:cubicBezTo>
                  <a:close/>
                  <a:moveTo>
                    <a:pt x="41429" y="1044"/>
                  </a:moveTo>
                  <a:lnTo>
                    <a:pt x="41429" y="1044"/>
                  </a:lnTo>
                  <a:cubicBezTo>
                    <a:pt x="41421" y="1114"/>
                    <a:pt x="41404" y="1178"/>
                    <a:pt x="41357" y="1233"/>
                  </a:cubicBezTo>
                  <a:cubicBezTo>
                    <a:pt x="41389" y="1170"/>
                    <a:pt x="41412" y="1106"/>
                    <a:pt x="41429" y="1044"/>
                  </a:cubicBezTo>
                  <a:close/>
                  <a:moveTo>
                    <a:pt x="60764" y="1280"/>
                  </a:moveTo>
                  <a:cubicBezTo>
                    <a:pt x="60772" y="1287"/>
                    <a:pt x="60789" y="1295"/>
                    <a:pt x="60796" y="1303"/>
                  </a:cubicBezTo>
                  <a:lnTo>
                    <a:pt x="60757" y="1303"/>
                  </a:lnTo>
                  <a:cubicBezTo>
                    <a:pt x="60757" y="1295"/>
                    <a:pt x="60757" y="1287"/>
                    <a:pt x="60764" y="1280"/>
                  </a:cubicBezTo>
                  <a:close/>
                  <a:moveTo>
                    <a:pt x="28568" y="1979"/>
                  </a:moveTo>
                  <a:cubicBezTo>
                    <a:pt x="28601" y="1979"/>
                    <a:pt x="28632" y="1989"/>
                    <a:pt x="28658" y="2011"/>
                  </a:cubicBezTo>
                  <a:lnTo>
                    <a:pt x="28454" y="2011"/>
                  </a:lnTo>
                  <a:cubicBezTo>
                    <a:pt x="28492" y="1991"/>
                    <a:pt x="28531" y="1979"/>
                    <a:pt x="28568" y="1979"/>
                  </a:cubicBezTo>
                  <a:close/>
                  <a:moveTo>
                    <a:pt x="24558" y="1934"/>
                  </a:moveTo>
                  <a:cubicBezTo>
                    <a:pt x="24669" y="1957"/>
                    <a:pt x="24786" y="1963"/>
                    <a:pt x="24911" y="1963"/>
                  </a:cubicBezTo>
                  <a:cubicBezTo>
                    <a:pt x="25040" y="1963"/>
                    <a:pt x="25177" y="1956"/>
                    <a:pt x="25321" y="1956"/>
                  </a:cubicBezTo>
                  <a:cubicBezTo>
                    <a:pt x="25242" y="1973"/>
                    <a:pt x="25179" y="1988"/>
                    <a:pt x="25132" y="2021"/>
                  </a:cubicBezTo>
                  <a:lnTo>
                    <a:pt x="24951" y="2021"/>
                  </a:lnTo>
                  <a:cubicBezTo>
                    <a:pt x="24864" y="1934"/>
                    <a:pt x="24643" y="1996"/>
                    <a:pt x="24558" y="1934"/>
                  </a:cubicBezTo>
                  <a:close/>
                  <a:moveTo>
                    <a:pt x="60354" y="3326"/>
                  </a:moveTo>
                  <a:cubicBezTo>
                    <a:pt x="60347" y="3326"/>
                    <a:pt x="60339" y="3334"/>
                    <a:pt x="60324" y="3334"/>
                  </a:cubicBezTo>
                  <a:cubicBezTo>
                    <a:pt x="60332" y="3326"/>
                    <a:pt x="60347" y="3326"/>
                    <a:pt x="60354" y="3326"/>
                  </a:cubicBezTo>
                  <a:close/>
                  <a:moveTo>
                    <a:pt x="53278" y="4445"/>
                  </a:moveTo>
                  <a:lnTo>
                    <a:pt x="53269" y="4452"/>
                  </a:lnTo>
                  <a:cubicBezTo>
                    <a:pt x="53269" y="4445"/>
                    <a:pt x="53278" y="4445"/>
                    <a:pt x="53278" y="4445"/>
                  </a:cubicBezTo>
                  <a:close/>
                  <a:moveTo>
                    <a:pt x="42515" y="4241"/>
                  </a:moveTo>
                  <a:cubicBezTo>
                    <a:pt x="42665" y="4271"/>
                    <a:pt x="42814" y="4278"/>
                    <a:pt x="42971" y="4278"/>
                  </a:cubicBezTo>
                  <a:lnTo>
                    <a:pt x="42971" y="4303"/>
                  </a:lnTo>
                  <a:cubicBezTo>
                    <a:pt x="42987" y="4398"/>
                    <a:pt x="42885" y="4486"/>
                    <a:pt x="42745" y="4486"/>
                  </a:cubicBezTo>
                  <a:cubicBezTo>
                    <a:pt x="42734" y="4486"/>
                    <a:pt x="42723" y="4486"/>
                    <a:pt x="42712" y="4484"/>
                  </a:cubicBezTo>
                  <a:cubicBezTo>
                    <a:pt x="42570" y="4467"/>
                    <a:pt x="42498" y="4413"/>
                    <a:pt x="42515" y="4263"/>
                  </a:cubicBezTo>
                  <a:lnTo>
                    <a:pt x="42515" y="4241"/>
                  </a:lnTo>
                  <a:close/>
                  <a:moveTo>
                    <a:pt x="7945" y="5280"/>
                  </a:moveTo>
                  <a:cubicBezTo>
                    <a:pt x="7938" y="5429"/>
                    <a:pt x="7866" y="5500"/>
                    <a:pt x="7703" y="5500"/>
                  </a:cubicBezTo>
                  <a:cubicBezTo>
                    <a:pt x="7694" y="5500"/>
                    <a:pt x="7686" y="5499"/>
                    <a:pt x="7677" y="5499"/>
                  </a:cubicBezTo>
                  <a:cubicBezTo>
                    <a:pt x="7788" y="5452"/>
                    <a:pt x="7866" y="5389"/>
                    <a:pt x="7945" y="5280"/>
                  </a:cubicBezTo>
                  <a:close/>
                  <a:moveTo>
                    <a:pt x="14031" y="5713"/>
                  </a:moveTo>
                  <a:cubicBezTo>
                    <a:pt x="14039" y="5720"/>
                    <a:pt x="14046" y="5728"/>
                    <a:pt x="14062" y="5743"/>
                  </a:cubicBezTo>
                  <a:cubicBezTo>
                    <a:pt x="14031" y="5743"/>
                    <a:pt x="14007" y="5752"/>
                    <a:pt x="13984" y="5760"/>
                  </a:cubicBezTo>
                  <a:cubicBezTo>
                    <a:pt x="13999" y="5743"/>
                    <a:pt x="14014" y="5728"/>
                    <a:pt x="14031" y="5713"/>
                  </a:cubicBezTo>
                  <a:close/>
                  <a:moveTo>
                    <a:pt x="83943" y="6302"/>
                  </a:moveTo>
                  <a:cubicBezTo>
                    <a:pt x="83958" y="6310"/>
                    <a:pt x="83965" y="6319"/>
                    <a:pt x="83982" y="6319"/>
                  </a:cubicBezTo>
                  <a:cubicBezTo>
                    <a:pt x="83973" y="6319"/>
                    <a:pt x="83965" y="6327"/>
                    <a:pt x="83958" y="6327"/>
                  </a:cubicBezTo>
                  <a:cubicBezTo>
                    <a:pt x="83958" y="6319"/>
                    <a:pt x="83950" y="6310"/>
                    <a:pt x="83943" y="6302"/>
                  </a:cubicBezTo>
                  <a:close/>
                  <a:moveTo>
                    <a:pt x="76283" y="6436"/>
                  </a:moveTo>
                  <a:cubicBezTo>
                    <a:pt x="76305" y="6444"/>
                    <a:pt x="76320" y="6444"/>
                    <a:pt x="76345" y="6444"/>
                  </a:cubicBezTo>
                  <a:cubicBezTo>
                    <a:pt x="76320" y="6451"/>
                    <a:pt x="76298" y="6451"/>
                    <a:pt x="76283" y="6451"/>
                  </a:cubicBezTo>
                  <a:lnTo>
                    <a:pt x="76283" y="6436"/>
                  </a:lnTo>
                  <a:close/>
                  <a:moveTo>
                    <a:pt x="4019" y="6627"/>
                  </a:moveTo>
                  <a:cubicBezTo>
                    <a:pt x="4048" y="6627"/>
                    <a:pt x="4076" y="6629"/>
                    <a:pt x="4104" y="6633"/>
                  </a:cubicBezTo>
                  <a:cubicBezTo>
                    <a:pt x="4104" y="6657"/>
                    <a:pt x="4104" y="6672"/>
                    <a:pt x="4095" y="6688"/>
                  </a:cubicBezTo>
                  <a:cubicBezTo>
                    <a:pt x="4057" y="6672"/>
                    <a:pt x="4000" y="6657"/>
                    <a:pt x="3930" y="6633"/>
                  </a:cubicBezTo>
                  <a:cubicBezTo>
                    <a:pt x="3961" y="6629"/>
                    <a:pt x="3991" y="6627"/>
                    <a:pt x="4019" y="6627"/>
                  </a:cubicBezTo>
                  <a:close/>
                  <a:moveTo>
                    <a:pt x="62631" y="6961"/>
                  </a:moveTo>
                  <a:cubicBezTo>
                    <a:pt x="62641" y="6961"/>
                    <a:pt x="62651" y="6962"/>
                    <a:pt x="62661" y="6963"/>
                  </a:cubicBezTo>
                  <a:cubicBezTo>
                    <a:pt x="62606" y="6988"/>
                    <a:pt x="62552" y="7003"/>
                    <a:pt x="62497" y="7011"/>
                  </a:cubicBezTo>
                  <a:cubicBezTo>
                    <a:pt x="62552" y="6974"/>
                    <a:pt x="62593" y="6961"/>
                    <a:pt x="62631" y="6961"/>
                  </a:cubicBezTo>
                  <a:close/>
                  <a:moveTo>
                    <a:pt x="28809" y="7239"/>
                  </a:moveTo>
                  <a:cubicBezTo>
                    <a:pt x="28809" y="7239"/>
                    <a:pt x="28817" y="7239"/>
                    <a:pt x="28817" y="7247"/>
                  </a:cubicBezTo>
                  <a:cubicBezTo>
                    <a:pt x="28809" y="7247"/>
                    <a:pt x="28809" y="7239"/>
                    <a:pt x="28800" y="7239"/>
                  </a:cubicBezTo>
                  <a:close/>
                  <a:moveTo>
                    <a:pt x="86864" y="7373"/>
                  </a:moveTo>
                  <a:cubicBezTo>
                    <a:pt x="86871" y="7381"/>
                    <a:pt x="86879" y="7381"/>
                    <a:pt x="86879" y="7389"/>
                  </a:cubicBezTo>
                  <a:lnTo>
                    <a:pt x="86871" y="7389"/>
                  </a:lnTo>
                  <a:cubicBezTo>
                    <a:pt x="86871" y="7381"/>
                    <a:pt x="86871" y="7381"/>
                    <a:pt x="86864" y="7373"/>
                  </a:cubicBezTo>
                  <a:close/>
                  <a:moveTo>
                    <a:pt x="79066" y="7654"/>
                  </a:moveTo>
                  <a:cubicBezTo>
                    <a:pt x="79056" y="7657"/>
                    <a:pt x="79045" y="7661"/>
                    <a:pt x="79037" y="7664"/>
                  </a:cubicBezTo>
                  <a:lnTo>
                    <a:pt x="79045" y="7657"/>
                  </a:lnTo>
                  <a:cubicBezTo>
                    <a:pt x="79052" y="7657"/>
                    <a:pt x="79059" y="7655"/>
                    <a:pt x="79066" y="7654"/>
                  </a:cubicBezTo>
                  <a:close/>
                  <a:moveTo>
                    <a:pt x="41499" y="7751"/>
                  </a:moveTo>
                  <a:cubicBezTo>
                    <a:pt x="41506" y="7774"/>
                    <a:pt x="41516" y="7799"/>
                    <a:pt x="41516" y="7821"/>
                  </a:cubicBezTo>
                  <a:cubicBezTo>
                    <a:pt x="41491" y="7814"/>
                    <a:pt x="41469" y="7806"/>
                    <a:pt x="41452" y="7799"/>
                  </a:cubicBezTo>
                  <a:cubicBezTo>
                    <a:pt x="41469" y="7783"/>
                    <a:pt x="41484" y="7766"/>
                    <a:pt x="41499" y="7751"/>
                  </a:cubicBezTo>
                  <a:close/>
                  <a:moveTo>
                    <a:pt x="80666" y="7972"/>
                  </a:moveTo>
                  <a:lnTo>
                    <a:pt x="80666" y="7972"/>
                  </a:lnTo>
                  <a:cubicBezTo>
                    <a:pt x="80713" y="7980"/>
                    <a:pt x="80761" y="7988"/>
                    <a:pt x="80817" y="7988"/>
                  </a:cubicBezTo>
                  <a:cubicBezTo>
                    <a:pt x="80770" y="7995"/>
                    <a:pt x="80723" y="7995"/>
                    <a:pt x="80676" y="8003"/>
                  </a:cubicBezTo>
                  <a:cubicBezTo>
                    <a:pt x="80676" y="7995"/>
                    <a:pt x="80676" y="7988"/>
                    <a:pt x="80666" y="7972"/>
                  </a:cubicBezTo>
                  <a:close/>
                  <a:moveTo>
                    <a:pt x="19566" y="8020"/>
                  </a:moveTo>
                  <a:cubicBezTo>
                    <a:pt x="19566" y="8027"/>
                    <a:pt x="19558" y="8035"/>
                    <a:pt x="19558" y="8042"/>
                  </a:cubicBezTo>
                  <a:cubicBezTo>
                    <a:pt x="19558" y="8035"/>
                    <a:pt x="19551" y="8027"/>
                    <a:pt x="19551" y="8020"/>
                  </a:cubicBezTo>
                  <a:close/>
                  <a:moveTo>
                    <a:pt x="25431" y="8987"/>
                  </a:moveTo>
                  <a:cubicBezTo>
                    <a:pt x="25361" y="9012"/>
                    <a:pt x="25297" y="9027"/>
                    <a:pt x="25227" y="9042"/>
                  </a:cubicBezTo>
                  <a:cubicBezTo>
                    <a:pt x="25281" y="9002"/>
                    <a:pt x="25351" y="8987"/>
                    <a:pt x="25431" y="8987"/>
                  </a:cubicBezTo>
                  <a:close/>
                  <a:moveTo>
                    <a:pt x="66964" y="9543"/>
                  </a:moveTo>
                  <a:cubicBezTo>
                    <a:pt x="66986" y="9543"/>
                    <a:pt x="67003" y="9550"/>
                    <a:pt x="67015" y="9569"/>
                  </a:cubicBezTo>
                  <a:cubicBezTo>
                    <a:pt x="66977" y="9569"/>
                    <a:pt x="66930" y="9561"/>
                    <a:pt x="66890" y="9561"/>
                  </a:cubicBezTo>
                  <a:cubicBezTo>
                    <a:pt x="66917" y="9550"/>
                    <a:pt x="66943" y="9543"/>
                    <a:pt x="66964" y="9543"/>
                  </a:cubicBezTo>
                  <a:close/>
                  <a:moveTo>
                    <a:pt x="40957" y="9648"/>
                  </a:moveTo>
                  <a:cubicBezTo>
                    <a:pt x="40964" y="9656"/>
                    <a:pt x="40964" y="9664"/>
                    <a:pt x="40964" y="9681"/>
                  </a:cubicBezTo>
                  <a:cubicBezTo>
                    <a:pt x="40949" y="9696"/>
                    <a:pt x="40932" y="9728"/>
                    <a:pt x="40917" y="9750"/>
                  </a:cubicBezTo>
                  <a:cubicBezTo>
                    <a:pt x="40902" y="9735"/>
                    <a:pt x="40885" y="9728"/>
                    <a:pt x="40870" y="9711"/>
                  </a:cubicBezTo>
                  <a:cubicBezTo>
                    <a:pt x="40885" y="9696"/>
                    <a:pt x="40909" y="9681"/>
                    <a:pt x="40932" y="9664"/>
                  </a:cubicBezTo>
                  <a:cubicBezTo>
                    <a:pt x="40940" y="9664"/>
                    <a:pt x="40949" y="9656"/>
                    <a:pt x="40957" y="9648"/>
                  </a:cubicBezTo>
                  <a:close/>
                  <a:moveTo>
                    <a:pt x="45767" y="9822"/>
                  </a:moveTo>
                  <a:cubicBezTo>
                    <a:pt x="45758" y="9830"/>
                    <a:pt x="45750" y="9837"/>
                    <a:pt x="45743" y="9845"/>
                  </a:cubicBezTo>
                  <a:cubicBezTo>
                    <a:pt x="45735" y="9837"/>
                    <a:pt x="45720" y="9837"/>
                    <a:pt x="45703" y="9837"/>
                  </a:cubicBezTo>
                  <a:cubicBezTo>
                    <a:pt x="45728" y="9830"/>
                    <a:pt x="45750" y="9830"/>
                    <a:pt x="45767" y="9822"/>
                  </a:cubicBezTo>
                  <a:close/>
                  <a:moveTo>
                    <a:pt x="25030" y="9822"/>
                  </a:moveTo>
                  <a:cubicBezTo>
                    <a:pt x="25006" y="9830"/>
                    <a:pt x="24973" y="9845"/>
                    <a:pt x="24951" y="9852"/>
                  </a:cubicBezTo>
                  <a:cubicBezTo>
                    <a:pt x="24951" y="9845"/>
                    <a:pt x="24951" y="9845"/>
                    <a:pt x="24958" y="9845"/>
                  </a:cubicBezTo>
                  <a:cubicBezTo>
                    <a:pt x="24983" y="9830"/>
                    <a:pt x="25006" y="9822"/>
                    <a:pt x="25030" y="9822"/>
                  </a:cubicBezTo>
                  <a:close/>
                  <a:moveTo>
                    <a:pt x="45467" y="9885"/>
                  </a:moveTo>
                  <a:cubicBezTo>
                    <a:pt x="45459" y="9885"/>
                    <a:pt x="45459" y="9892"/>
                    <a:pt x="45459" y="9892"/>
                  </a:cubicBezTo>
                  <a:lnTo>
                    <a:pt x="45459" y="9885"/>
                  </a:lnTo>
                  <a:close/>
                  <a:moveTo>
                    <a:pt x="57898" y="10325"/>
                  </a:moveTo>
                  <a:cubicBezTo>
                    <a:pt x="57890" y="10325"/>
                    <a:pt x="57890" y="10334"/>
                    <a:pt x="57883" y="10334"/>
                  </a:cubicBezTo>
                  <a:lnTo>
                    <a:pt x="57883" y="10325"/>
                  </a:lnTo>
                  <a:close/>
                  <a:moveTo>
                    <a:pt x="17172" y="10499"/>
                  </a:moveTo>
                  <a:lnTo>
                    <a:pt x="17164" y="10506"/>
                  </a:lnTo>
                  <a:lnTo>
                    <a:pt x="17164" y="10499"/>
                  </a:lnTo>
                  <a:close/>
                  <a:moveTo>
                    <a:pt x="17164" y="10499"/>
                  </a:moveTo>
                  <a:cubicBezTo>
                    <a:pt x="17157" y="10506"/>
                    <a:pt x="17157" y="10506"/>
                    <a:pt x="17149" y="10514"/>
                  </a:cubicBezTo>
                  <a:cubicBezTo>
                    <a:pt x="17157" y="10506"/>
                    <a:pt x="17157" y="10506"/>
                    <a:pt x="17157" y="10499"/>
                  </a:cubicBezTo>
                  <a:close/>
                  <a:moveTo>
                    <a:pt x="46608" y="10767"/>
                  </a:moveTo>
                  <a:cubicBezTo>
                    <a:pt x="46593" y="10790"/>
                    <a:pt x="46578" y="10807"/>
                    <a:pt x="46561" y="10814"/>
                  </a:cubicBezTo>
                  <a:lnTo>
                    <a:pt x="46561" y="10767"/>
                  </a:lnTo>
                  <a:close/>
                  <a:moveTo>
                    <a:pt x="26321" y="10892"/>
                  </a:moveTo>
                  <a:cubicBezTo>
                    <a:pt x="26353" y="10901"/>
                    <a:pt x="26383" y="10916"/>
                    <a:pt x="26408" y="10931"/>
                  </a:cubicBezTo>
                  <a:cubicBezTo>
                    <a:pt x="26360" y="10939"/>
                    <a:pt x="26313" y="10948"/>
                    <a:pt x="26266" y="10956"/>
                  </a:cubicBezTo>
                  <a:cubicBezTo>
                    <a:pt x="26281" y="10931"/>
                    <a:pt x="26306" y="10909"/>
                    <a:pt x="26321" y="10892"/>
                  </a:cubicBezTo>
                  <a:close/>
                  <a:moveTo>
                    <a:pt x="18865" y="11647"/>
                  </a:moveTo>
                  <a:lnTo>
                    <a:pt x="18865" y="11664"/>
                  </a:lnTo>
                  <a:cubicBezTo>
                    <a:pt x="18865" y="11657"/>
                    <a:pt x="18857" y="11657"/>
                    <a:pt x="18850" y="11657"/>
                  </a:cubicBezTo>
                  <a:cubicBezTo>
                    <a:pt x="18857" y="11657"/>
                    <a:pt x="18857" y="11647"/>
                    <a:pt x="18865" y="11647"/>
                  </a:cubicBezTo>
                  <a:close/>
                  <a:moveTo>
                    <a:pt x="54758" y="12271"/>
                  </a:moveTo>
                  <a:lnTo>
                    <a:pt x="54758" y="12309"/>
                  </a:lnTo>
                  <a:cubicBezTo>
                    <a:pt x="54758" y="12301"/>
                    <a:pt x="54750" y="12301"/>
                    <a:pt x="54750" y="12301"/>
                  </a:cubicBezTo>
                  <a:cubicBezTo>
                    <a:pt x="54750" y="12286"/>
                    <a:pt x="54758" y="12279"/>
                    <a:pt x="54758" y="12271"/>
                  </a:cubicBezTo>
                  <a:close/>
                  <a:moveTo>
                    <a:pt x="7182" y="12413"/>
                  </a:moveTo>
                  <a:cubicBezTo>
                    <a:pt x="7135" y="12443"/>
                    <a:pt x="7095" y="12483"/>
                    <a:pt x="7040" y="12537"/>
                  </a:cubicBezTo>
                  <a:cubicBezTo>
                    <a:pt x="7063" y="12468"/>
                    <a:pt x="7110" y="12428"/>
                    <a:pt x="7182" y="12413"/>
                  </a:cubicBezTo>
                  <a:close/>
                  <a:moveTo>
                    <a:pt x="2866" y="12664"/>
                  </a:moveTo>
                  <a:cubicBezTo>
                    <a:pt x="2866" y="12672"/>
                    <a:pt x="2876" y="12679"/>
                    <a:pt x="2883" y="12687"/>
                  </a:cubicBezTo>
                  <a:cubicBezTo>
                    <a:pt x="2859" y="12679"/>
                    <a:pt x="2836" y="12672"/>
                    <a:pt x="2812" y="12664"/>
                  </a:cubicBezTo>
                  <a:close/>
                  <a:moveTo>
                    <a:pt x="3662" y="12798"/>
                  </a:moveTo>
                  <a:lnTo>
                    <a:pt x="3669" y="12806"/>
                  </a:lnTo>
                  <a:lnTo>
                    <a:pt x="3662" y="12806"/>
                  </a:lnTo>
                  <a:lnTo>
                    <a:pt x="3662" y="12798"/>
                  </a:lnTo>
                  <a:close/>
                  <a:moveTo>
                    <a:pt x="4166" y="13176"/>
                  </a:moveTo>
                  <a:cubicBezTo>
                    <a:pt x="4142" y="13191"/>
                    <a:pt x="4112" y="13216"/>
                    <a:pt x="4087" y="13238"/>
                  </a:cubicBezTo>
                  <a:cubicBezTo>
                    <a:pt x="4095" y="13223"/>
                    <a:pt x="4112" y="13199"/>
                    <a:pt x="4151" y="13176"/>
                  </a:cubicBezTo>
                  <a:close/>
                  <a:moveTo>
                    <a:pt x="23486" y="13522"/>
                  </a:moveTo>
                  <a:cubicBezTo>
                    <a:pt x="23494" y="13522"/>
                    <a:pt x="23494" y="13529"/>
                    <a:pt x="23494" y="13529"/>
                  </a:cubicBezTo>
                  <a:lnTo>
                    <a:pt x="23486" y="13529"/>
                  </a:lnTo>
                  <a:lnTo>
                    <a:pt x="23486" y="13522"/>
                  </a:lnTo>
                  <a:close/>
                  <a:moveTo>
                    <a:pt x="11993" y="14263"/>
                  </a:moveTo>
                  <a:lnTo>
                    <a:pt x="12000" y="14270"/>
                  </a:lnTo>
                  <a:cubicBezTo>
                    <a:pt x="11993" y="14270"/>
                    <a:pt x="11993" y="14263"/>
                    <a:pt x="11993" y="14263"/>
                  </a:cubicBezTo>
                  <a:close/>
                  <a:moveTo>
                    <a:pt x="16244" y="15309"/>
                  </a:moveTo>
                  <a:cubicBezTo>
                    <a:pt x="16252" y="15317"/>
                    <a:pt x="16259" y="15324"/>
                    <a:pt x="16267" y="15332"/>
                  </a:cubicBezTo>
                  <a:lnTo>
                    <a:pt x="16259" y="15332"/>
                  </a:lnTo>
                  <a:cubicBezTo>
                    <a:pt x="16252" y="15324"/>
                    <a:pt x="16252" y="15317"/>
                    <a:pt x="16244" y="15309"/>
                  </a:cubicBezTo>
                  <a:close/>
                  <a:moveTo>
                    <a:pt x="62983" y="15525"/>
                  </a:moveTo>
                  <a:cubicBezTo>
                    <a:pt x="63004" y="15525"/>
                    <a:pt x="63028" y="15531"/>
                    <a:pt x="63056" y="15546"/>
                  </a:cubicBezTo>
                  <a:cubicBezTo>
                    <a:pt x="62999" y="15546"/>
                    <a:pt x="62952" y="15553"/>
                    <a:pt x="62905" y="15553"/>
                  </a:cubicBezTo>
                  <a:cubicBezTo>
                    <a:pt x="62931" y="15535"/>
                    <a:pt x="62955" y="15525"/>
                    <a:pt x="62983" y="15525"/>
                  </a:cubicBezTo>
                  <a:close/>
                  <a:moveTo>
                    <a:pt x="28446" y="15672"/>
                  </a:moveTo>
                  <a:cubicBezTo>
                    <a:pt x="28526" y="15672"/>
                    <a:pt x="28588" y="15680"/>
                    <a:pt x="28635" y="15695"/>
                  </a:cubicBezTo>
                  <a:cubicBezTo>
                    <a:pt x="28611" y="15702"/>
                    <a:pt x="28587" y="15707"/>
                    <a:pt x="28560" y="15707"/>
                  </a:cubicBezTo>
                  <a:cubicBezTo>
                    <a:pt x="28527" y="15707"/>
                    <a:pt x="28490" y="15698"/>
                    <a:pt x="28446" y="15672"/>
                  </a:cubicBezTo>
                  <a:close/>
                  <a:moveTo>
                    <a:pt x="4214" y="16592"/>
                  </a:moveTo>
                  <a:lnTo>
                    <a:pt x="4214" y="16617"/>
                  </a:lnTo>
                  <a:cubicBezTo>
                    <a:pt x="4214" y="16645"/>
                    <a:pt x="4255" y="16695"/>
                    <a:pt x="4176" y="16695"/>
                  </a:cubicBezTo>
                  <a:cubicBezTo>
                    <a:pt x="4171" y="16695"/>
                    <a:pt x="4165" y="16695"/>
                    <a:pt x="4159" y="16694"/>
                  </a:cubicBezTo>
                  <a:cubicBezTo>
                    <a:pt x="4214" y="16672"/>
                    <a:pt x="4206" y="16640"/>
                    <a:pt x="4198" y="16607"/>
                  </a:cubicBezTo>
                  <a:cubicBezTo>
                    <a:pt x="4206" y="16600"/>
                    <a:pt x="4206" y="16592"/>
                    <a:pt x="4214" y="16592"/>
                  </a:cubicBezTo>
                  <a:close/>
                  <a:moveTo>
                    <a:pt x="53403" y="17089"/>
                  </a:moveTo>
                  <a:cubicBezTo>
                    <a:pt x="53420" y="17104"/>
                    <a:pt x="53442" y="17119"/>
                    <a:pt x="53458" y="17127"/>
                  </a:cubicBezTo>
                  <a:cubicBezTo>
                    <a:pt x="53435" y="17119"/>
                    <a:pt x="53410" y="17112"/>
                    <a:pt x="53388" y="17112"/>
                  </a:cubicBezTo>
                  <a:cubicBezTo>
                    <a:pt x="53395" y="17104"/>
                    <a:pt x="53403" y="17097"/>
                    <a:pt x="53403" y="17089"/>
                  </a:cubicBezTo>
                  <a:close/>
                  <a:moveTo>
                    <a:pt x="58427" y="17136"/>
                  </a:moveTo>
                  <a:lnTo>
                    <a:pt x="58427" y="17144"/>
                  </a:lnTo>
                  <a:lnTo>
                    <a:pt x="58417" y="17144"/>
                  </a:lnTo>
                  <a:cubicBezTo>
                    <a:pt x="58417" y="17136"/>
                    <a:pt x="58427" y="17136"/>
                    <a:pt x="58427" y="17136"/>
                  </a:cubicBezTo>
                  <a:close/>
                  <a:moveTo>
                    <a:pt x="57087" y="17239"/>
                  </a:moveTo>
                  <a:cubicBezTo>
                    <a:pt x="57095" y="17239"/>
                    <a:pt x="57095" y="17246"/>
                    <a:pt x="57095" y="17246"/>
                  </a:cubicBezTo>
                  <a:lnTo>
                    <a:pt x="57080" y="17246"/>
                  </a:lnTo>
                  <a:cubicBezTo>
                    <a:pt x="57080" y="17239"/>
                    <a:pt x="57087" y="17239"/>
                    <a:pt x="57087" y="17239"/>
                  </a:cubicBezTo>
                  <a:close/>
                  <a:moveTo>
                    <a:pt x="32004" y="17529"/>
                  </a:moveTo>
                  <a:lnTo>
                    <a:pt x="32004" y="17537"/>
                  </a:lnTo>
                  <a:lnTo>
                    <a:pt x="31997" y="17537"/>
                  </a:lnTo>
                  <a:cubicBezTo>
                    <a:pt x="32004" y="17537"/>
                    <a:pt x="32004" y="17529"/>
                    <a:pt x="32004" y="17529"/>
                  </a:cubicBezTo>
                  <a:close/>
                  <a:moveTo>
                    <a:pt x="33257" y="18034"/>
                  </a:moveTo>
                  <a:lnTo>
                    <a:pt x="33257" y="18049"/>
                  </a:lnTo>
                  <a:cubicBezTo>
                    <a:pt x="33257" y="18049"/>
                    <a:pt x="33249" y="18042"/>
                    <a:pt x="33249" y="18034"/>
                  </a:cubicBezTo>
                  <a:close/>
                  <a:moveTo>
                    <a:pt x="37334" y="18064"/>
                  </a:moveTo>
                  <a:cubicBezTo>
                    <a:pt x="37359" y="18089"/>
                    <a:pt x="37374" y="18096"/>
                    <a:pt x="37397" y="18111"/>
                  </a:cubicBezTo>
                  <a:cubicBezTo>
                    <a:pt x="37374" y="18128"/>
                    <a:pt x="37350" y="18151"/>
                    <a:pt x="37327" y="18176"/>
                  </a:cubicBezTo>
                  <a:cubicBezTo>
                    <a:pt x="37327" y="18136"/>
                    <a:pt x="37334" y="18096"/>
                    <a:pt x="37334" y="18064"/>
                  </a:cubicBezTo>
                  <a:close/>
                  <a:moveTo>
                    <a:pt x="5158" y="18561"/>
                  </a:moveTo>
                  <a:cubicBezTo>
                    <a:pt x="5103" y="18589"/>
                    <a:pt x="5039" y="18608"/>
                    <a:pt x="4976" y="18608"/>
                  </a:cubicBezTo>
                  <a:cubicBezTo>
                    <a:pt x="4932" y="18608"/>
                    <a:pt x="4889" y="18599"/>
                    <a:pt x="4850" y="18576"/>
                  </a:cubicBezTo>
                  <a:cubicBezTo>
                    <a:pt x="4954" y="18569"/>
                    <a:pt x="5056" y="18561"/>
                    <a:pt x="5158" y="18561"/>
                  </a:cubicBezTo>
                  <a:close/>
                  <a:moveTo>
                    <a:pt x="5961" y="18601"/>
                  </a:moveTo>
                  <a:cubicBezTo>
                    <a:pt x="5984" y="18601"/>
                    <a:pt x="6001" y="18601"/>
                    <a:pt x="6024" y="18608"/>
                  </a:cubicBezTo>
                  <a:cubicBezTo>
                    <a:pt x="6009" y="18623"/>
                    <a:pt x="5993" y="18639"/>
                    <a:pt x="5984" y="18656"/>
                  </a:cubicBezTo>
                  <a:cubicBezTo>
                    <a:pt x="5976" y="18639"/>
                    <a:pt x="5969" y="18616"/>
                    <a:pt x="5961" y="18601"/>
                  </a:cubicBezTo>
                  <a:close/>
                  <a:moveTo>
                    <a:pt x="59969" y="18790"/>
                  </a:moveTo>
                  <a:lnTo>
                    <a:pt x="59976" y="18797"/>
                  </a:lnTo>
                  <a:cubicBezTo>
                    <a:pt x="59976" y="18797"/>
                    <a:pt x="59969" y="18797"/>
                    <a:pt x="59961" y="18805"/>
                  </a:cubicBezTo>
                  <a:cubicBezTo>
                    <a:pt x="59961" y="18797"/>
                    <a:pt x="59969" y="18797"/>
                    <a:pt x="59969" y="18790"/>
                  </a:cubicBezTo>
                  <a:close/>
                  <a:moveTo>
                    <a:pt x="44837" y="18968"/>
                  </a:moveTo>
                  <a:cubicBezTo>
                    <a:pt x="44844" y="18968"/>
                    <a:pt x="44841" y="18982"/>
                    <a:pt x="44845" y="19001"/>
                  </a:cubicBezTo>
                  <a:cubicBezTo>
                    <a:pt x="44838" y="19001"/>
                    <a:pt x="44823" y="19009"/>
                    <a:pt x="44806" y="19009"/>
                  </a:cubicBezTo>
                  <a:cubicBezTo>
                    <a:pt x="44806" y="19001"/>
                    <a:pt x="44798" y="18994"/>
                    <a:pt x="44806" y="18986"/>
                  </a:cubicBezTo>
                  <a:cubicBezTo>
                    <a:pt x="44824" y="18974"/>
                    <a:pt x="44833" y="18968"/>
                    <a:pt x="44837" y="18968"/>
                  </a:cubicBezTo>
                  <a:close/>
                  <a:moveTo>
                    <a:pt x="44656" y="19041"/>
                  </a:moveTo>
                  <a:cubicBezTo>
                    <a:pt x="44664" y="19049"/>
                    <a:pt x="44671" y="19064"/>
                    <a:pt x="44671" y="19073"/>
                  </a:cubicBezTo>
                  <a:cubicBezTo>
                    <a:pt x="44664" y="19081"/>
                    <a:pt x="44656" y="19088"/>
                    <a:pt x="44649" y="19096"/>
                  </a:cubicBezTo>
                  <a:cubicBezTo>
                    <a:pt x="44594" y="19096"/>
                    <a:pt x="44547" y="19088"/>
                    <a:pt x="44499" y="19088"/>
                  </a:cubicBezTo>
                  <a:cubicBezTo>
                    <a:pt x="44554" y="19073"/>
                    <a:pt x="44609" y="19056"/>
                    <a:pt x="44656" y="19041"/>
                  </a:cubicBezTo>
                  <a:close/>
                  <a:moveTo>
                    <a:pt x="25841" y="19262"/>
                  </a:moveTo>
                  <a:cubicBezTo>
                    <a:pt x="25841" y="19277"/>
                    <a:pt x="25848" y="19285"/>
                    <a:pt x="25856" y="19292"/>
                  </a:cubicBezTo>
                  <a:cubicBezTo>
                    <a:pt x="25841" y="19292"/>
                    <a:pt x="25824" y="19292"/>
                    <a:pt x="25809" y="19285"/>
                  </a:cubicBezTo>
                  <a:cubicBezTo>
                    <a:pt x="25816" y="19277"/>
                    <a:pt x="25833" y="19270"/>
                    <a:pt x="25841" y="19262"/>
                  </a:cubicBezTo>
                  <a:close/>
                  <a:moveTo>
                    <a:pt x="12739" y="19844"/>
                  </a:moveTo>
                  <a:cubicBezTo>
                    <a:pt x="12731" y="19844"/>
                    <a:pt x="12731" y="19852"/>
                    <a:pt x="12731" y="19852"/>
                  </a:cubicBezTo>
                  <a:cubicBezTo>
                    <a:pt x="12731" y="19852"/>
                    <a:pt x="12731" y="19844"/>
                    <a:pt x="12724" y="19844"/>
                  </a:cubicBezTo>
                  <a:close/>
                  <a:moveTo>
                    <a:pt x="35917" y="19923"/>
                  </a:moveTo>
                  <a:cubicBezTo>
                    <a:pt x="35917" y="19931"/>
                    <a:pt x="35910" y="19931"/>
                    <a:pt x="35910" y="19939"/>
                  </a:cubicBezTo>
                  <a:lnTo>
                    <a:pt x="35917" y="19939"/>
                  </a:lnTo>
                  <a:cubicBezTo>
                    <a:pt x="35910" y="19939"/>
                    <a:pt x="35910" y="19946"/>
                    <a:pt x="35910" y="19946"/>
                  </a:cubicBezTo>
                  <a:cubicBezTo>
                    <a:pt x="35902" y="19946"/>
                    <a:pt x="35902" y="19939"/>
                    <a:pt x="35895" y="19931"/>
                  </a:cubicBezTo>
                  <a:cubicBezTo>
                    <a:pt x="35902" y="19931"/>
                    <a:pt x="35910" y="19923"/>
                    <a:pt x="35917" y="19923"/>
                  </a:cubicBezTo>
                  <a:close/>
                  <a:moveTo>
                    <a:pt x="12314" y="19702"/>
                  </a:moveTo>
                  <a:cubicBezTo>
                    <a:pt x="12488" y="19735"/>
                    <a:pt x="12559" y="19859"/>
                    <a:pt x="12495" y="19971"/>
                  </a:cubicBezTo>
                  <a:cubicBezTo>
                    <a:pt x="12440" y="20073"/>
                    <a:pt x="12204" y="20143"/>
                    <a:pt x="11953" y="20143"/>
                  </a:cubicBezTo>
                  <a:cubicBezTo>
                    <a:pt x="12040" y="20056"/>
                    <a:pt x="12149" y="19914"/>
                    <a:pt x="12314" y="19702"/>
                  </a:cubicBezTo>
                  <a:close/>
                  <a:moveTo>
                    <a:pt x="45270" y="20426"/>
                  </a:moveTo>
                  <a:lnTo>
                    <a:pt x="45270" y="20426"/>
                  </a:lnTo>
                  <a:cubicBezTo>
                    <a:pt x="45285" y="20443"/>
                    <a:pt x="45295" y="20458"/>
                    <a:pt x="45295" y="20473"/>
                  </a:cubicBezTo>
                  <a:cubicBezTo>
                    <a:pt x="45295" y="20481"/>
                    <a:pt x="45285" y="20481"/>
                    <a:pt x="45285" y="20481"/>
                  </a:cubicBezTo>
                  <a:cubicBezTo>
                    <a:pt x="45285" y="20466"/>
                    <a:pt x="45278" y="20443"/>
                    <a:pt x="45270" y="20426"/>
                  </a:cubicBezTo>
                  <a:close/>
                  <a:moveTo>
                    <a:pt x="86178" y="20473"/>
                  </a:moveTo>
                  <a:lnTo>
                    <a:pt x="86178" y="20481"/>
                  </a:lnTo>
                  <a:cubicBezTo>
                    <a:pt x="86170" y="20481"/>
                    <a:pt x="86170" y="20473"/>
                    <a:pt x="86163" y="20473"/>
                  </a:cubicBezTo>
                  <a:close/>
                  <a:moveTo>
                    <a:pt x="53733" y="20560"/>
                  </a:moveTo>
                  <a:lnTo>
                    <a:pt x="53733" y="20568"/>
                  </a:lnTo>
                  <a:lnTo>
                    <a:pt x="53726" y="20568"/>
                  </a:lnTo>
                  <a:lnTo>
                    <a:pt x="53733" y="20560"/>
                  </a:lnTo>
                  <a:close/>
                  <a:moveTo>
                    <a:pt x="60056" y="20433"/>
                  </a:moveTo>
                  <a:cubicBezTo>
                    <a:pt x="60089" y="20433"/>
                    <a:pt x="60121" y="20446"/>
                    <a:pt x="60158" y="20451"/>
                  </a:cubicBezTo>
                  <a:cubicBezTo>
                    <a:pt x="60347" y="20473"/>
                    <a:pt x="60386" y="20513"/>
                    <a:pt x="60379" y="20568"/>
                  </a:cubicBezTo>
                  <a:cubicBezTo>
                    <a:pt x="60307" y="20545"/>
                    <a:pt x="60190" y="20513"/>
                    <a:pt x="59986" y="20458"/>
                  </a:cubicBezTo>
                  <a:cubicBezTo>
                    <a:pt x="60011" y="20439"/>
                    <a:pt x="60034" y="20433"/>
                    <a:pt x="60056" y="20433"/>
                  </a:cubicBezTo>
                  <a:close/>
                  <a:moveTo>
                    <a:pt x="46026" y="20560"/>
                  </a:moveTo>
                  <a:cubicBezTo>
                    <a:pt x="46034" y="20568"/>
                    <a:pt x="46041" y="20568"/>
                    <a:pt x="46041" y="20575"/>
                  </a:cubicBezTo>
                  <a:cubicBezTo>
                    <a:pt x="46034" y="20568"/>
                    <a:pt x="46034" y="20568"/>
                    <a:pt x="46026" y="20560"/>
                  </a:cubicBezTo>
                  <a:close/>
                  <a:moveTo>
                    <a:pt x="38342" y="20647"/>
                  </a:moveTo>
                  <a:lnTo>
                    <a:pt x="38334" y="20655"/>
                  </a:lnTo>
                  <a:lnTo>
                    <a:pt x="38326" y="20655"/>
                  </a:lnTo>
                  <a:cubicBezTo>
                    <a:pt x="38334" y="20655"/>
                    <a:pt x="38334" y="20647"/>
                    <a:pt x="38342" y="20647"/>
                  </a:cubicBezTo>
                  <a:close/>
                  <a:moveTo>
                    <a:pt x="32123" y="20709"/>
                  </a:moveTo>
                  <a:cubicBezTo>
                    <a:pt x="32116" y="20717"/>
                    <a:pt x="32106" y="20727"/>
                    <a:pt x="32106" y="20734"/>
                  </a:cubicBezTo>
                  <a:cubicBezTo>
                    <a:pt x="32099" y="20734"/>
                    <a:pt x="32099" y="20734"/>
                    <a:pt x="32091" y="20727"/>
                  </a:cubicBezTo>
                  <a:cubicBezTo>
                    <a:pt x="32099" y="20727"/>
                    <a:pt x="32106" y="20717"/>
                    <a:pt x="32123" y="20709"/>
                  </a:cubicBezTo>
                  <a:close/>
                  <a:moveTo>
                    <a:pt x="33374" y="20923"/>
                  </a:moveTo>
                  <a:lnTo>
                    <a:pt x="33382" y="20931"/>
                  </a:lnTo>
                  <a:cubicBezTo>
                    <a:pt x="33374" y="20931"/>
                    <a:pt x="33367" y="20931"/>
                    <a:pt x="33359" y="20923"/>
                  </a:cubicBezTo>
                  <a:close/>
                  <a:moveTo>
                    <a:pt x="73409" y="21363"/>
                  </a:moveTo>
                  <a:cubicBezTo>
                    <a:pt x="73424" y="21371"/>
                    <a:pt x="73439" y="21378"/>
                    <a:pt x="73456" y="21388"/>
                  </a:cubicBezTo>
                  <a:cubicBezTo>
                    <a:pt x="73431" y="21388"/>
                    <a:pt x="73409" y="21395"/>
                    <a:pt x="73377" y="21403"/>
                  </a:cubicBezTo>
                  <a:cubicBezTo>
                    <a:pt x="73384" y="21388"/>
                    <a:pt x="73401" y="21371"/>
                    <a:pt x="73409" y="21363"/>
                  </a:cubicBezTo>
                  <a:close/>
                  <a:moveTo>
                    <a:pt x="72116" y="21435"/>
                  </a:moveTo>
                  <a:lnTo>
                    <a:pt x="72116" y="21450"/>
                  </a:lnTo>
                  <a:cubicBezTo>
                    <a:pt x="72116" y="21443"/>
                    <a:pt x="72116" y="21443"/>
                    <a:pt x="72109" y="21435"/>
                  </a:cubicBezTo>
                  <a:close/>
                  <a:moveTo>
                    <a:pt x="73369" y="21410"/>
                  </a:moveTo>
                  <a:lnTo>
                    <a:pt x="73369" y="21410"/>
                  </a:lnTo>
                  <a:cubicBezTo>
                    <a:pt x="73361" y="21418"/>
                    <a:pt x="73354" y="21435"/>
                    <a:pt x="73354" y="21450"/>
                  </a:cubicBezTo>
                  <a:cubicBezTo>
                    <a:pt x="73344" y="21443"/>
                    <a:pt x="73337" y="21443"/>
                    <a:pt x="73329" y="21443"/>
                  </a:cubicBezTo>
                  <a:cubicBezTo>
                    <a:pt x="73344" y="21426"/>
                    <a:pt x="73354" y="21418"/>
                    <a:pt x="73369" y="21410"/>
                  </a:cubicBezTo>
                  <a:close/>
                  <a:moveTo>
                    <a:pt x="83776" y="21450"/>
                  </a:moveTo>
                  <a:cubicBezTo>
                    <a:pt x="83769" y="21458"/>
                    <a:pt x="83761" y="21458"/>
                    <a:pt x="83761" y="21465"/>
                  </a:cubicBezTo>
                  <a:lnTo>
                    <a:pt x="83761" y="21450"/>
                  </a:lnTo>
                  <a:close/>
                  <a:moveTo>
                    <a:pt x="76934" y="21473"/>
                  </a:moveTo>
                  <a:cubicBezTo>
                    <a:pt x="76934" y="21473"/>
                    <a:pt x="76934" y="21482"/>
                    <a:pt x="76944" y="21490"/>
                  </a:cubicBezTo>
                  <a:cubicBezTo>
                    <a:pt x="76934" y="21490"/>
                    <a:pt x="76934" y="21490"/>
                    <a:pt x="76927" y="21482"/>
                  </a:cubicBezTo>
                  <a:cubicBezTo>
                    <a:pt x="76934" y="21482"/>
                    <a:pt x="76934" y="21473"/>
                    <a:pt x="76934" y="21473"/>
                  </a:cubicBezTo>
                  <a:close/>
                  <a:moveTo>
                    <a:pt x="82839" y="21632"/>
                  </a:moveTo>
                  <a:cubicBezTo>
                    <a:pt x="82832" y="21639"/>
                    <a:pt x="82832" y="21639"/>
                    <a:pt x="82824" y="21647"/>
                  </a:cubicBezTo>
                  <a:cubicBezTo>
                    <a:pt x="82824" y="21639"/>
                    <a:pt x="82824" y="21632"/>
                    <a:pt x="82816" y="21632"/>
                  </a:cubicBezTo>
                  <a:close/>
                  <a:moveTo>
                    <a:pt x="85084" y="21560"/>
                  </a:moveTo>
                  <a:lnTo>
                    <a:pt x="85084" y="21560"/>
                  </a:lnTo>
                  <a:cubicBezTo>
                    <a:pt x="85154" y="21584"/>
                    <a:pt x="85218" y="21615"/>
                    <a:pt x="85273" y="21679"/>
                  </a:cubicBezTo>
                  <a:cubicBezTo>
                    <a:pt x="85258" y="21701"/>
                    <a:pt x="85233" y="21718"/>
                    <a:pt x="85210" y="21726"/>
                  </a:cubicBezTo>
                  <a:cubicBezTo>
                    <a:pt x="85163" y="21647"/>
                    <a:pt x="85124" y="21599"/>
                    <a:pt x="85084" y="21560"/>
                  </a:cubicBezTo>
                  <a:close/>
                  <a:moveTo>
                    <a:pt x="8189" y="22206"/>
                  </a:moveTo>
                  <a:cubicBezTo>
                    <a:pt x="8204" y="22206"/>
                    <a:pt x="8214" y="22214"/>
                    <a:pt x="8229" y="22221"/>
                  </a:cubicBezTo>
                  <a:cubicBezTo>
                    <a:pt x="8214" y="22214"/>
                    <a:pt x="8197" y="22214"/>
                    <a:pt x="8181" y="22214"/>
                  </a:cubicBezTo>
                  <a:cubicBezTo>
                    <a:pt x="8181" y="22206"/>
                    <a:pt x="8189" y="22206"/>
                    <a:pt x="8189" y="22206"/>
                  </a:cubicBezTo>
                  <a:close/>
                  <a:moveTo>
                    <a:pt x="29754" y="22820"/>
                  </a:moveTo>
                  <a:cubicBezTo>
                    <a:pt x="29744" y="22835"/>
                    <a:pt x="29729" y="22843"/>
                    <a:pt x="29714" y="22860"/>
                  </a:cubicBezTo>
                  <a:cubicBezTo>
                    <a:pt x="29729" y="22843"/>
                    <a:pt x="29737" y="22835"/>
                    <a:pt x="29744" y="22820"/>
                  </a:cubicBezTo>
                  <a:close/>
                  <a:moveTo>
                    <a:pt x="29714" y="22860"/>
                  </a:moveTo>
                  <a:lnTo>
                    <a:pt x="29714" y="22860"/>
                  </a:lnTo>
                  <a:cubicBezTo>
                    <a:pt x="29729" y="22867"/>
                    <a:pt x="29729" y="22875"/>
                    <a:pt x="29729" y="22875"/>
                  </a:cubicBezTo>
                  <a:cubicBezTo>
                    <a:pt x="29722" y="22867"/>
                    <a:pt x="29722" y="22867"/>
                    <a:pt x="29714" y="22860"/>
                  </a:cubicBezTo>
                  <a:close/>
                  <a:moveTo>
                    <a:pt x="59631" y="22867"/>
                  </a:moveTo>
                  <a:lnTo>
                    <a:pt x="59631" y="22867"/>
                  </a:lnTo>
                  <a:cubicBezTo>
                    <a:pt x="59655" y="22875"/>
                    <a:pt x="59670" y="22882"/>
                    <a:pt x="59685" y="22890"/>
                  </a:cubicBezTo>
                  <a:cubicBezTo>
                    <a:pt x="59678" y="22890"/>
                    <a:pt x="59670" y="22899"/>
                    <a:pt x="59663" y="22907"/>
                  </a:cubicBezTo>
                  <a:cubicBezTo>
                    <a:pt x="59646" y="22890"/>
                    <a:pt x="59638" y="22882"/>
                    <a:pt x="59631" y="22867"/>
                  </a:cubicBezTo>
                  <a:close/>
                  <a:moveTo>
                    <a:pt x="81148" y="23143"/>
                  </a:moveTo>
                  <a:cubicBezTo>
                    <a:pt x="81139" y="23143"/>
                    <a:pt x="81124" y="23151"/>
                    <a:pt x="81116" y="23151"/>
                  </a:cubicBezTo>
                  <a:cubicBezTo>
                    <a:pt x="81124" y="23143"/>
                    <a:pt x="81139" y="23143"/>
                    <a:pt x="81148" y="23143"/>
                  </a:cubicBezTo>
                  <a:close/>
                  <a:moveTo>
                    <a:pt x="9763" y="23827"/>
                  </a:moveTo>
                  <a:lnTo>
                    <a:pt x="9763" y="23827"/>
                  </a:lnTo>
                  <a:cubicBezTo>
                    <a:pt x="9725" y="23852"/>
                    <a:pt x="9686" y="23859"/>
                    <a:pt x="9638" y="23859"/>
                  </a:cubicBezTo>
                  <a:cubicBezTo>
                    <a:pt x="9678" y="23852"/>
                    <a:pt x="9725" y="23844"/>
                    <a:pt x="9763" y="23827"/>
                  </a:cubicBezTo>
                  <a:close/>
                  <a:moveTo>
                    <a:pt x="47175" y="25371"/>
                  </a:moveTo>
                  <a:lnTo>
                    <a:pt x="47175" y="25371"/>
                  </a:lnTo>
                  <a:cubicBezTo>
                    <a:pt x="47184" y="25378"/>
                    <a:pt x="47200" y="25378"/>
                    <a:pt x="47207" y="25386"/>
                  </a:cubicBezTo>
                  <a:cubicBezTo>
                    <a:pt x="47200" y="25386"/>
                    <a:pt x="47192" y="25394"/>
                    <a:pt x="47192" y="25394"/>
                  </a:cubicBezTo>
                  <a:cubicBezTo>
                    <a:pt x="47184" y="25386"/>
                    <a:pt x="47184" y="25378"/>
                    <a:pt x="47175" y="25371"/>
                  </a:cubicBezTo>
                  <a:close/>
                  <a:moveTo>
                    <a:pt x="94019" y="25497"/>
                  </a:moveTo>
                  <a:cubicBezTo>
                    <a:pt x="94044" y="25505"/>
                    <a:pt x="94059" y="25513"/>
                    <a:pt x="94074" y="25545"/>
                  </a:cubicBezTo>
                  <a:cubicBezTo>
                    <a:pt x="94059" y="25528"/>
                    <a:pt x="94044" y="25513"/>
                    <a:pt x="94019" y="25497"/>
                  </a:cubicBezTo>
                  <a:close/>
                  <a:moveTo>
                    <a:pt x="45767" y="25875"/>
                  </a:moveTo>
                  <a:lnTo>
                    <a:pt x="45767" y="25875"/>
                  </a:lnTo>
                  <a:cubicBezTo>
                    <a:pt x="45782" y="25883"/>
                    <a:pt x="45798" y="25898"/>
                    <a:pt x="45805" y="25913"/>
                  </a:cubicBezTo>
                  <a:lnTo>
                    <a:pt x="45767" y="25875"/>
                  </a:lnTo>
                  <a:close/>
                  <a:moveTo>
                    <a:pt x="35241" y="26323"/>
                  </a:moveTo>
                  <a:lnTo>
                    <a:pt x="35248" y="26331"/>
                  </a:lnTo>
                  <a:cubicBezTo>
                    <a:pt x="35241" y="26338"/>
                    <a:pt x="35233" y="26338"/>
                    <a:pt x="35216" y="26348"/>
                  </a:cubicBezTo>
                  <a:cubicBezTo>
                    <a:pt x="35233" y="26338"/>
                    <a:pt x="35241" y="26331"/>
                    <a:pt x="35241" y="26323"/>
                  </a:cubicBezTo>
                  <a:close/>
                  <a:moveTo>
                    <a:pt x="29697" y="26520"/>
                  </a:moveTo>
                  <a:cubicBezTo>
                    <a:pt x="29707" y="26520"/>
                    <a:pt x="29707" y="26527"/>
                    <a:pt x="29714" y="26527"/>
                  </a:cubicBezTo>
                  <a:lnTo>
                    <a:pt x="29707" y="26537"/>
                  </a:lnTo>
                  <a:cubicBezTo>
                    <a:pt x="29697" y="26537"/>
                    <a:pt x="29697" y="26527"/>
                    <a:pt x="29697" y="26520"/>
                  </a:cubicBezTo>
                  <a:close/>
                  <a:moveTo>
                    <a:pt x="29737" y="26591"/>
                  </a:moveTo>
                  <a:lnTo>
                    <a:pt x="29737" y="26591"/>
                  </a:lnTo>
                  <a:cubicBezTo>
                    <a:pt x="29744" y="26622"/>
                    <a:pt x="29744" y="26646"/>
                    <a:pt x="29729" y="26678"/>
                  </a:cubicBezTo>
                  <a:cubicBezTo>
                    <a:pt x="29737" y="26646"/>
                    <a:pt x="29737" y="26622"/>
                    <a:pt x="29737" y="26591"/>
                  </a:cubicBezTo>
                  <a:close/>
                  <a:moveTo>
                    <a:pt x="48326" y="27094"/>
                  </a:moveTo>
                  <a:cubicBezTo>
                    <a:pt x="48341" y="27094"/>
                    <a:pt x="48356" y="27104"/>
                    <a:pt x="48373" y="27104"/>
                  </a:cubicBezTo>
                  <a:cubicBezTo>
                    <a:pt x="48365" y="27111"/>
                    <a:pt x="48348" y="27111"/>
                    <a:pt x="48341" y="27119"/>
                  </a:cubicBezTo>
                  <a:cubicBezTo>
                    <a:pt x="48341" y="27111"/>
                    <a:pt x="48333" y="27104"/>
                    <a:pt x="48326" y="27094"/>
                  </a:cubicBezTo>
                  <a:close/>
                  <a:moveTo>
                    <a:pt x="14283" y="27497"/>
                  </a:moveTo>
                  <a:lnTo>
                    <a:pt x="14283" y="27504"/>
                  </a:lnTo>
                  <a:lnTo>
                    <a:pt x="14275" y="27504"/>
                  </a:lnTo>
                  <a:lnTo>
                    <a:pt x="14283" y="27497"/>
                  </a:lnTo>
                  <a:close/>
                  <a:moveTo>
                    <a:pt x="71833" y="27340"/>
                  </a:moveTo>
                  <a:cubicBezTo>
                    <a:pt x="71850" y="27387"/>
                    <a:pt x="71865" y="27442"/>
                    <a:pt x="71890" y="27504"/>
                  </a:cubicBezTo>
                  <a:cubicBezTo>
                    <a:pt x="71833" y="27449"/>
                    <a:pt x="71786" y="27402"/>
                    <a:pt x="71748" y="27355"/>
                  </a:cubicBezTo>
                  <a:cubicBezTo>
                    <a:pt x="71771" y="27355"/>
                    <a:pt x="71803" y="27347"/>
                    <a:pt x="71833" y="27340"/>
                  </a:cubicBezTo>
                  <a:close/>
                  <a:moveTo>
                    <a:pt x="94335" y="27551"/>
                  </a:moveTo>
                  <a:cubicBezTo>
                    <a:pt x="94327" y="27606"/>
                    <a:pt x="94318" y="27670"/>
                    <a:pt x="94280" y="27718"/>
                  </a:cubicBezTo>
                  <a:cubicBezTo>
                    <a:pt x="94271" y="27693"/>
                    <a:pt x="94255" y="27678"/>
                    <a:pt x="94240" y="27653"/>
                  </a:cubicBezTo>
                  <a:cubicBezTo>
                    <a:pt x="94263" y="27614"/>
                    <a:pt x="94288" y="27551"/>
                    <a:pt x="94335" y="27551"/>
                  </a:cubicBezTo>
                  <a:close/>
                  <a:moveTo>
                    <a:pt x="68551" y="27842"/>
                  </a:moveTo>
                  <a:cubicBezTo>
                    <a:pt x="68590" y="27842"/>
                    <a:pt x="68638" y="27842"/>
                    <a:pt x="68677" y="27850"/>
                  </a:cubicBezTo>
                  <a:cubicBezTo>
                    <a:pt x="68658" y="27869"/>
                    <a:pt x="68640" y="27877"/>
                    <a:pt x="68622" y="27877"/>
                  </a:cubicBezTo>
                  <a:cubicBezTo>
                    <a:pt x="68598" y="27877"/>
                    <a:pt x="68574" y="27861"/>
                    <a:pt x="68551" y="27842"/>
                  </a:cubicBezTo>
                  <a:close/>
                  <a:moveTo>
                    <a:pt x="8552" y="27976"/>
                  </a:moveTo>
                  <a:cubicBezTo>
                    <a:pt x="8520" y="27992"/>
                    <a:pt x="8488" y="28009"/>
                    <a:pt x="8457" y="28031"/>
                  </a:cubicBezTo>
                  <a:cubicBezTo>
                    <a:pt x="8457" y="28009"/>
                    <a:pt x="8465" y="27992"/>
                    <a:pt x="8465" y="27976"/>
                  </a:cubicBezTo>
                  <a:close/>
                  <a:moveTo>
                    <a:pt x="29926" y="28173"/>
                  </a:moveTo>
                  <a:cubicBezTo>
                    <a:pt x="29943" y="28181"/>
                    <a:pt x="29950" y="28190"/>
                    <a:pt x="29958" y="28198"/>
                  </a:cubicBezTo>
                  <a:cubicBezTo>
                    <a:pt x="29943" y="28198"/>
                    <a:pt x="29933" y="28205"/>
                    <a:pt x="29918" y="28205"/>
                  </a:cubicBezTo>
                  <a:cubicBezTo>
                    <a:pt x="29926" y="28198"/>
                    <a:pt x="29926" y="28190"/>
                    <a:pt x="29926" y="28173"/>
                  </a:cubicBezTo>
                  <a:close/>
                  <a:moveTo>
                    <a:pt x="86123" y="28150"/>
                  </a:moveTo>
                  <a:cubicBezTo>
                    <a:pt x="86146" y="28165"/>
                    <a:pt x="86163" y="28173"/>
                    <a:pt x="86178" y="28181"/>
                  </a:cubicBezTo>
                  <a:cubicBezTo>
                    <a:pt x="86170" y="28190"/>
                    <a:pt x="86163" y="28198"/>
                    <a:pt x="86155" y="28205"/>
                  </a:cubicBezTo>
                  <a:cubicBezTo>
                    <a:pt x="86146" y="28190"/>
                    <a:pt x="86138" y="28173"/>
                    <a:pt x="86123" y="28150"/>
                  </a:cubicBezTo>
                  <a:close/>
                  <a:moveTo>
                    <a:pt x="87572" y="28267"/>
                  </a:moveTo>
                  <a:cubicBezTo>
                    <a:pt x="87580" y="28284"/>
                    <a:pt x="87580" y="28292"/>
                    <a:pt x="87587" y="28307"/>
                  </a:cubicBezTo>
                  <a:cubicBezTo>
                    <a:pt x="87580" y="28307"/>
                    <a:pt x="87563" y="28307"/>
                    <a:pt x="87555" y="28300"/>
                  </a:cubicBezTo>
                  <a:cubicBezTo>
                    <a:pt x="87563" y="28292"/>
                    <a:pt x="87563" y="28284"/>
                    <a:pt x="87572" y="28267"/>
                  </a:cubicBezTo>
                  <a:close/>
                  <a:moveTo>
                    <a:pt x="86699" y="28408"/>
                  </a:moveTo>
                  <a:cubicBezTo>
                    <a:pt x="86753" y="28408"/>
                    <a:pt x="86781" y="28430"/>
                    <a:pt x="86807" y="28456"/>
                  </a:cubicBezTo>
                  <a:cubicBezTo>
                    <a:pt x="86768" y="28453"/>
                    <a:pt x="86729" y="28451"/>
                    <a:pt x="86691" y="28451"/>
                  </a:cubicBezTo>
                  <a:cubicBezTo>
                    <a:pt x="86653" y="28451"/>
                    <a:pt x="86615" y="28453"/>
                    <a:pt x="86580" y="28456"/>
                  </a:cubicBezTo>
                  <a:cubicBezTo>
                    <a:pt x="86588" y="28434"/>
                    <a:pt x="86618" y="28417"/>
                    <a:pt x="86675" y="28409"/>
                  </a:cubicBezTo>
                  <a:cubicBezTo>
                    <a:pt x="86683" y="28408"/>
                    <a:pt x="86692" y="28408"/>
                    <a:pt x="86699" y="28408"/>
                  </a:cubicBezTo>
                  <a:close/>
                  <a:moveTo>
                    <a:pt x="85415" y="28827"/>
                  </a:moveTo>
                  <a:cubicBezTo>
                    <a:pt x="85430" y="28827"/>
                    <a:pt x="85447" y="28834"/>
                    <a:pt x="85454" y="28834"/>
                  </a:cubicBezTo>
                  <a:cubicBezTo>
                    <a:pt x="85437" y="28834"/>
                    <a:pt x="85430" y="28834"/>
                    <a:pt x="85415" y="28827"/>
                  </a:cubicBezTo>
                  <a:close/>
                  <a:moveTo>
                    <a:pt x="47137" y="29142"/>
                  </a:moveTo>
                  <a:cubicBezTo>
                    <a:pt x="47110" y="29217"/>
                    <a:pt x="47071" y="29255"/>
                    <a:pt x="47011" y="29255"/>
                  </a:cubicBezTo>
                  <a:cubicBezTo>
                    <a:pt x="47001" y="29255"/>
                    <a:pt x="46990" y="29254"/>
                    <a:pt x="46978" y="29252"/>
                  </a:cubicBezTo>
                  <a:cubicBezTo>
                    <a:pt x="47026" y="29229"/>
                    <a:pt x="47073" y="29190"/>
                    <a:pt x="47137" y="29142"/>
                  </a:cubicBezTo>
                  <a:close/>
                  <a:moveTo>
                    <a:pt x="45049" y="29622"/>
                  </a:moveTo>
                  <a:lnTo>
                    <a:pt x="45049" y="29622"/>
                  </a:lnTo>
                  <a:cubicBezTo>
                    <a:pt x="45042" y="29654"/>
                    <a:pt x="45042" y="29692"/>
                    <a:pt x="45049" y="29739"/>
                  </a:cubicBezTo>
                  <a:cubicBezTo>
                    <a:pt x="45019" y="29724"/>
                    <a:pt x="45011" y="29692"/>
                    <a:pt x="45034" y="29645"/>
                  </a:cubicBezTo>
                  <a:cubicBezTo>
                    <a:pt x="45034" y="29637"/>
                    <a:pt x="45042" y="29630"/>
                    <a:pt x="45049" y="29622"/>
                  </a:cubicBezTo>
                  <a:close/>
                  <a:moveTo>
                    <a:pt x="32004" y="29811"/>
                  </a:moveTo>
                  <a:lnTo>
                    <a:pt x="32004" y="29819"/>
                  </a:lnTo>
                  <a:lnTo>
                    <a:pt x="31997" y="29819"/>
                  </a:lnTo>
                  <a:lnTo>
                    <a:pt x="32004" y="29811"/>
                  </a:lnTo>
                  <a:close/>
                  <a:moveTo>
                    <a:pt x="10260" y="30527"/>
                  </a:moveTo>
                  <a:lnTo>
                    <a:pt x="10260" y="30535"/>
                  </a:lnTo>
                  <a:cubicBezTo>
                    <a:pt x="10245" y="30535"/>
                    <a:pt x="10228" y="30542"/>
                    <a:pt x="10213" y="30552"/>
                  </a:cubicBezTo>
                  <a:cubicBezTo>
                    <a:pt x="10220" y="30542"/>
                    <a:pt x="10220" y="30535"/>
                    <a:pt x="10228" y="30527"/>
                  </a:cubicBezTo>
                  <a:close/>
                  <a:moveTo>
                    <a:pt x="19857" y="30788"/>
                  </a:moveTo>
                  <a:lnTo>
                    <a:pt x="19857" y="30788"/>
                  </a:lnTo>
                  <a:cubicBezTo>
                    <a:pt x="19864" y="30796"/>
                    <a:pt x="19872" y="30796"/>
                    <a:pt x="19889" y="30803"/>
                  </a:cubicBezTo>
                  <a:lnTo>
                    <a:pt x="19881" y="30803"/>
                  </a:lnTo>
                  <a:cubicBezTo>
                    <a:pt x="19872" y="30803"/>
                    <a:pt x="19864" y="30796"/>
                    <a:pt x="19857" y="30788"/>
                  </a:cubicBezTo>
                  <a:close/>
                  <a:moveTo>
                    <a:pt x="29083" y="32039"/>
                  </a:moveTo>
                  <a:cubicBezTo>
                    <a:pt x="29068" y="32054"/>
                    <a:pt x="29045" y="32086"/>
                    <a:pt x="29021" y="32118"/>
                  </a:cubicBezTo>
                  <a:lnTo>
                    <a:pt x="29021" y="32111"/>
                  </a:lnTo>
                  <a:cubicBezTo>
                    <a:pt x="29036" y="32086"/>
                    <a:pt x="29060" y="32054"/>
                    <a:pt x="29083" y="32039"/>
                  </a:cubicBezTo>
                  <a:close/>
                  <a:moveTo>
                    <a:pt x="71803" y="32732"/>
                  </a:moveTo>
                  <a:cubicBezTo>
                    <a:pt x="71795" y="32732"/>
                    <a:pt x="71795" y="32740"/>
                    <a:pt x="71795" y="32740"/>
                  </a:cubicBezTo>
                  <a:cubicBezTo>
                    <a:pt x="71786" y="32740"/>
                    <a:pt x="71778" y="32732"/>
                    <a:pt x="71763" y="32732"/>
                  </a:cubicBezTo>
                  <a:close/>
                  <a:moveTo>
                    <a:pt x="65786" y="33503"/>
                  </a:moveTo>
                  <a:lnTo>
                    <a:pt x="65786" y="33503"/>
                  </a:lnTo>
                  <a:cubicBezTo>
                    <a:pt x="65779" y="33503"/>
                    <a:pt x="65771" y="33511"/>
                    <a:pt x="65764" y="33511"/>
                  </a:cubicBezTo>
                  <a:lnTo>
                    <a:pt x="65739" y="33511"/>
                  </a:lnTo>
                  <a:cubicBezTo>
                    <a:pt x="65756" y="33511"/>
                    <a:pt x="65771" y="33503"/>
                    <a:pt x="65786" y="33503"/>
                  </a:cubicBezTo>
                  <a:close/>
                  <a:moveTo>
                    <a:pt x="67323" y="34259"/>
                  </a:moveTo>
                  <a:cubicBezTo>
                    <a:pt x="67315" y="34291"/>
                    <a:pt x="67323" y="34321"/>
                    <a:pt x="67323" y="34346"/>
                  </a:cubicBezTo>
                  <a:cubicBezTo>
                    <a:pt x="67298" y="34346"/>
                    <a:pt x="67283" y="34338"/>
                    <a:pt x="67268" y="34338"/>
                  </a:cubicBezTo>
                  <a:cubicBezTo>
                    <a:pt x="67283" y="34314"/>
                    <a:pt x="67298" y="34291"/>
                    <a:pt x="67323" y="34259"/>
                  </a:cubicBezTo>
                  <a:close/>
                  <a:moveTo>
                    <a:pt x="13495" y="34614"/>
                  </a:moveTo>
                  <a:cubicBezTo>
                    <a:pt x="13487" y="34622"/>
                    <a:pt x="13487" y="34622"/>
                    <a:pt x="13480" y="34622"/>
                  </a:cubicBezTo>
                  <a:cubicBezTo>
                    <a:pt x="13487" y="34622"/>
                    <a:pt x="13487" y="34614"/>
                    <a:pt x="13495" y="34614"/>
                  </a:cubicBezTo>
                  <a:close/>
                  <a:moveTo>
                    <a:pt x="10606" y="34699"/>
                  </a:moveTo>
                  <a:lnTo>
                    <a:pt x="10606" y="34709"/>
                  </a:lnTo>
                  <a:lnTo>
                    <a:pt x="10598" y="34709"/>
                  </a:lnTo>
                  <a:cubicBezTo>
                    <a:pt x="10598" y="34709"/>
                    <a:pt x="10606" y="34709"/>
                    <a:pt x="10606" y="34699"/>
                  </a:cubicBezTo>
                  <a:close/>
                  <a:moveTo>
                    <a:pt x="70873" y="35141"/>
                  </a:moveTo>
                  <a:lnTo>
                    <a:pt x="70873" y="35149"/>
                  </a:lnTo>
                  <a:lnTo>
                    <a:pt x="70873" y="35157"/>
                  </a:lnTo>
                  <a:lnTo>
                    <a:pt x="70865" y="35157"/>
                  </a:lnTo>
                  <a:cubicBezTo>
                    <a:pt x="70865" y="35149"/>
                    <a:pt x="70865" y="35141"/>
                    <a:pt x="70873" y="35141"/>
                  </a:cubicBezTo>
                  <a:close/>
                  <a:moveTo>
                    <a:pt x="66937" y="35157"/>
                  </a:moveTo>
                  <a:lnTo>
                    <a:pt x="66937" y="35157"/>
                  </a:lnTo>
                  <a:cubicBezTo>
                    <a:pt x="66897" y="35194"/>
                    <a:pt x="66858" y="35208"/>
                    <a:pt x="66820" y="35208"/>
                  </a:cubicBezTo>
                  <a:cubicBezTo>
                    <a:pt x="66777" y="35208"/>
                    <a:pt x="66735" y="35189"/>
                    <a:pt x="66693" y="35164"/>
                  </a:cubicBezTo>
                  <a:cubicBezTo>
                    <a:pt x="66771" y="35164"/>
                    <a:pt x="66850" y="35164"/>
                    <a:pt x="66937" y="35157"/>
                  </a:cubicBezTo>
                  <a:close/>
                  <a:moveTo>
                    <a:pt x="49688" y="36094"/>
                  </a:moveTo>
                  <a:cubicBezTo>
                    <a:pt x="49726" y="36094"/>
                    <a:pt x="49758" y="36101"/>
                    <a:pt x="49782" y="36109"/>
                  </a:cubicBezTo>
                  <a:cubicBezTo>
                    <a:pt x="49750" y="36101"/>
                    <a:pt x="49718" y="36101"/>
                    <a:pt x="49688" y="36094"/>
                  </a:cubicBezTo>
                  <a:close/>
                  <a:moveTo>
                    <a:pt x="52127" y="37384"/>
                  </a:moveTo>
                  <a:cubicBezTo>
                    <a:pt x="52127" y="37384"/>
                    <a:pt x="52120" y="37384"/>
                    <a:pt x="52112" y="37392"/>
                  </a:cubicBezTo>
                  <a:lnTo>
                    <a:pt x="52112" y="37384"/>
                  </a:lnTo>
                  <a:close/>
                  <a:moveTo>
                    <a:pt x="31934" y="37590"/>
                  </a:moveTo>
                  <a:cubicBezTo>
                    <a:pt x="31942" y="37598"/>
                    <a:pt x="31942" y="37598"/>
                    <a:pt x="31949" y="37605"/>
                  </a:cubicBezTo>
                  <a:cubicBezTo>
                    <a:pt x="31942" y="37605"/>
                    <a:pt x="31942" y="37613"/>
                    <a:pt x="31934" y="37613"/>
                  </a:cubicBezTo>
                  <a:cubicBezTo>
                    <a:pt x="31927" y="37613"/>
                    <a:pt x="31927" y="37605"/>
                    <a:pt x="31927" y="37598"/>
                  </a:cubicBezTo>
                  <a:cubicBezTo>
                    <a:pt x="31927" y="37598"/>
                    <a:pt x="31934" y="37598"/>
                    <a:pt x="31934" y="37590"/>
                  </a:cubicBezTo>
                  <a:close/>
                  <a:moveTo>
                    <a:pt x="37265" y="37959"/>
                  </a:moveTo>
                  <a:lnTo>
                    <a:pt x="37265" y="37959"/>
                  </a:lnTo>
                  <a:cubicBezTo>
                    <a:pt x="37272" y="37968"/>
                    <a:pt x="37280" y="37976"/>
                    <a:pt x="37287" y="37983"/>
                  </a:cubicBezTo>
                  <a:lnTo>
                    <a:pt x="37272" y="37983"/>
                  </a:lnTo>
                  <a:cubicBezTo>
                    <a:pt x="37265" y="37976"/>
                    <a:pt x="37265" y="37968"/>
                    <a:pt x="37265" y="37959"/>
                  </a:cubicBezTo>
                  <a:close/>
                  <a:moveTo>
                    <a:pt x="57159" y="38376"/>
                  </a:moveTo>
                  <a:lnTo>
                    <a:pt x="57159" y="38376"/>
                  </a:lnTo>
                  <a:cubicBezTo>
                    <a:pt x="57121" y="38392"/>
                    <a:pt x="57090" y="38400"/>
                    <a:pt x="57061" y="38401"/>
                  </a:cubicBezTo>
                  <a:lnTo>
                    <a:pt x="57061" y="38401"/>
                  </a:lnTo>
                  <a:cubicBezTo>
                    <a:pt x="57067" y="38401"/>
                    <a:pt x="57074" y="38399"/>
                    <a:pt x="57080" y="38393"/>
                  </a:cubicBezTo>
                  <a:cubicBezTo>
                    <a:pt x="57104" y="38393"/>
                    <a:pt x="57127" y="38384"/>
                    <a:pt x="57159" y="38376"/>
                  </a:cubicBezTo>
                  <a:close/>
                  <a:moveTo>
                    <a:pt x="50899" y="38423"/>
                  </a:moveTo>
                  <a:cubicBezTo>
                    <a:pt x="50892" y="38431"/>
                    <a:pt x="50876" y="38448"/>
                    <a:pt x="50869" y="38456"/>
                  </a:cubicBezTo>
                  <a:lnTo>
                    <a:pt x="50859" y="38448"/>
                  </a:lnTo>
                  <a:cubicBezTo>
                    <a:pt x="50869" y="38440"/>
                    <a:pt x="50876" y="38440"/>
                    <a:pt x="50884" y="38431"/>
                  </a:cubicBezTo>
                  <a:cubicBezTo>
                    <a:pt x="50892" y="38431"/>
                    <a:pt x="50899" y="38424"/>
                    <a:pt x="50899" y="38423"/>
                  </a:cubicBezTo>
                  <a:close/>
                  <a:moveTo>
                    <a:pt x="82376" y="38456"/>
                  </a:moveTo>
                  <a:cubicBezTo>
                    <a:pt x="82384" y="38471"/>
                    <a:pt x="82376" y="38488"/>
                    <a:pt x="82367" y="38495"/>
                  </a:cubicBezTo>
                  <a:cubicBezTo>
                    <a:pt x="82367" y="38488"/>
                    <a:pt x="82376" y="38471"/>
                    <a:pt x="82376" y="38456"/>
                  </a:cubicBezTo>
                  <a:close/>
                  <a:moveTo>
                    <a:pt x="23919" y="38495"/>
                  </a:moveTo>
                  <a:lnTo>
                    <a:pt x="23919" y="38495"/>
                  </a:lnTo>
                  <a:cubicBezTo>
                    <a:pt x="23912" y="38503"/>
                    <a:pt x="23912" y="38503"/>
                    <a:pt x="23904" y="38503"/>
                  </a:cubicBezTo>
                  <a:cubicBezTo>
                    <a:pt x="23904" y="38503"/>
                    <a:pt x="23912" y="38503"/>
                    <a:pt x="23919" y="38495"/>
                  </a:cubicBezTo>
                  <a:close/>
                  <a:moveTo>
                    <a:pt x="27596" y="38612"/>
                  </a:moveTo>
                  <a:lnTo>
                    <a:pt x="27596" y="38620"/>
                  </a:lnTo>
                  <a:lnTo>
                    <a:pt x="27588" y="38612"/>
                  </a:lnTo>
                  <a:close/>
                  <a:moveTo>
                    <a:pt x="34406" y="38620"/>
                  </a:moveTo>
                  <a:lnTo>
                    <a:pt x="34406" y="38629"/>
                  </a:lnTo>
                  <a:lnTo>
                    <a:pt x="34391" y="38629"/>
                  </a:lnTo>
                  <a:cubicBezTo>
                    <a:pt x="34398" y="38629"/>
                    <a:pt x="34398" y="38620"/>
                    <a:pt x="34406" y="38620"/>
                  </a:cubicBezTo>
                  <a:close/>
                  <a:moveTo>
                    <a:pt x="47184" y="38896"/>
                  </a:moveTo>
                  <a:cubicBezTo>
                    <a:pt x="47152" y="38936"/>
                    <a:pt x="47120" y="38951"/>
                    <a:pt x="47090" y="38968"/>
                  </a:cubicBezTo>
                  <a:cubicBezTo>
                    <a:pt x="47120" y="38943"/>
                    <a:pt x="47152" y="38920"/>
                    <a:pt x="47184" y="38896"/>
                  </a:cubicBezTo>
                  <a:close/>
                  <a:moveTo>
                    <a:pt x="30406" y="38968"/>
                  </a:moveTo>
                  <a:cubicBezTo>
                    <a:pt x="30406" y="38990"/>
                    <a:pt x="30398" y="39007"/>
                    <a:pt x="30398" y="39030"/>
                  </a:cubicBezTo>
                  <a:lnTo>
                    <a:pt x="30368" y="39030"/>
                  </a:lnTo>
                  <a:cubicBezTo>
                    <a:pt x="30368" y="38998"/>
                    <a:pt x="30383" y="38983"/>
                    <a:pt x="30406" y="38968"/>
                  </a:cubicBezTo>
                  <a:close/>
                  <a:moveTo>
                    <a:pt x="45183" y="39219"/>
                  </a:moveTo>
                  <a:lnTo>
                    <a:pt x="45183" y="39227"/>
                  </a:lnTo>
                  <a:lnTo>
                    <a:pt x="45176" y="39227"/>
                  </a:lnTo>
                  <a:cubicBezTo>
                    <a:pt x="45176" y="39219"/>
                    <a:pt x="45183" y="39219"/>
                    <a:pt x="45183" y="39219"/>
                  </a:cubicBezTo>
                  <a:close/>
                  <a:moveTo>
                    <a:pt x="37454" y="39030"/>
                  </a:moveTo>
                  <a:lnTo>
                    <a:pt x="37454" y="39030"/>
                  </a:lnTo>
                  <a:cubicBezTo>
                    <a:pt x="37280" y="39124"/>
                    <a:pt x="37193" y="39219"/>
                    <a:pt x="37185" y="39298"/>
                  </a:cubicBezTo>
                  <a:cubicBezTo>
                    <a:pt x="37059" y="39251"/>
                    <a:pt x="36949" y="39196"/>
                    <a:pt x="36822" y="39149"/>
                  </a:cubicBezTo>
                  <a:cubicBezTo>
                    <a:pt x="36902" y="39124"/>
                    <a:pt x="36996" y="39092"/>
                    <a:pt x="37113" y="39062"/>
                  </a:cubicBezTo>
                  <a:cubicBezTo>
                    <a:pt x="37232" y="39055"/>
                    <a:pt x="37342" y="39038"/>
                    <a:pt x="37454" y="39030"/>
                  </a:cubicBezTo>
                  <a:close/>
                  <a:moveTo>
                    <a:pt x="30383" y="40047"/>
                  </a:moveTo>
                  <a:cubicBezTo>
                    <a:pt x="30383" y="40054"/>
                    <a:pt x="30383" y="40054"/>
                    <a:pt x="30391" y="40054"/>
                  </a:cubicBezTo>
                  <a:lnTo>
                    <a:pt x="30383" y="40062"/>
                  </a:lnTo>
                  <a:lnTo>
                    <a:pt x="30383" y="40047"/>
                  </a:lnTo>
                  <a:close/>
                  <a:moveTo>
                    <a:pt x="16565" y="40179"/>
                  </a:moveTo>
                  <a:cubicBezTo>
                    <a:pt x="16527" y="40188"/>
                    <a:pt x="16488" y="40196"/>
                    <a:pt x="16440" y="40203"/>
                  </a:cubicBezTo>
                  <a:cubicBezTo>
                    <a:pt x="16463" y="40188"/>
                    <a:pt x="16510" y="40179"/>
                    <a:pt x="16565" y="40179"/>
                  </a:cubicBezTo>
                  <a:close/>
                  <a:moveTo>
                    <a:pt x="13370" y="40487"/>
                  </a:moveTo>
                  <a:lnTo>
                    <a:pt x="13370" y="40494"/>
                  </a:lnTo>
                  <a:lnTo>
                    <a:pt x="13353" y="40502"/>
                  </a:lnTo>
                  <a:lnTo>
                    <a:pt x="13353" y="40502"/>
                  </a:lnTo>
                  <a:lnTo>
                    <a:pt x="13370" y="40487"/>
                  </a:lnTo>
                  <a:close/>
                  <a:moveTo>
                    <a:pt x="27494" y="40494"/>
                  </a:moveTo>
                  <a:lnTo>
                    <a:pt x="27494" y="40494"/>
                  </a:lnTo>
                  <a:cubicBezTo>
                    <a:pt x="27494" y="40502"/>
                    <a:pt x="27486" y="40509"/>
                    <a:pt x="27477" y="40519"/>
                  </a:cubicBezTo>
                  <a:cubicBezTo>
                    <a:pt x="27469" y="40509"/>
                    <a:pt x="27462" y="40509"/>
                    <a:pt x="27454" y="40502"/>
                  </a:cubicBezTo>
                  <a:cubicBezTo>
                    <a:pt x="27469" y="40502"/>
                    <a:pt x="27486" y="40502"/>
                    <a:pt x="27494" y="40494"/>
                  </a:cubicBezTo>
                  <a:close/>
                  <a:moveTo>
                    <a:pt x="33635" y="40557"/>
                  </a:moveTo>
                  <a:cubicBezTo>
                    <a:pt x="33635" y="40557"/>
                    <a:pt x="33642" y="40557"/>
                    <a:pt x="33642" y="40566"/>
                  </a:cubicBezTo>
                  <a:lnTo>
                    <a:pt x="33635" y="40557"/>
                  </a:lnTo>
                  <a:close/>
                  <a:moveTo>
                    <a:pt x="35281" y="41006"/>
                  </a:moveTo>
                  <a:cubicBezTo>
                    <a:pt x="35264" y="41014"/>
                    <a:pt x="35256" y="41022"/>
                    <a:pt x="35248" y="41022"/>
                  </a:cubicBezTo>
                  <a:cubicBezTo>
                    <a:pt x="35248" y="41014"/>
                    <a:pt x="35248" y="41014"/>
                    <a:pt x="35241" y="41014"/>
                  </a:cubicBezTo>
                  <a:cubicBezTo>
                    <a:pt x="35256" y="41014"/>
                    <a:pt x="35264" y="41014"/>
                    <a:pt x="35281" y="41006"/>
                  </a:cubicBezTo>
                  <a:close/>
                  <a:moveTo>
                    <a:pt x="46287" y="41108"/>
                  </a:moveTo>
                  <a:cubicBezTo>
                    <a:pt x="46287" y="41116"/>
                    <a:pt x="46287" y="41116"/>
                    <a:pt x="46277" y="41124"/>
                  </a:cubicBezTo>
                  <a:cubicBezTo>
                    <a:pt x="46270" y="41124"/>
                    <a:pt x="46262" y="41116"/>
                    <a:pt x="46255" y="41116"/>
                  </a:cubicBezTo>
                  <a:cubicBezTo>
                    <a:pt x="46270" y="41116"/>
                    <a:pt x="46277" y="41108"/>
                    <a:pt x="46287" y="41108"/>
                  </a:cubicBezTo>
                  <a:close/>
                  <a:moveTo>
                    <a:pt x="28887" y="41124"/>
                  </a:moveTo>
                  <a:lnTo>
                    <a:pt x="28894" y="41133"/>
                  </a:lnTo>
                  <a:cubicBezTo>
                    <a:pt x="28887" y="41133"/>
                    <a:pt x="28887" y="41124"/>
                    <a:pt x="28879" y="41124"/>
                  </a:cubicBezTo>
                  <a:close/>
                  <a:moveTo>
                    <a:pt x="49726" y="41297"/>
                  </a:moveTo>
                  <a:cubicBezTo>
                    <a:pt x="49718" y="41305"/>
                    <a:pt x="49718" y="41313"/>
                    <a:pt x="49711" y="41322"/>
                  </a:cubicBezTo>
                  <a:lnTo>
                    <a:pt x="49711" y="41297"/>
                  </a:lnTo>
                  <a:close/>
                  <a:moveTo>
                    <a:pt x="33871" y="41447"/>
                  </a:moveTo>
                  <a:cubicBezTo>
                    <a:pt x="33879" y="41447"/>
                    <a:pt x="33879" y="41447"/>
                    <a:pt x="33886" y="41454"/>
                  </a:cubicBezTo>
                  <a:cubicBezTo>
                    <a:pt x="33886" y="41454"/>
                    <a:pt x="33879" y="41454"/>
                    <a:pt x="33879" y="41464"/>
                  </a:cubicBezTo>
                  <a:cubicBezTo>
                    <a:pt x="33879" y="41454"/>
                    <a:pt x="33871" y="41454"/>
                    <a:pt x="33871" y="41447"/>
                  </a:cubicBezTo>
                  <a:close/>
                  <a:moveTo>
                    <a:pt x="17274" y="41653"/>
                  </a:moveTo>
                  <a:cubicBezTo>
                    <a:pt x="17283" y="41653"/>
                    <a:pt x="17283" y="41653"/>
                    <a:pt x="17283" y="41660"/>
                  </a:cubicBezTo>
                  <a:lnTo>
                    <a:pt x="17274" y="41660"/>
                  </a:lnTo>
                  <a:lnTo>
                    <a:pt x="17274" y="41653"/>
                  </a:lnTo>
                  <a:close/>
                  <a:moveTo>
                    <a:pt x="26967" y="41668"/>
                  </a:moveTo>
                  <a:cubicBezTo>
                    <a:pt x="26967" y="41675"/>
                    <a:pt x="26957" y="41675"/>
                    <a:pt x="26957" y="41683"/>
                  </a:cubicBezTo>
                  <a:cubicBezTo>
                    <a:pt x="26950" y="41675"/>
                    <a:pt x="26950" y="41675"/>
                    <a:pt x="26950" y="41668"/>
                  </a:cubicBezTo>
                  <a:close/>
                  <a:moveTo>
                    <a:pt x="44714" y="1"/>
                  </a:moveTo>
                  <a:cubicBezTo>
                    <a:pt x="44631" y="1"/>
                    <a:pt x="44533" y="31"/>
                    <a:pt x="44420" y="91"/>
                  </a:cubicBezTo>
                  <a:cubicBezTo>
                    <a:pt x="44010" y="154"/>
                    <a:pt x="43642" y="303"/>
                    <a:pt x="43271" y="445"/>
                  </a:cubicBezTo>
                  <a:cubicBezTo>
                    <a:pt x="43065" y="437"/>
                    <a:pt x="43065" y="311"/>
                    <a:pt x="43011" y="201"/>
                  </a:cubicBezTo>
                  <a:cubicBezTo>
                    <a:pt x="42971" y="121"/>
                    <a:pt x="42872" y="83"/>
                    <a:pt x="42790" y="83"/>
                  </a:cubicBezTo>
                  <a:cubicBezTo>
                    <a:pt x="42728" y="83"/>
                    <a:pt x="42675" y="105"/>
                    <a:pt x="42665" y="146"/>
                  </a:cubicBezTo>
                  <a:cubicBezTo>
                    <a:pt x="42578" y="516"/>
                    <a:pt x="42160" y="430"/>
                    <a:pt x="41877" y="524"/>
                  </a:cubicBezTo>
                  <a:cubicBezTo>
                    <a:pt x="41688" y="579"/>
                    <a:pt x="41516" y="611"/>
                    <a:pt x="41610" y="823"/>
                  </a:cubicBezTo>
                  <a:cubicBezTo>
                    <a:pt x="41665" y="942"/>
                    <a:pt x="41554" y="964"/>
                    <a:pt x="41429" y="981"/>
                  </a:cubicBezTo>
                  <a:cubicBezTo>
                    <a:pt x="41295" y="728"/>
                    <a:pt x="41240" y="405"/>
                    <a:pt x="41004" y="248"/>
                  </a:cubicBezTo>
                  <a:cubicBezTo>
                    <a:pt x="40969" y="224"/>
                    <a:pt x="40939" y="214"/>
                    <a:pt x="40912" y="214"/>
                  </a:cubicBezTo>
                  <a:cubicBezTo>
                    <a:pt x="40764" y="214"/>
                    <a:pt x="40717" y="525"/>
                    <a:pt x="40477" y="532"/>
                  </a:cubicBezTo>
                  <a:cubicBezTo>
                    <a:pt x="40367" y="538"/>
                    <a:pt x="40194" y="609"/>
                    <a:pt x="40128" y="609"/>
                  </a:cubicBezTo>
                  <a:cubicBezTo>
                    <a:pt x="40118" y="609"/>
                    <a:pt x="40111" y="608"/>
                    <a:pt x="40106" y="603"/>
                  </a:cubicBezTo>
                  <a:cubicBezTo>
                    <a:pt x="39878" y="382"/>
                    <a:pt x="39460" y="594"/>
                    <a:pt x="39232" y="335"/>
                  </a:cubicBezTo>
                  <a:cubicBezTo>
                    <a:pt x="39187" y="283"/>
                    <a:pt x="39136" y="262"/>
                    <a:pt x="39082" y="262"/>
                  </a:cubicBezTo>
                  <a:cubicBezTo>
                    <a:pt x="38973" y="262"/>
                    <a:pt x="38857" y="350"/>
                    <a:pt x="38784" y="445"/>
                  </a:cubicBezTo>
                  <a:cubicBezTo>
                    <a:pt x="38555" y="445"/>
                    <a:pt x="38334" y="437"/>
                    <a:pt x="38105" y="437"/>
                  </a:cubicBezTo>
                  <a:cubicBezTo>
                    <a:pt x="37974" y="331"/>
                    <a:pt x="37874" y="290"/>
                    <a:pt x="37792" y="290"/>
                  </a:cubicBezTo>
                  <a:cubicBezTo>
                    <a:pt x="37620" y="290"/>
                    <a:pt x="37533" y="474"/>
                    <a:pt x="37421" y="619"/>
                  </a:cubicBezTo>
                  <a:cubicBezTo>
                    <a:pt x="37306" y="766"/>
                    <a:pt x="37117" y="872"/>
                    <a:pt x="36919" y="872"/>
                  </a:cubicBezTo>
                  <a:cubicBezTo>
                    <a:pt x="36874" y="872"/>
                    <a:pt x="36828" y="866"/>
                    <a:pt x="36783" y="855"/>
                  </a:cubicBezTo>
                  <a:cubicBezTo>
                    <a:pt x="36492" y="783"/>
                    <a:pt x="36775" y="651"/>
                    <a:pt x="36807" y="539"/>
                  </a:cubicBezTo>
                  <a:cubicBezTo>
                    <a:pt x="36830" y="452"/>
                    <a:pt x="36847" y="358"/>
                    <a:pt x="36728" y="303"/>
                  </a:cubicBezTo>
                  <a:cubicBezTo>
                    <a:pt x="36684" y="283"/>
                    <a:pt x="36638" y="273"/>
                    <a:pt x="36592" y="273"/>
                  </a:cubicBezTo>
                  <a:cubicBezTo>
                    <a:pt x="36530" y="273"/>
                    <a:pt x="36468" y="291"/>
                    <a:pt x="36414" y="328"/>
                  </a:cubicBezTo>
                  <a:cubicBezTo>
                    <a:pt x="36154" y="524"/>
                    <a:pt x="35808" y="477"/>
                    <a:pt x="35517" y="547"/>
                  </a:cubicBezTo>
                  <a:cubicBezTo>
                    <a:pt x="35460" y="562"/>
                    <a:pt x="35405" y="568"/>
                    <a:pt x="35352" y="568"/>
                  </a:cubicBezTo>
                  <a:cubicBezTo>
                    <a:pt x="35082" y="568"/>
                    <a:pt x="34854" y="407"/>
                    <a:pt x="34600" y="407"/>
                  </a:cubicBezTo>
                  <a:cubicBezTo>
                    <a:pt x="34557" y="407"/>
                    <a:pt x="34513" y="411"/>
                    <a:pt x="34468" y="422"/>
                  </a:cubicBezTo>
                  <a:cubicBezTo>
                    <a:pt x="34468" y="547"/>
                    <a:pt x="34555" y="579"/>
                    <a:pt x="34634" y="619"/>
                  </a:cubicBezTo>
                  <a:cubicBezTo>
                    <a:pt x="34799" y="713"/>
                    <a:pt x="34769" y="830"/>
                    <a:pt x="34650" y="925"/>
                  </a:cubicBezTo>
                  <a:cubicBezTo>
                    <a:pt x="34520" y="1020"/>
                    <a:pt x="34424" y="1198"/>
                    <a:pt x="34228" y="1198"/>
                  </a:cubicBezTo>
                  <a:cubicBezTo>
                    <a:pt x="34210" y="1198"/>
                    <a:pt x="34190" y="1196"/>
                    <a:pt x="34170" y="1193"/>
                  </a:cubicBezTo>
                  <a:cubicBezTo>
                    <a:pt x="33981" y="1161"/>
                    <a:pt x="34083" y="989"/>
                    <a:pt x="34068" y="877"/>
                  </a:cubicBezTo>
                  <a:cubicBezTo>
                    <a:pt x="34052" y="728"/>
                    <a:pt x="34052" y="556"/>
                    <a:pt x="33799" y="547"/>
                  </a:cubicBezTo>
                  <a:cubicBezTo>
                    <a:pt x="33476" y="547"/>
                    <a:pt x="33722" y="830"/>
                    <a:pt x="33516" y="925"/>
                  </a:cubicBezTo>
                  <a:cubicBezTo>
                    <a:pt x="33359" y="823"/>
                    <a:pt x="33193" y="721"/>
                    <a:pt x="33036" y="619"/>
                  </a:cubicBezTo>
                  <a:cubicBezTo>
                    <a:pt x="32912" y="584"/>
                    <a:pt x="32769" y="482"/>
                    <a:pt x="32660" y="482"/>
                  </a:cubicBezTo>
                  <a:cubicBezTo>
                    <a:pt x="32574" y="482"/>
                    <a:pt x="32510" y="545"/>
                    <a:pt x="32494" y="753"/>
                  </a:cubicBezTo>
                  <a:cubicBezTo>
                    <a:pt x="32477" y="894"/>
                    <a:pt x="32248" y="1019"/>
                    <a:pt x="32051" y="1044"/>
                  </a:cubicBezTo>
                  <a:cubicBezTo>
                    <a:pt x="32032" y="1046"/>
                    <a:pt x="32014" y="1047"/>
                    <a:pt x="31996" y="1047"/>
                  </a:cubicBezTo>
                  <a:cubicBezTo>
                    <a:pt x="31829" y="1047"/>
                    <a:pt x="31714" y="953"/>
                    <a:pt x="31721" y="775"/>
                  </a:cubicBezTo>
                  <a:cubicBezTo>
                    <a:pt x="31728" y="658"/>
                    <a:pt x="31579" y="571"/>
                    <a:pt x="31415" y="547"/>
                  </a:cubicBezTo>
                  <a:cubicBezTo>
                    <a:pt x="31395" y="544"/>
                    <a:pt x="31377" y="543"/>
                    <a:pt x="31359" y="543"/>
                  </a:cubicBezTo>
                  <a:cubicBezTo>
                    <a:pt x="31212" y="543"/>
                    <a:pt x="31127" y="624"/>
                    <a:pt x="31092" y="736"/>
                  </a:cubicBezTo>
                  <a:cubicBezTo>
                    <a:pt x="31044" y="894"/>
                    <a:pt x="30888" y="894"/>
                    <a:pt x="30736" y="894"/>
                  </a:cubicBezTo>
                  <a:cubicBezTo>
                    <a:pt x="30595" y="830"/>
                    <a:pt x="30445" y="792"/>
                    <a:pt x="30281" y="792"/>
                  </a:cubicBezTo>
                  <a:cubicBezTo>
                    <a:pt x="30217" y="736"/>
                    <a:pt x="30146" y="722"/>
                    <a:pt x="30070" y="722"/>
                  </a:cubicBezTo>
                  <a:cubicBezTo>
                    <a:pt x="30006" y="722"/>
                    <a:pt x="29940" y="732"/>
                    <a:pt x="29871" y="736"/>
                  </a:cubicBezTo>
                  <a:cubicBezTo>
                    <a:pt x="29399" y="775"/>
                    <a:pt x="29093" y="1066"/>
                    <a:pt x="28658" y="1161"/>
                  </a:cubicBezTo>
                  <a:cubicBezTo>
                    <a:pt x="28402" y="1068"/>
                    <a:pt x="28651" y="783"/>
                    <a:pt x="28538" y="783"/>
                  </a:cubicBezTo>
                  <a:cubicBezTo>
                    <a:pt x="28536" y="783"/>
                    <a:pt x="28535" y="783"/>
                    <a:pt x="28533" y="783"/>
                  </a:cubicBezTo>
                  <a:cubicBezTo>
                    <a:pt x="28503" y="786"/>
                    <a:pt x="28472" y="788"/>
                    <a:pt x="28441" y="788"/>
                  </a:cubicBezTo>
                  <a:cubicBezTo>
                    <a:pt x="28266" y="788"/>
                    <a:pt x="28091" y="738"/>
                    <a:pt x="27918" y="738"/>
                  </a:cubicBezTo>
                  <a:cubicBezTo>
                    <a:pt x="27849" y="738"/>
                    <a:pt x="27781" y="746"/>
                    <a:pt x="27713" y="768"/>
                  </a:cubicBezTo>
                  <a:cubicBezTo>
                    <a:pt x="27596" y="807"/>
                    <a:pt x="27439" y="847"/>
                    <a:pt x="27454" y="972"/>
                  </a:cubicBezTo>
                  <a:cubicBezTo>
                    <a:pt x="27469" y="1091"/>
                    <a:pt x="27628" y="1051"/>
                    <a:pt x="27730" y="1076"/>
                  </a:cubicBezTo>
                  <a:cubicBezTo>
                    <a:pt x="27887" y="1123"/>
                    <a:pt x="28061" y="1153"/>
                    <a:pt x="28076" y="1327"/>
                  </a:cubicBezTo>
                  <a:cubicBezTo>
                    <a:pt x="28083" y="1408"/>
                    <a:pt x="28030" y="1541"/>
                    <a:pt x="27965" y="1541"/>
                  </a:cubicBezTo>
                  <a:cubicBezTo>
                    <a:pt x="27960" y="1541"/>
                    <a:pt x="27955" y="1541"/>
                    <a:pt x="27949" y="1539"/>
                  </a:cubicBezTo>
                  <a:cubicBezTo>
                    <a:pt x="27902" y="1526"/>
                    <a:pt x="27857" y="1521"/>
                    <a:pt x="27816" y="1521"/>
                  </a:cubicBezTo>
                  <a:cubicBezTo>
                    <a:pt x="27532" y="1521"/>
                    <a:pt x="27370" y="1776"/>
                    <a:pt x="27094" y="1776"/>
                  </a:cubicBezTo>
                  <a:cubicBezTo>
                    <a:pt x="27083" y="1776"/>
                    <a:pt x="27072" y="1776"/>
                    <a:pt x="27061" y="1775"/>
                  </a:cubicBezTo>
                  <a:lnTo>
                    <a:pt x="27052" y="1775"/>
                  </a:lnTo>
                  <a:cubicBezTo>
                    <a:pt x="27037" y="1767"/>
                    <a:pt x="27014" y="1760"/>
                    <a:pt x="26990" y="1752"/>
                  </a:cubicBezTo>
                  <a:cubicBezTo>
                    <a:pt x="26881" y="1679"/>
                    <a:pt x="26973" y="1472"/>
                    <a:pt x="26796" y="1472"/>
                  </a:cubicBezTo>
                  <a:cubicBezTo>
                    <a:pt x="26781" y="1472"/>
                    <a:pt x="26764" y="1473"/>
                    <a:pt x="26746" y="1476"/>
                  </a:cubicBezTo>
                  <a:cubicBezTo>
                    <a:pt x="26542" y="1516"/>
                    <a:pt x="26738" y="1673"/>
                    <a:pt x="26699" y="1775"/>
                  </a:cubicBezTo>
                  <a:cubicBezTo>
                    <a:pt x="26627" y="1807"/>
                    <a:pt x="26549" y="1839"/>
                    <a:pt x="26477" y="1869"/>
                  </a:cubicBezTo>
                  <a:cubicBezTo>
                    <a:pt x="25943" y="1862"/>
                    <a:pt x="26383" y="1556"/>
                    <a:pt x="26249" y="1422"/>
                  </a:cubicBezTo>
                  <a:cubicBezTo>
                    <a:pt x="26368" y="1217"/>
                    <a:pt x="26612" y="1248"/>
                    <a:pt x="26840" y="1240"/>
                  </a:cubicBezTo>
                  <a:cubicBezTo>
                    <a:pt x="26864" y="1240"/>
                    <a:pt x="26888" y="1241"/>
                    <a:pt x="26913" y="1241"/>
                  </a:cubicBezTo>
                  <a:cubicBezTo>
                    <a:pt x="27027" y="1241"/>
                    <a:pt x="27139" y="1230"/>
                    <a:pt x="27139" y="1114"/>
                  </a:cubicBezTo>
                  <a:cubicBezTo>
                    <a:pt x="27146" y="964"/>
                    <a:pt x="27037" y="934"/>
                    <a:pt x="26840" y="925"/>
                  </a:cubicBezTo>
                  <a:cubicBezTo>
                    <a:pt x="26606" y="904"/>
                    <a:pt x="26360" y="820"/>
                    <a:pt x="26129" y="820"/>
                  </a:cubicBezTo>
                  <a:cubicBezTo>
                    <a:pt x="25941" y="820"/>
                    <a:pt x="25764" y="876"/>
                    <a:pt x="25612" y="1066"/>
                  </a:cubicBezTo>
                  <a:cubicBezTo>
                    <a:pt x="25612" y="1069"/>
                    <a:pt x="25608" y="1071"/>
                    <a:pt x="25603" y="1071"/>
                  </a:cubicBezTo>
                  <a:cubicBezTo>
                    <a:pt x="25592" y="1071"/>
                    <a:pt x="25572" y="1066"/>
                    <a:pt x="25557" y="1066"/>
                  </a:cubicBezTo>
                  <a:cubicBezTo>
                    <a:pt x="25505" y="990"/>
                    <a:pt x="25413" y="893"/>
                    <a:pt x="25320" y="893"/>
                  </a:cubicBezTo>
                  <a:cubicBezTo>
                    <a:pt x="25299" y="893"/>
                    <a:pt x="25278" y="898"/>
                    <a:pt x="25257" y="910"/>
                  </a:cubicBezTo>
                  <a:cubicBezTo>
                    <a:pt x="24871" y="1138"/>
                    <a:pt x="24180" y="1076"/>
                    <a:pt x="24203" y="1673"/>
                  </a:cubicBezTo>
                  <a:cubicBezTo>
                    <a:pt x="23966" y="1406"/>
                    <a:pt x="23439" y="1367"/>
                    <a:pt x="23573" y="949"/>
                  </a:cubicBezTo>
                  <a:cubicBezTo>
                    <a:pt x="23581" y="921"/>
                    <a:pt x="23504" y="894"/>
                    <a:pt x="23409" y="894"/>
                  </a:cubicBezTo>
                  <a:cubicBezTo>
                    <a:pt x="23320" y="894"/>
                    <a:pt x="23216" y="917"/>
                    <a:pt x="23148" y="981"/>
                  </a:cubicBezTo>
                  <a:cubicBezTo>
                    <a:pt x="23108" y="1036"/>
                    <a:pt x="23061" y="1091"/>
                    <a:pt x="23022" y="1153"/>
                  </a:cubicBezTo>
                  <a:cubicBezTo>
                    <a:pt x="23006" y="1153"/>
                    <a:pt x="22990" y="1152"/>
                    <a:pt x="22974" y="1152"/>
                  </a:cubicBezTo>
                  <a:cubicBezTo>
                    <a:pt x="22782" y="1152"/>
                    <a:pt x="22539" y="1193"/>
                    <a:pt x="22510" y="1287"/>
                  </a:cubicBezTo>
                  <a:cubicBezTo>
                    <a:pt x="22407" y="1618"/>
                    <a:pt x="21786" y="1414"/>
                    <a:pt x="21739" y="1799"/>
                  </a:cubicBezTo>
                  <a:cubicBezTo>
                    <a:pt x="21734" y="1831"/>
                    <a:pt x="21710" y="1845"/>
                    <a:pt x="21676" y="1845"/>
                  </a:cubicBezTo>
                  <a:cubicBezTo>
                    <a:pt x="21594" y="1845"/>
                    <a:pt x="21459" y="1765"/>
                    <a:pt x="21431" y="1680"/>
                  </a:cubicBezTo>
                  <a:cubicBezTo>
                    <a:pt x="21353" y="1437"/>
                    <a:pt x="21109" y="1374"/>
                    <a:pt x="20841" y="1335"/>
                  </a:cubicBezTo>
                  <a:cubicBezTo>
                    <a:pt x="20652" y="1367"/>
                    <a:pt x="20456" y="1397"/>
                    <a:pt x="20267" y="1429"/>
                  </a:cubicBezTo>
                  <a:cubicBezTo>
                    <a:pt x="20193" y="1425"/>
                    <a:pt x="20119" y="1421"/>
                    <a:pt x="20046" y="1421"/>
                  </a:cubicBezTo>
                  <a:cubicBezTo>
                    <a:pt x="19875" y="1421"/>
                    <a:pt x="19706" y="1442"/>
                    <a:pt x="19558" y="1524"/>
                  </a:cubicBezTo>
                  <a:cubicBezTo>
                    <a:pt x="19298" y="1667"/>
                    <a:pt x="19018" y="1729"/>
                    <a:pt x="18721" y="1729"/>
                  </a:cubicBezTo>
                  <a:cubicBezTo>
                    <a:pt x="18596" y="1729"/>
                    <a:pt x="18468" y="1718"/>
                    <a:pt x="18338" y="1697"/>
                  </a:cubicBezTo>
                  <a:cubicBezTo>
                    <a:pt x="18286" y="1689"/>
                    <a:pt x="18233" y="1685"/>
                    <a:pt x="18180" y="1685"/>
                  </a:cubicBezTo>
                  <a:cubicBezTo>
                    <a:pt x="18027" y="1685"/>
                    <a:pt x="17874" y="1720"/>
                    <a:pt x="17739" y="1784"/>
                  </a:cubicBezTo>
                  <a:cubicBezTo>
                    <a:pt x="17463" y="1633"/>
                    <a:pt x="17196" y="1484"/>
                    <a:pt x="16928" y="1342"/>
                  </a:cubicBezTo>
                  <a:lnTo>
                    <a:pt x="16920" y="1342"/>
                  </a:lnTo>
                  <a:cubicBezTo>
                    <a:pt x="16858" y="1340"/>
                    <a:pt x="16795" y="1336"/>
                    <a:pt x="16735" y="1336"/>
                  </a:cubicBezTo>
                  <a:cubicBezTo>
                    <a:pt x="16580" y="1336"/>
                    <a:pt x="16438" y="1363"/>
                    <a:pt x="16354" y="1516"/>
                  </a:cubicBezTo>
                  <a:cubicBezTo>
                    <a:pt x="16330" y="1513"/>
                    <a:pt x="16308" y="1512"/>
                    <a:pt x="16286" y="1512"/>
                  </a:cubicBezTo>
                  <a:cubicBezTo>
                    <a:pt x="15975" y="1512"/>
                    <a:pt x="15803" y="1789"/>
                    <a:pt x="15498" y="1789"/>
                  </a:cubicBezTo>
                  <a:cubicBezTo>
                    <a:pt x="15476" y="1789"/>
                    <a:pt x="15454" y="1787"/>
                    <a:pt x="15431" y="1784"/>
                  </a:cubicBezTo>
                  <a:cubicBezTo>
                    <a:pt x="15357" y="1780"/>
                    <a:pt x="15283" y="1778"/>
                    <a:pt x="15210" y="1778"/>
                  </a:cubicBezTo>
                  <a:cubicBezTo>
                    <a:pt x="14737" y="1778"/>
                    <a:pt x="14274" y="1861"/>
                    <a:pt x="13818" y="1956"/>
                  </a:cubicBezTo>
                  <a:cubicBezTo>
                    <a:pt x="13495" y="2264"/>
                    <a:pt x="12960" y="2225"/>
                    <a:pt x="12550" y="2398"/>
                  </a:cubicBezTo>
                  <a:cubicBezTo>
                    <a:pt x="12078" y="2327"/>
                    <a:pt x="11598" y="2257"/>
                    <a:pt x="11110" y="2217"/>
                  </a:cubicBezTo>
                  <a:cubicBezTo>
                    <a:pt x="11068" y="2213"/>
                    <a:pt x="11028" y="2211"/>
                    <a:pt x="10989" y="2211"/>
                  </a:cubicBezTo>
                  <a:cubicBezTo>
                    <a:pt x="10565" y="2211"/>
                    <a:pt x="10383" y="2441"/>
                    <a:pt x="10260" y="2665"/>
                  </a:cubicBezTo>
                  <a:cubicBezTo>
                    <a:pt x="10126" y="2901"/>
                    <a:pt x="10623" y="2846"/>
                    <a:pt x="10708" y="3020"/>
                  </a:cubicBezTo>
                  <a:cubicBezTo>
                    <a:pt x="10598" y="3050"/>
                    <a:pt x="10489" y="3082"/>
                    <a:pt x="10377" y="3115"/>
                  </a:cubicBezTo>
                  <a:cubicBezTo>
                    <a:pt x="10158" y="3020"/>
                    <a:pt x="9897" y="2980"/>
                    <a:pt x="9820" y="2744"/>
                  </a:cubicBezTo>
                  <a:cubicBezTo>
                    <a:pt x="9785" y="2669"/>
                    <a:pt x="9675" y="2589"/>
                    <a:pt x="9554" y="2589"/>
                  </a:cubicBezTo>
                  <a:cubicBezTo>
                    <a:pt x="9535" y="2589"/>
                    <a:pt x="9516" y="2591"/>
                    <a:pt x="9497" y="2595"/>
                  </a:cubicBezTo>
                  <a:cubicBezTo>
                    <a:pt x="8780" y="2759"/>
                    <a:pt x="7993" y="2767"/>
                    <a:pt x="7346" y="3169"/>
                  </a:cubicBezTo>
                  <a:cubicBezTo>
                    <a:pt x="7543" y="3224"/>
                    <a:pt x="7771" y="3201"/>
                    <a:pt x="7836" y="3381"/>
                  </a:cubicBezTo>
                  <a:lnTo>
                    <a:pt x="7040" y="3570"/>
                  </a:lnTo>
                  <a:cubicBezTo>
                    <a:pt x="6965" y="3455"/>
                    <a:pt x="7098" y="3206"/>
                    <a:pt x="6843" y="3206"/>
                  </a:cubicBezTo>
                  <a:cubicBezTo>
                    <a:pt x="6805" y="3206"/>
                    <a:pt x="6759" y="3212"/>
                    <a:pt x="6702" y="3224"/>
                  </a:cubicBezTo>
                  <a:cubicBezTo>
                    <a:pt x="6386" y="3286"/>
                    <a:pt x="6078" y="3390"/>
                    <a:pt x="6230" y="3736"/>
                  </a:cubicBezTo>
                  <a:cubicBezTo>
                    <a:pt x="6177" y="3736"/>
                    <a:pt x="6127" y="3785"/>
                    <a:pt x="6077" y="3785"/>
                  </a:cubicBezTo>
                  <a:cubicBezTo>
                    <a:pt x="6052" y="3785"/>
                    <a:pt x="6027" y="3773"/>
                    <a:pt x="6001" y="3736"/>
                  </a:cubicBezTo>
                  <a:cubicBezTo>
                    <a:pt x="5907" y="3666"/>
                    <a:pt x="5806" y="3642"/>
                    <a:pt x="5702" y="3642"/>
                  </a:cubicBezTo>
                  <a:cubicBezTo>
                    <a:pt x="5607" y="3642"/>
                    <a:pt x="5508" y="3663"/>
                    <a:pt x="5410" y="3689"/>
                  </a:cubicBezTo>
                  <a:cubicBezTo>
                    <a:pt x="5449" y="3759"/>
                    <a:pt x="5489" y="3838"/>
                    <a:pt x="5536" y="3910"/>
                  </a:cubicBezTo>
                  <a:cubicBezTo>
                    <a:pt x="5497" y="3940"/>
                    <a:pt x="5457" y="3972"/>
                    <a:pt x="5417" y="3995"/>
                  </a:cubicBezTo>
                  <a:cubicBezTo>
                    <a:pt x="5337" y="3962"/>
                    <a:pt x="5276" y="3948"/>
                    <a:pt x="5228" y="3948"/>
                  </a:cubicBezTo>
                  <a:cubicBezTo>
                    <a:pt x="5032" y="3948"/>
                    <a:pt x="5078" y="4189"/>
                    <a:pt x="4969" y="4271"/>
                  </a:cubicBezTo>
                  <a:cubicBezTo>
                    <a:pt x="4813" y="4507"/>
                    <a:pt x="4671" y="4751"/>
                    <a:pt x="4276" y="4808"/>
                  </a:cubicBezTo>
                  <a:cubicBezTo>
                    <a:pt x="4047" y="4855"/>
                    <a:pt x="3811" y="4910"/>
                    <a:pt x="3575" y="4940"/>
                  </a:cubicBezTo>
                  <a:cubicBezTo>
                    <a:pt x="3182" y="4996"/>
                    <a:pt x="3087" y="5161"/>
                    <a:pt x="3244" y="5429"/>
                  </a:cubicBezTo>
                  <a:lnTo>
                    <a:pt x="2891" y="5688"/>
                  </a:lnTo>
                  <a:cubicBezTo>
                    <a:pt x="2898" y="5728"/>
                    <a:pt x="2898" y="5760"/>
                    <a:pt x="2891" y="5790"/>
                  </a:cubicBezTo>
                  <a:cubicBezTo>
                    <a:pt x="2883" y="5760"/>
                    <a:pt x="2883" y="5728"/>
                    <a:pt x="2891" y="5688"/>
                  </a:cubicBezTo>
                  <a:lnTo>
                    <a:pt x="2891" y="5688"/>
                  </a:lnTo>
                  <a:cubicBezTo>
                    <a:pt x="2441" y="5720"/>
                    <a:pt x="2623" y="6066"/>
                    <a:pt x="2434" y="6232"/>
                  </a:cubicBezTo>
                  <a:cubicBezTo>
                    <a:pt x="2339" y="6262"/>
                    <a:pt x="2324" y="6334"/>
                    <a:pt x="2316" y="6404"/>
                  </a:cubicBezTo>
                  <a:lnTo>
                    <a:pt x="2095" y="6672"/>
                  </a:lnTo>
                  <a:lnTo>
                    <a:pt x="2095" y="6680"/>
                  </a:lnTo>
                  <a:cubicBezTo>
                    <a:pt x="1827" y="6712"/>
                    <a:pt x="1583" y="6822"/>
                    <a:pt x="1608" y="7028"/>
                  </a:cubicBezTo>
                  <a:cubicBezTo>
                    <a:pt x="1623" y="7271"/>
                    <a:pt x="1946" y="7185"/>
                    <a:pt x="2158" y="7224"/>
                  </a:cubicBezTo>
                  <a:cubicBezTo>
                    <a:pt x="2301" y="7250"/>
                    <a:pt x="2438" y="7289"/>
                    <a:pt x="2581" y="7289"/>
                  </a:cubicBezTo>
                  <a:cubicBezTo>
                    <a:pt x="2658" y="7289"/>
                    <a:pt x="2736" y="7277"/>
                    <a:pt x="2819" y="7247"/>
                  </a:cubicBezTo>
                  <a:cubicBezTo>
                    <a:pt x="2853" y="7237"/>
                    <a:pt x="2887" y="7232"/>
                    <a:pt x="2920" y="7232"/>
                  </a:cubicBezTo>
                  <a:cubicBezTo>
                    <a:pt x="3041" y="7232"/>
                    <a:pt x="3150" y="7295"/>
                    <a:pt x="3206" y="7381"/>
                  </a:cubicBezTo>
                  <a:cubicBezTo>
                    <a:pt x="3284" y="7515"/>
                    <a:pt x="3127" y="7547"/>
                    <a:pt x="3000" y="7585"/>
                  </a:cubicBezTo>
                  <a:cubicBezTo>
                    <a:pt x="2804" y="7642"/>
                    <a:pt x="2876" y="7697"/>
                    <a:pt x="2993" y="7791"/>
                  </a:cubicBezTo>
                  <a:cubicBezTo>
                    <a:pt x="3160" y="7935"/>
                    <a:pt x="3341" y="7973"/>
                    <a:pt x="3527" y="7973"/>
                  </a:cubicBezTo>
                  <a:cubicBezTo>
                    <a:pt x="3735" y="7973"/>
                    <a:pt x="3950" y="7925"/>
                    <a:pt x="4159" y="7925"/>
                  </a:cubicBezTo>
                  <a:lnTo>
                    <a:pt x="4166" y="7925"/>
                  </a:lnTo>
                  <a:cubicBezTo>
                    <a:pt x="4773" y="8020"/>
                    <a:pt x="5379" y="8090"/>
                    <a:pt x="6001" y="8105"/>
                  </a:cubicBezTo>
                  <a:cubicBezTo>
                    <a:pt x="6118" y="8161"/>
                    <a:pt x="6230" y="8216"/>
                    <a:pt x="6347" y="8271"/>
                  </a:cubicBezTo>
                  <a:cubicBezTo>
                    <a:pt x="6260" y="8530"/>
                    <a:pt x="6787" y="8696"/>
                    <a:pt x="6528" y="8987"/>
                  </a:cubicBezTo>
                  <a:cubicBezTo>
                    <a:pt x="6441" y="9074"/>
                    <a:pt x="6230" y="9136"/>
                    <a:pt x="6300" y="9263"/>
                  </a:cubicBezTo>
                  <a:cubicBezTo>
                    <a:pt x="6343" y="9339"/>
                    <a:pt x="6417" y="9356"/>
                    <a:pt x="6501" y="9356"/>
                  </a:cubicBezTo>
                  <a:cubicBezTo>
                    <a:pt x="6573" y="9356"/>
                    <a:pt x="6652" y="9344"/>
                    <a:pt x="6726" y="9344"/>
                  </a:cubicBezTo>
                  <a:cubicBezTo>
                    <a:pt x="6753" y="9344"/>
                    <a:pt x="6779" y="9345"/>
                    <a:pt x="6804" y="9350"/>
                  </a:cubicBezTo>
                  <a:cubicBezTo>
                    <a:pt x="6975" y="9498"/>
                    <a:pt x="7126" y="9552"/>
                    <a:pt x="7261" y="9552"/>
                  </a:cubicBezTo>
                  <a:cubicBezTo>
                    <a:pt x="7506" y="9552"/>
                    <a:pt x="7696" y="9375"/>
                    <a:pt x="7843" y="9263"/>
                  </a:cubicBezTo>
                  <a:cubicBezTo>
                    <a:pt x="8041" y="9441"/>
                    <a:pt x="8254" y="9490"/>
                    <a:pt x="8474" y="9490"/>
                  </a:cubicBezTo>
                  <a:cubicBezTo>
                    <a:pt x="8739" y="9490"/>
                    <a:pt x="9015" y="9418"/>
                    <a:pt x="9285" y="9418"/>
                  </a:cubicBezTo>
                  <a:cubicBezTo>
                    <a:pt x="9306" y="9418"/>
                    <a:pt x="9326" y="9419"/>
                    <a:pt x="9347" y="9420"/>
                  </a:cubicBezTo>
                  <a:cubicBezTo>
                    <a:pt x="9228" y="9561"/>
                    <a:pt x="9047" y="9696"/>
                    <a:pt x="9338" y="9798"/>
                  </a:cubicBezTo>
                  <a:cubicBezTo>
                    <a:pt x="9432" y="9861"/>
                    <a:pt x="9529" y="9893"/>
                    <a:pt x="9627" y="9893"/>
                  </a:cubicBezTo>
                  <a:cubicBezTo>
                    <a:pt x="9725" y="9893"/>
                    <a:pt x="9823" y="9861"/>
                    <a:pt x="9922" y="9798"/>
                  </a:cubicBezTo>
                  <a:cubicBezTo>
                    <a:pt x="9952" y="9798"/>
                    <a:pt x="9992" y="9790"/>
                    <a:pt x="10031" y="9790"/>
                  </a:cubicBezTo>
                  <a:cubicBezTo>
                    <a:pt x="10101" y="9836"/>
                    <a:pt x="10205" y="9932"/>
                    <a:pt x="10226" y="9932"/>
                  </a:cubicBezTo>
                  <a:cubicBezTo>
                    <a:pt x="10227" y="9932"/>
                    <a:pt x="10227" y="9932"/>
                    <a:pt x="10228" y="9932"/>
                  </a:cubicBezTo>
                  <a:cubicBezTo>
                    <a:pt x="10355" y="9867"/>
                    <a:pt x="10468" y="9841"/>
                    <a:pt x="10572" y="9841"/>
                  </a:cubicBezTo>
                  <a:cubicBezTo>
                    <a:pt x="10835" y="9841"/>
                    <a:pt x="11036" y="10010"/>
                    <a:pt x="11244" y="10145"/>
                  </a:cubicBezTo>
                  <a:cubicBezTo>
                    <a:pt x="11302" y="10183"/>
                    <a:pt x="11362" y="10207"/>
                    <a:pt x="11425" y="10207"/>
                  </a:cubicBezTo>
                  <a:cubicBezTo>
                    <a:pt x="11466" y="10207"/>
                    <a:pt x="11508" y="10197"/>
                    <a:pt x="11550" y="10176"/>
                  </a:cubicBezTo>
                  <a:cubicBezTo>
                    <a:pt x="11662" y="10124"/>
                    <a:pt x="11756" y="10100"/>
                    <a:pt x="11835" y="10100"/>
                  </a:cubicBezTo>
                  <a:cubicBezTo>
                    <a:pt x="12020" y="10100"/>
                    <a:pt x="12128" y="10226"/>
                    <a:pt x="12204" y="10412"/>
                  </a:cubicBezTo>
                  <a:cubicBezTo>
                    <a:pt x="11322" y="10586"/>
                    <a:pt x="10402" y="10561"/>
                    <a:pt x="9504" y="10608"/>
                  </a:cubicBezTo>
                  <a:cubicBezTo>
                    <a:pt x="8363" y="10665"/>
                    <a:pt x="7244" y="10797"/>
                    <a:pt x="6118" y="10948"/>
                  </a:cubicBezTo>
                  <a:lnTo>
                    <a:pt x="5544" y="11033"/>
                  </a:lnTo>
                  <a:cubicBezTo>
                    <a:pt x="5454" y="11021"/>
                    <a:pt x="5366" y="11016"/>
                    <a:pt x="5279" y="11016"/>
                  </a:cubicBezTo>
                  <a:cubicBezTo>
                    <a:pt x="4863" y="11016"/>
                    <a:pt x="4476" y="11138"/>
                    <a:pt x="4079" y="11222"/>
                  </a:cubicBezTo>
                  <a:cubicBezTo>
                    <a:pt x="3945" y="11254"/>
                    <a:pt x="3828" y="11341"/>
                    <a:pt x="3930" y="11483"/>
                  </a:cubicBezTo>
                  <a:cubicBezTo>
                    <a:pt x="3843" y="11625"/>
                    <a:pt x="3694" y="11647"/>
                    <a:pt x="3513" y="11664"/>
                  </a:cubicBezTo>
                  <a:cubicBezTo>
                    <a:pt x="2985" y="11687"/>
                    <a:pt x="2458" y="11719"/>
                    <a:pt x="1931" y="11759"/>
                  </a:cubicBezTo>
                  <a:cubicBezTo>
                    <a:pt x="1884" y="11759"/>
                    <a:pt x="1844" y="11799"/>
                    <a:pt x="1804" y="11821"/>
                  </a:cubicBezTo>
                  <a:cubicBezTo>
                    <a:pt x="1820" y="11978"/>
                    <a:pt x="2111" y="11948"/>
                    <a:pt x="2120" y="12097"/>
                  </a:cubicBezTo>
                  <a:cubicBezTo>
                    <a:pt x="1757" y="12333"/>
                    <a:pt x="1757" y="12333"/>
                    <a:pt x="2473" y="12759"/>
                  </a:cubicBezTo>
                  <a:cubicBezTo>
                    <a:pt x="2340" y="12892"/>
                    <a:pt x="2170" y="12906"/>
                    <a:pt x="1995" y="12906"/>
                  </a:cubicBezTo>
                  <a:cubicBezTo>
                    <a:pt x="1949" y="12906"/>
                    <a:pt x="1903" y="12905"/>
                    <a:pt x="1857" y="12905"/>
                  </a:cubicBezTo>
                  <a:cubicBezTo>
                    <a:pt x="1821" y="12905"/>
                    <a:pt x="1785" y="12906"/>
                    <a:pt x="1750" y="12908"/>
                  </a:cubicBezTo>
                  <a:cubicBezTo>
                    <a:pt x="1427" y="12886"/>
                    <a:pt x="1554" y="12554"/>
                    <a:pt x="1480" y="12554"/>
                  </a:cubicBezTo>
                  <a:cubicBezTo>
                    <a:pt x="1478" y="12554"/>
                    <a:pt x="1476" y="12554"/>
                    <a:pt x="1474" y="12554"/>
                  </a:cubicBezTo>
                  <a:cubicBezTo>
                    <a:pt x="1439" y="12558"/>
                    <a:pt x="1406" y="12559"/>
                    <a:pt x="1373" y="12559"/>
                  </a:cubicBezTo>
                  <a:cubicBezTo>
                    <a:pt x="955" y="12559"/>
                    <a:pt x="655" y="12300"/>
                    <a:pt x="268" y="12286"/>
                  </a:cubicBezTo>
                  <a:cubicBezTo>
                    <a:pt x="260" y="12286"/>
                    <a:pt x="252" y="12286"/>
                    <a:pt x="244" y="12286"/>
                  </a:cubicBezTo>
                  <a:cubicBezTo>
                    <a:pt x="94" y="12286"/>
                    <a:pt x="1" y="12355"/>
                    <a:pt x="127" y="12475"/>
                  </a:cubicBezTo>
                  <a:cubicBezTo>
                    <a:pt x="380" y="12719"/>
                    <a:pt x="1024" y="12696"/>
                    <a:pt x="852" y="13238"/>
                  </a:cubicBezTo>
                  <a:cubicBezTo>
                    <a:pt x="805" y="13380"/>
                    <a:pt x="1379" y="13584"/>
                    <a:pt x="1725" y="13679"/>
                  </a:cubicBezTo>
                  <a:cubicBezTo>
                    <a:pt x="1766" y="13690"/>
                    <a:pt x="1801" y="13696"/>
                    <a:pt x="1833" y="13696"/>
                  </a:cubicBezTo>
                  <a:cubicBezTo>
                    <a:pt x="2019" y="13696"/>
                    <a:pt x="2075" y="13521"/>
                    <a:pt x="2190" y="13427"/>
                  </a:cubicBezTo>
                  <a:cubicBezTo>
                    <a:pt x="2236" y="13390"/>
                    <a:pt x="2280" y="13377"/>
                    <a:pt x="2324" y="13377"/>
                  </a:cubicBezTo>
                  <a:cubicBezTo>
                    <a:pt x="2401" y="13377"/>
                    <a:pt x="2477" y="13418"/>
                    <a:pt x="2553" y="13443"/>
                  </a:cubicBezTo>
                  <a:cubicBezTo>
                    <a:pt x="2528" y="13522"/>
                    <a:pt x="2394" y="13601"/>
                    <a:pt x="2528" y="13671"/>
                  </a:cubicBezTo>
                  <a:cubicBezTo>
                    <a:pt x="2564" y="13690"/>
                    <a:pt x="2598" y="13697"/>
                    <a:pt x="2631" y="13697"/>
                  </a:cubicBezTo>
                  <a:cubicBezTo>
                    <a:pt x="2725" y="13697"/>
                    <a:pt x="2812" y="13640"/>
                    <a:pt x="2898" y="13616"/>
                  </a:cubicBezTo>
                  <a:cubicBezTo>
                    <a:pt x="2970" y="13679"/>
                    <a:pt x="3048" y="13735"/>
                    <a:pt x="3127" y="13798"/>
                  </a:cubicBezTo>
                  <a:cubicBezTo>
                    <a:pt x="3008" y="13853"/>
                    <a:pt x="3008" y="13915"/>
                    <a:pt x="3127" y="13979"/>
                  </a:cubicBezTo>
                  <a:cubicBezTo>
                    <a:pt x="3528" y="14057"/>
                    <a:pt x="3796" y="14278"/>
                    <a:pt x="4072" y="14491"/>
                  </a:cubicBezTo>
                  <a:cubicBezTo>
                    <a:pt x="4025" y="14633"/>
                    <a:pt x="3788" y="14554"/>
                    <a:pt x="3615" y="14688"/>
                  </a:cubicBezTo>
                  <a:cubicBezTo>
                    <a:pt x="4047" y="14718"/>
                    <a:pt x="4395" y="14750"/>
                    <a:pt x="4741" y="14775"/>
                  </a:cubicBezTo>
                  <a:lnTo>
                    <a:pt x="4969" y="14775"/>
                  </a:lnTo>
                  <a:cubicBezTo>
                    <a:pt x="5023" y="14769"/>
                    <a:pt x="5078" y="14767"/>
                    <a:pt x="5133" y="14767"/>
                  </a:cubicBezTo>
                  <a:cubicBezTo>
                    <a:pt x="5297" y="14767"/>
                    <a:pt x="5464" y="14786"/>
                    <a:pt x="5629" y="14786"/>
                  </a:cubicBezTo>
                  <a:cubicBezTo>
                    <a:pt x="5797" y="14786"/>
                    <a:pt x="5962" y="14766"/>
                    <a:pt x="6118" y="14688"/>
                  </a:cubicBezTo>
                  <a:cubicBezTo>
                    <a:pt x="6182" y="14661"/>
                    <a:pt x="6241" y="14648"/>
                    <a:pt x="6295" y="14648"/>
                  </a:cubicBezTo>
                  <a:cubicBezTo>
                    <a:pt x="6401" y="14648"/>
                    <a:pt x="6492" y="14696"/>
                    <a:pt x="6575" y="14775"/>
                  </a:cubicBezTo>
                  <a:lnTo>
                    <a:pt x="6583" y="14775"/>
                  </a:lnTo>
                  <a:cubicBezTo>
                    <a:pt x="6630" y="14797"/>
                    <a:pt x="6677" y="14812"/>
                    <a:pt x="6732" y="14822"/>
                  </a:cubicBezTo>
                  <a:cubicBezTo>
                    <a:pt x="6905" y="14864"/>
                    <a:pt x="7082" y="14877"/>
                    <a:pt x="7260" y="14877"/>
                  </a:cubicBezTo>
                  <a:cubicBezTo>
                    <a:pt x="7524" y="14877"/>
                    <a:pt x="7791" y="14849"/>
                    <a:pt x="8054" y="14849"/>
                  </a:cubicBezTo>
                  <a:cubicBezTo>
                    <a:pt x="8139" y="14849"/>
                    <a:pt x="8224" y="14852"/>
                    <a:pt x="8308" y="14860"/>
                  </a:cubicBezTo>
                  <a:cubicBezTo>
                    <a:pt x="8843" y="14869"/>
                    <a:pt x="9370" y="14869"/>
                    <a:pt x="9905" y="14877"/>
                  </a:cubicBezTo>
                  <a:cubicBezTo>
                    <a:pt x="10046" y="15033"/>
                    <a:pt x="10339" y="14877"/>
                    <a:pt x="10481" y="15041"/>
                  </a:cubicBezTo>
                  <a:cubicBezTo>
                    <a:pt x="10319" y="15124"/>
                    <a:pt x="10143" y="15146"/>
                    <a:pt x="9960" y="15146"/>
                  </a:cubicBezTo>
                  <a:cubicBezTo>
                    <a:pt x="9919" y="15146"/>
                    <a:pt x="9877" y="15145"/>
                    <a:pt x="9835" y="15143"/>
                  </a:cubicBezTo>
                  <a:cubicBezTo>
                    <a:pt x="9772" y="15140"/>
                    <a:pt x="9710" y="15138"/>
                    <a:pt x="9650" y="15138"/>
                  </a:cubicBezTo>
                  <a:cubicBezTo>
                    <a:pt x="9411" y="15138"/>
                    <a:pt x="9186" y="15171"/>
                    <a:pt x="8992" y="15309"/>
                  </a:cubicBezTo>
                  <a:cubicBezTo>
                    <a:pt x="8872" y="15319"/>
                    <a:pt x="8753" y="15367"/>
                    <a:pt x="8633" y="15367"/>
                  </a:cubicBezTo>
                  <a:cubicBezTo>
                    <a:pt x="8564" y="15367"/>
                    <a:pt x="8495" y="15351"/>
                    <a:pt x="8425" y="15302"/>
                  </a:cubicBezTo>
                  <a:cubicBezTo>
                    <a:pt x="8335" y="15246"/>
                    <a:pt x="8252" y="15222"/>
                    <a:pt x="8173" y="15222"/>
                  </a:cubicBezTo>
                  <a:cubicBezTo>
                    <a:pt x="8052" y="15222"/>
                    <a:pt x="7941" y="15278"/>
                    <a:pt x="7826" y="15364"/>
                  </a:cubicBezTo>
                  <a:cubicBezTo>
                    <a:pt x="7586" y="15551"/>
                    <a:pt x="7462" y="15648"/>
                    <a:pt x="7338" y="15648"/>
                  </a:cubicBezTo>
                  <a:cubicBezTo>
                    <a:pt x="7207" y="15648"/>
                    <a:pt x="7075" y="15539"/>
                    <a:pt x="6804" y="15317"/>
                  </a:cubicBezTo>
                  <a:cubicBezTo>
                    <a:pt x="6731" y="15263"/>
                    <a:pt x="6658" y="15217"/>
                    <a:pt x="6582" y="15217"/>
                  </a:cubicBezTo>
                  <a:cubicBezTo>
                    <a:pt x="6559" y="15217"/>
                    <a:pt x="6536" y="15221"/>
                    <a:pt x="6513" y="15230"/>
                  </a:cubicBezTo>
                  <a:cubicBezTo>
                    <a:pt x="6182" y="15349"/>
                    <a:pt x="5827" y="15451"/>
                    <a:pt x="5559" y="15632"/>
                  </a:cubicBezTo>
                  <a:cubicBezTo>
                    <a:pt x="5441" y="15706"/>
                    <a:pt x="5358" y="15748"/>
                    <a:pt x="5286" y="15748"/>
                  </a:cubicBezTo>
                  <a:cubicBezTo>
                    <a:pt x="5205" y="15748"/>
                    <a:pt x="5140" y="15694"/>
                    <a:pt x="5056" y="15568"/>
                  </a:cubicBezTo>
                  <a:cubicBezTo>
                    <a:pt x="4980" y="15452"/>
                    <a:pt x="4894" y="15398"/>
                    <a:pt x="4805" y="15398"/>
                  </a:cubicBezTo>
                  <a:cubicBezTo>
                    <a:pt x="4708" y="15398"/>
                    <a:pt x="4607" y="15462"/>
                    <a:pt x="4512" y="15578"/>
                  </a:cubicBezTo>
                  <a:cubicBezTo>
                    <a:pt x="4236" y="15814"/>
                    <a:pt x="3970" y="16050"/>
                    <a:pt x="3694" y="16286"/>
                  </a:cubicBezTo>
                  <a:cubicBezTo>
                    <a:pt x="3620" y="16329"/>
                    <a:pt x="3550" y="16349"/>
                    <a:pt x="3483" y="16349"/>
                  </a:cubicBezTo>
                  <a:cubicBezTo>
                    <a:pt x="3380" y="16349"/>
                    <a:pt x="3287" y="16301"/>
                    <a:pt x="3206" y="16214"/>
                  </a:cubicBezTo>
                  <a:cubicBezTo>
                    <a:pt x="3105" y="16113"/>
                    <a:pt x="3017" y="16069"/>
                    <a:pt x="2931" y="16069"/>
                  </a:cubicBezTo>
                  <a:cubicBezTo>
                    <a:pt x="2823" y="16069"/>
                    <a:pt x="2718" y="16137"/>
                    <a:pt x="2592" y="16247"/>
                  </a:cubicBezTo>
                  <a:cubicBezTo>
                    <a:pt x="2379" y="16418"/>
                    <a:pt x="2292" y="16679"/>
                    <a:pt x="1969" y="16789"/>
                  </a:cubicBezTo>
                  <a:cubicBezTo>
                    <a:pt x="1867" y="16828"/>
                    <a:pt x="1837" y="16938"/>
                    <a:pt x="1906" y="17025"/>
                  </a:cubicBezTo>
                  <a:cubicBezTo>
                    <a:pt x="1948" y="17073"/>
                    <a:pt x="2012" y="17096"/>
                    <a:pt x="2076" y="17096"/>
                  </a:cubicBezTo>
                  <a:cubicBezTo>
                    <a:pt x="2107" y="17096"/>
                    <a:pt x="2139" y="17090"/>
                    <a:pt x="2167" y="17080"/>
                  </a:cubicBezTo>
                  <a:cubicBezTo>
                    <a:pt x="2481" y="16978"/>
                    <a:pt x="2883" y="17042"/>
                    <a:pt x="3120" y="16759"/>
                  </a:cubicBezTo>
                  <a:cubicBezTo>
                    <a:pt x="3189" y="16669"/>
                    <a:pt x="3307" y="16586"/>
                    <a:pt x="3435" y="16586"/>
                  </a:cubicBezTo>
                  <a:cubicBezTo>
                    <a:pt x="3523" y="16586"/>
                    <a:pt x="3616" y="16624"/>
                    <a:pt x="3701" y="16726"/>
                  </a:cubicBezTo>
                  <a:cubicBezTo>
                    <a:pt x="3882" y="16893"/>
                    <a:pt x="4110" y="16909"/>
                    <a:pt x="4346" y="16909"/>
                  </a:cubicBezTo>
                  <a:cubicBezTo>
                    <a:pt x="4399" y="16909"/>
                    <a:pt x="4452" y="16908"/>
                    <a:pt x="4505" y="16908"/>
                  </a:cubicBezTo>
                  <a:cubicBezTo>
                    <a:pt x="4718" y="16900"/>
                    <a:pt x="4930" y="16908"/>
                    <a:pt x="5126" y="16876"/>
                  </a:cubicBezTo>
                  <a:cubicBezTo>
                    <a:pt x="5311" y="16850"/>
                    <a:pt x="5491" y="16817"/>
                    <a:pt x="5669" y="16817"/>
                  </a:cubicBezTo>
                  <a:cubicBezTo>
                    <a:pt x="5817" y="16817"/>
                    <a:pt x="5964" y="16840"/>
                    <a:pt x="6111" y="16908"/>
                  </a:cubicBezTo>
                  <a:cubicBezTo>
                    <a:pt x="6004" y="17371"/>
                    <a:pt x="5917" y="17496"/>
                    <a:pt x="5489" y="17496"/>
                  </a:cubicBezTo>
                  <a:cubicBezTo>
                    <a:pt x="5379" y="17496"/>
                    <a:pt x="5247" y="17487"/>
                    <a:pt x="5086" y="17475"/>
                  </a:cubicBezTo>
                  <a:cubicBezTo>
                    <a:pt x="5059" y="17472"/>
                    <a:pt x="5030" y="17470"/>
                    <a:pt x="5000" y="17470"/>
                  </a:cubicBezTo>
                  <a:cubicBezTo>
                    <a:pt x="4860" y="17470"/>
                    <a:pt x="4703" y="17502"/>
                    <a:pt x="4599" y="17562"/>
                  </a:cubicBezTo>
                  <a:cubicBezTo>
                    <a:pt x="3851" y="18009"/>
                    <a:pt x="2906" y="18223"/>
                    <a:pt x="2222" y="18743"/>
                  </a:cubicBezTo>
                  <a:cubicBezTo>
                    <a:pt x="2078" y="18849"/>
                    <a:pt x="1949" y="18903"/>
                    <a:pt x="1829" y="18903"/>
                  </a:cubicBezTo>
                  <a:cubicBezTo>
                    <a:pt x="1693" y="18903"/>
                    <a:pt x="1567" y="18833"/>
                    <a:pt x="1442" y="18686"/>
                  </a:cubicBezTo>
                  <a:cubicBezTo>
                    <a:pt x="1316" y="18540"/>
                    <a:pt x="1196" y="18480"/>
                    <a:pt x="1081" y="18480"/>
                  </a:cubicBezTo>
                  <a:cubicBezTo>
                    <a:pt x="929" y="18480"/>
                    <a:pt x="786" y="18583"/>
                    <a:pt x="646" y="18726"/>
                  </a:cubicBezTo>
                  <a:cubicBezTo>
                    <a:pt x="497" y="18875"/>
                    <a:pt x="457" y="19041"/>
                    <a:pt x="482" y="19222"/>
                  </a:cubicBezTo>
                  <a:lnTo>
                    <a:pt x="482" y="19230"/>
                  </a:lnTo>
                  <a:cubicBezTo>
                    <a:pt x="489" y="19270"/>
                    <a:pt x="482" y="19317"/>
                    <a:pt x="514" y="19357"/>
                  </a:cubicBezTo>
                  <a:cubicBezTo>
                    <a:pt x="969" y="19891"/>
                    <a:pt x="914" y="20150"/>
                    <a:pt x="253" y="20623"/>
                  </a:cubicBezTo>
                  <a:cubicBezTo>
                    <a:pt x="104" y="20727"/>
                    <a:pt x="127" y="20859"/>
                    <a:pt x="144" y="20993"/>
                  </a:cubicBezTo>
                  <a:cubicBezTo>
                    <a:pt x="166" y="21135"/>
                    <a:pt x="230" y="21276"/>
                    <a:pt x="253" y="21418"/>
                  </a:cubicBezTo>
                  <a:cubicBezTo>
                    <a:pt x="323" y="21849"/>
                    <a:pt x="573" y="22069"/>
                    <a:pt x="999" y="22069"/>
                  </a:cubicBezTo>
                  <a:cubicBezTo>
                    <a:pt x="1151" y="22069"/>
                    <a:pt x="1325" y="22041"/>
                    <a:pt x="1521" y="21985"/>
                  </a:cubicBezTo>
                  <a:cubicBezTo>
                    <a:pt x="1591" y="21955"/>
                    <a:pt x="1670" y="21923"/>
                    <a:pt x="1742" y="21883"/>
                  </a:cubicBezTo>
                  <a:cubicBezTo>
                    <a:pt x="1873" y="21820"/>
                    <a:pt x="2022" y="21691"/>
                    <a:pt x="2136" y="21691"/>
                  </a:cubicBezTo>
                  <a:cubicBezTo>
                    <a:pt x="2220" y="21691"/>
                    <a:pt x="2285" y="21760"/>
                    <a:pt x="2309" y="21977"/>
                  </a:cubicBezTo>
                  <a:cubicBezTo>
                    <a:pt x="1874" y="22268"/>
                    <a:pt x="2498" y="22805"/>
                    <a:pt x="1906" y="23071"/>
                  </a:cubicBezTo>
                  <a:cubicBezTo>
                    <a:pt x="1906" y="23071"/>
                    <a:pt x="1961" y="23166"/>
                    <a:pt x="2009" y="23213"/>
                  </a:cubicBezTo>
                  <a:cubicBezTo>
                    <a:pt x="2175" y="23372"/>
                    <a:pt x="2339" y="23544"/>
                    <a:pt x="2521" y="23685"/>
                  </a:cubicBezTo>
                  <a:cubicBezTo>
                    <a:pt x="2659" y="23803"/>
                    <a:pt x="2790" y="23876"/>
                    <a:pt x="2982" y="23876"/>
                  </a:cubicBezTo>
                  <a:cubicBezTo>
                    <a:pt x="3062" y="23876"/>
                    <a:pt x="3154" y="23863"/>
                    <a:pt x="3261" y="23835"/>
                  </a:cubicBezTo>
                  <a:cubicBezTo>
                    <a:pt x="3662" y="23735"/>
                    <a:pt x="4113" y="23695"/>
                    <a:pt x="4551" y="23695"/>
                  </a:cubicBezTo>
                  <a:cubicBezTo>
                    <a:pt x="4663" y="23695"/>
                    <a:pt x="4774" y="23697"/>
                    <a:pt x="4882" y="23702"/>
                  </a:cubicBezTo>
                  <a:cubicBezTo>
                    <a:pt x="4900" y="23703"/>
                    <a:pt x="4918" y="23704"/>
                    <a:pt x="4937" y="23704"/>
                  </a:cubicBezTo>
                  <a:cubicBezTo>
                    <a:pt x="5070" y="23704"/>
                    <a:pt x="5221" y="23681"/>
                    <a:pt x="5360" y="23681"/>
                  </a:cubicBezTo>
                  <a:cubicBezTo>
                    <a:pt x="5486" y="23681"/>
                    <a:pt x="5602" y="23700"/>
                    <a:pt x="5685" y="23772"/>
                  </a:cubicBezTo>
                  <a:cubicBezTo>
                    <a:pt x="5799" y="23872"/>
                    <a:pt x="5893" y="23913"/>
                    <a:pt x="5980" y="23913"/>
                  </a:cubicBezTo>
                  <a:cubicBezTo>
                    <a:pt x="6086" y="23913"/>
                    <a:pt x="6184" y="23854"/>
                    <a:pt x="6300" y="23772"/>
                  </a:cubicBezTo>
                  <a:cubicBezTo>
                    <a:pt x="6426" y="23685"/>
                    <a:pt x="6591" y="23623"/>
                    <a:pt x="6834" y="23504"/>
                  </a:cubicBezTo>
                  <a:lnTo>
                    <a:pt x="6834" y="23504"/>
                  </a:lnTo>
                  <a:cubicBezTo>
                    <a:pt x="6740" y="23678"/>
                    <a:pt x="6717" y="23772"/>
                    <a:pt x="6645" y="23835"/>
                  </a:cubicBezTo>
                  <a:cubicBezTo>
                    <a:pt x="6300" y="24158"/>
                    <a:pt x="6740" y="24772"/>
                    <a:pt x="5969" y="24938"/>
                  </a:cubicBezTo>
                  <a:cubicBezTo>
                    <a:pt x="5961" y="24938"/>
                    <a:pt x="5961" y="25001"/>
                    <a:pt x="5984" y="25016"/>
                  </a:cubicBezTo>
                  <a:cubicBezTo>
                    <a:pt x="6245" y="25284"/>
                    <a:pt x="5929" y="25252"/>
                    <a:pt x="5748" y="25299"/>
                  </a:cubicBezTo>
                  <a:cubicBezTo>
                    <a:pt x="5268" y="25426"/>
                    <a:pt x="5370" y="25771"/>
                    <a:pt x="5332" y="26047"/>
                  </a:cubicBezTo>
                  <a:cubicBezTo>
                    <a:pt x="5306" y="26222"/>
                    <a:pt x="5424" y="26251"/>
                    <a:pt x="5564" y="26251"/>
                  </a:cubicBezTo>
                  <a:cubicBezTo>
                    <a:pt x="5633" y="26251"/>
                    <a:pt x="5708" y="26244"/>
                    <a:pt x="5772" y="26244"/>
                  </a:cubicBezTo>
                  <a:cubicBezTo>
                    <a:pt x="5995" y="26393"/>
                    <a:pt x="6260" y="26577"/>
                    <a:pt x="6514" y="26577"/>
                  </a:cubicBezTo>
                  <a:cubicBezTo>
                    <a:pt x="6529" y="26577"/>
                    <a:pt x="6545" y="26576"/>
                    <a:pt x="6560" y="26574"/>
                  </a:cubicBezTo>
                  <a:cubicBezTo>
                    <a:pt x="6608" y="26570"/>
                    <a:pt x="6653" y="26567"/>
                    <a:pt x="6694" y="26567"/>
                  </a:cubicBezTo>
                  <a:cubicBezTo>
                    <a:pt x="7048" y="26567"/>
                    <a:pt x="7155" y="26743"/>
                    <a:pt x="7269" y="26969"/>
                  </a:cubicBezTo>
                  <a:cubicBezTo>
                    <a:pt x="7190" y="27347"/>
                    <a:pt x="7702" y="27151"/>
                    <a:pt x="7836" y="27323"/>
                  </a:cubicBezTo>
                  <a:cubicBezTo>
                    <a:pt x="7630" y="27449"/>
                    <a:pt x="7433" y="27576"/>
                    <a:pt x="7222" y="27701"/>
                  </a:cubicBezTo>
                  <a:cubicBezTo>
                    <a:pt x="7150" y="27748"/>
                    <a:pt x="7048" y="27835"/>
                    <a:pt x="7142" y="27867"/>
                  </a:cubicBezTo>
                  <a:cubicBezTo>
                    <a:pt x="7622" y="28031"/>
                    <a:pt x="7292" y="28267"/>
                    <a:pt x="7259" y="28481"/>
                  </a:cubicBezTo>
                  <a:cubicBezTo>
                    <a:pt x="7269" y="28504"/>
                    <a:pt x="7276" y="28521"/>
                    <a:pt x="7284" y="28543"/>
                  </a:cubicBezTo>
                  <a:cubicBezTo>
                    <a:pt x="7292" y="28732"/>
                    <a:pt x="6874" y="28961"/>
                    <a:pt x="7284" y="29070"/>
                  </a:cubicBezTo>
                  <a:cubicBezTo>
                    <a:pt x="7319" y="29080"/>
                    <a:pt x="7350" y="29084"/>
                    <a:pt x="7379" y="29084"/>
                  </a:cubicBezTo>
                  <a:cubicBezTo>
                    <a:pt x="7623" y="29084"/>
                    <a:pt x="7667" y="28781"/>
                    <a:pt x="7843" y="28662"/>
                  </a:cubicBezTo>
                  <a:cubicBezTo>
                    <a:pt x="7883" y="28630"/>
                    <a:pt x="7921" y="28606"/>
                    <a:pt x="7953" y="28575"/>
                  </a:cubicBezTo>
                  <a:lnTo>
                    <a:pt x="7960" y="28575"/>
                  </a:lnTo>
                  <a:cubicBezTo>
                    <a:pt x="8450" y="28402"/>
                    <a:pt x="8701" y="28111"/>
                    <a:pt x="8669" y="27686"/>
                  </a:cubicBezTo>
                  <a:lnTo>
                    <a:pt x="8669" y="27686"/>
                  </a:lnTo>
                  <a:cubicBezTo>
                    <a:pt x="8803" y="27693"/>
                    <a:pt x="8865" y="27748"/>
                    <a:pt x="8875" y="27859"/>
                  </a:cubicBezTo>
                  <a:cubicBezTo>
                    <a:pt x="8669" y="28048"/>
                    <a:pt x="8913" y="28118"/>
                    <a:pt x="9047" y="28181"/>
                  </a:cubicBezTo>
                  <a:cubicBezTo>
                    <a:pt x="9330" y="28315"/>
                    <a:pt x="9449" y="28504"/>
                    <a:pt x="9457" y="28747"/>
                  </a:cubicBezTo>
                  <a:cubicBezTo>
                    <a:pt x="9166" y="28961"/>
                    <a:pt x="8472" y="28693"/>
                    <a:pt x="8457" y="29244"/>
                  </a:cubicBezTo>
                  <a:cubicBezTo>
                    <a:pt x="8457" y="29251"/>
                    <a:pt x="8406" y="29269"/>
                    <a:pt x="8372" y="29269"/>
                  </a:cubicBezTo>
                  <a:cubicBezTo>
                    <a:pt x="8366" y="29269"/>
                    <a:pt x="8360" y="29268"/>
                    <a:pt x="8355" y="29267"/>
                  </a:cubicBezTo>
                  <a:cubicBezTo>
                    <a:pt x="8243" y="29232"/>
                    <a:pt x="8140" y="29218"/>
                    <a:pt x="8044" y="29218"/>
                  </a:cubicBezTo>
                  <a:cubicBezTo>
                    <a:pt x="7642" y="29218"/>
                    <a:pt x="7364" y="29479"/>
                    <a:pt x="7040" y="29637"/>
                  </a:cubicBezTo>
                  <a:cubicBezTo>
                    <a:pt x="6995" y="29631"/>
                    <a:pt x="6955" y="29628"/>
                    <a:pt x="6920" y="29628"/>
                  </a:cubicBezTo>
                  <a:cubicBezTo>
                    <a:pt x="6559" y="29628"/>
                    <a:pt x="6705" y="29935"/>
                    <a:pt x="6575" y="30079"/>
                  </a:cubicBezTo>
                  <a:lnTo>
                    <a:pt x="6583" y="30087"/>
                  </a:lnTo>
                  <a:cubicBezTo>
                    <a:pt x="6386" y="30189"/>
                    <a:pt x="6496" y="30401"/>
                    <a:pt x="6332" y="30520"/>
                  </a:cubicBezTo>
                  <a:cubicBezTo>
                    <a:pt x="6056" y="30582"/>
                    <a:pt x="5795" y="30669"/>
                    <a:pt x="5576" y="30818"/>
                  </a:cubicBezTo>
                  <a:cubicBezTo>
                    <a:pt x="5419" y="30927"/>
                    <a:pt x="5273" y="30987"/>
                    <a:pt x="5133" y="30987"/>
                  </a:cubicBezTo>
                  <a:cubicBezTo>
                    <a:pt x="4978" y="30987"/>
                    <a:pt x="4831" y="30913"/>
                    <a:pt x="4686" y="30748"/>
                  </a:cubicBezTo>
                  <a:cubicBezTo>
                    <a:pt x="4556" y="30591"/>
                    <a:pt x="4349" y="30527"/>
                    <a:pt x="4124" y="30527"/>
                  </a:cubicBezTo>
                  <a:cubicBezTo>
                    <a:pt x="4078" y="30527"/>
                    <a:pt x="4032" y="30530"/>
                    <a:pt x="3985" y="30535"/>
                  </a:cubicBezTo>
                  <a:cubicBezTo>
                    <a:pt x="3686" y="30567"/>
                    <a:pt x="3622" y="30763"/>
                    <a:pt x="3545" y="30952"/>
                  </a:cubicBezTo>
                  <a:cubicBezTo>
                    <a:pt x="3426" y="31228"/>
                    <a:pt x="3433" y="31464"/>
                    <a:pt x="3804" y="31629"/>
                  </a:cubicBezTo>
                  <a:cubicBezTo>
                    <a:pt x="4087" y="31755"/>
                    <a:pt x="4276" y="31960"/>
                    <a:pt x="4497" y="32133"/>
                  </a:cubicBezTo>
                  <a:lnTo>
                    <a:pt x="4497" y="32141"/>
                  </a:lnTo>
                  <a:cubicBezTo>
                    <a:pt x="4552" y="32300"/>
                    <a:pt x="4599" y="32464"/>
                    <a:pt x="4654" y="32638"/>
                  </a:cubicBezTo>
                  <a:cubicBezTo>
                    <a:pt x="4482" y="32700"/>
                    <a:pt x="4283" y="32621"/>
                    <a:pt x="4159" y="32747"/>
                  </a:cubicBezTo>
                  <a:cubicBezTo>
                    <a:pt x="3497" y="32914"/>
                    <a:pt x="3915" y="33235"/>
                    <a:pt x="4000" y="33488"/>
                  </a:cubicBezTo>
                  <a:cubicBezTo>
                    <a:pt x="4057" y="33647"/>
                    <a:pt x="4156" y="33715"/>
                    <a:pt x="4273" y="33715"/>
                  </a:cubicBezTo>
                  <a:cubicBezTo>
                    <a:pt x="4371" y="33715"/>
                    <a:pt x="4481" y="33669"/>
                    <a:pt x="4591" y="33590"/>
                  </a:cubicBezTo>
                  <a:cubicBezTo>
                    <a:pt x="4637" y="33557"/>
                    <a:pt x="4666" y="33545"/>
                    <a:pt x="4686" y="33545"/>
                  </a:cubicBezTo>
                  <a:cubicBezTo>
                    <a:pt x="4738" y="33545"/>
                    <a:pt x="4724" y="33631"/>
                    <a:pt x="4765" y="33653"/>
                  </a:cubicBezTo>
                  <a:cubicBezTo>
                    <a:pt x="4954" y="33755"/>
                    <a:pt x="5056" y="33913"/>
                    <a:pt x="5173" y="34063"/>
                  </a:cubicBezTo>
                  <a:cubicBezTo>
                    <a:pt x="5181" y="34070"/>
                    <a:pt x="5181" y="34078"/>
                    <a:pt x="5198" y="34095"/>
                  </a:cubicBezTo>
                  <a:cubicBezTo>
                    <a:pt x="5253" y="34338"/>
                    <a:pt x="5653" y="34433"/>
                    <a:pt x="5638" y="34709"/>
                  </a:cubicBezTo>
                  <a:cubicBezTo>
                    <a:pt x="5504" y="34803"/>
                    <a:pt x="5504" y="34888"/>
                    <a:pt x="5631" y="34983"/>
                  </a:cubicBezTo>
                  <a:cubicBezTo>
                    <a:pt x="5678" y="35039"/>
                    <a:pt x="5725" y="35094"/>
                    <a:pt x="5772" y="35157"/>
                  </a:cubicBezTo>
                  <a:cubicBezTo>
                    <a:pt x="5801" y="35153"/>
                    <a:pt x="5831" y="35151"/>
                    <a:pt x="5862" y="35151"/>
                  </a:cubicBezTo>
                  <a:cubicBezTo>
                    <a:pt x="5968" y="35151"/>
                    <a:pt x="6083" y="35169"/>
                    <a:pt x="6189" y="35169"/>
                  </a:cubicBezTo>
                  <a:cubicBezTo>
                    <a:pt x="6364" y="35169"/>
                    <a:pt x="6512" y="35120"/>
                    <a:pt x="6543" y="34858"/>
                  </a:cubicBezTo>
                  <a:cubicBezTo>
                    <a:pt x="6547" y="34804"/>
                    <a:pt x="6609" y="34790"/>
                    <a:pt x="6688" y="34790"/>
                  </a:cubicBezTo>
                  <a:cubicBezTo>
                    <a:pt x="6774" y="34790"/>
                    <a:pt x="6880" y="34807"/>
                    <a:pt x="6953" y="34811"/>
                  </a:cubicBezTo>
                  <a:cubicBezTo>
                    <a:pt x="7103" y="34818"/>
                    <a:pt x="7118" y="34888"/>
                    <a:pt x="7095" y="35000"/>
                  </a:cubicBezTo>
                  <a:cubicBezTo>
                    <a:pt x="7043" y="35171"/>
                    <a:pt x="7102" y="35244"/>
                    <a:pt x="7201" y="35244"/>
                  </a:cubicBezTo>
                  <a:cubicBezTo>
                    <a:pt x="7266" y="35244"/>
                    <a:pt x="7348" y="35213"/>
                    <a:pt x="7426" y="35157"/>
                  </a:cubicBezTo>
                  <a:cubicBezTo>
                    <a:pt x="7633" y="34998"/>
                    <a:pt x="7823" y="34903"/>
                    <a:pt x="8009" y="34903"/>
                  </a:cubicBezTo>
                  <a:cubicBezTo>
                    <a:pt x="8183" y="34903"/>
                    <a:pt x="8353" y="34987"/>
                    <a:pt x="8527" y="35181"/>
                  </a:cubicBezTo>
                  <a:cubicBezTo>
                    <a:pt x="8559" y="35219"/>
                    <a:pt x="8661" y="35243"/>
                    <a:pt x="8733" y="35243"/>
                  </a:cubicBezTo>
                  <a:cubicBezTo>
                    <a:pt x="9032" y="35259"/>
                    <a:pt x="9228" y="35370"/>
                    <a:pt x="9330" y="35589"/>
                  </a:cubicBezTo>
                  <a:cubicBezTo>
                    <a:pt x="9385" y="35708"/>
                    <a:pt x="9519" y="35771"/>
                    <a:pt x="9678" y="35795"/>
                  </a:cubicBezTo>
                  <a:cubicBezTo>
                    <a:pt x="9678" y="35818"/>
                    <a:pt x="9686" y="35842"/>
                    <a:pt x="9693" y="35865"/>
                  </a:cubicBezTo>
                  <a:cubicBezTo>
                    <a:pt x="9573" y="36138"/>
                    <a:pt x="9416" y="36365"/>
                    <a:pt x="9063" y="36365"/>
                  </a:cubicBezTo>
                  <a:cubicBezTo>
                    <a:pt x="8978" y="36365"/>
                    <a:pt x="8881" y="36351"/>
                    <a:pt x="8771" y="36322"/>
                  </a:cubicBezTo>
                  <a:cubicBezTo>
                    <a:pt x="8733" y="36309"/>
                    <a:pt x="8693" y="36303"/>
                    <a:pt x="8654" y="36303"/>
                  </a:cubicBezTo>
                  <a:cubicBezTo>
                    <a:pt x="8596" y="36303"/>
                    <a:pt x="8539" y="36317"/>
                    <a:pt x="8488" y="36345"/>
                  </a:cubicBezTo>
                  <a:cubicBezTo>
                    <a:pt x="8450" y="36362"/>
                    <a:pt x="8418" y="36377"/>
                    <a:pt x="8386" y="36400"/>
                  </a:cubicBezTo>
                  <a:cubicBezTo>
                    <a:pt x="8386" y="36400"/>
                    <a:pt x="8386" y="36409"/>
                    <a:pt x="8378" y="36409"/>
                  </a:cubicBezTo>
                  <a:cubicBezTo>
                    <a:pt x="8251" y="36432"/>
                    <a:pt x="8127" y="36447"/>
                    <a:pt x="7993" y="36472"/>
                  </a:cubicBezTo>
                  <a:cubicBezTo>
                    <a:pt x="7938" y="36447"/>
                    <a:pt x="7883" y="36417"/>
                    <a:pt x="7819" y="36400"/>
                  </a:cubicBezTo>
                  <a:cubicBezTo>
                    <a:pt x="7567" y="36322"/>
                    <a:pt x="7480" y="36173"/>
                    <a:pt x="7465" y="35960"/>
                  </a:cubicBezTo>
                  <a:cubicBezTo>
                    <a:pt x="7453" y="35779"/>
                    <a:pt x="7376" y="35638"/>
                    <a:pt x="7194" y="35638"/>
                  </a:cubicBezTo>
                  <a:cubicBezTo>
                    <a:pt x="7122" y="35638"/>
                    <a:pt x="7035" y="35660"/>
                    <a:pt x="6929" y="35708"/>
                  </a:cubicBezTo>
                  <a:cubicBezTo>
                    <a:pt x="6891" y="35944"/>
                    <a:pt x="6866" y="36173"/>
                    <a:pt x="6591" y="36362"/>
                  </a:cubicBezTo>
                  <a:cubicBezTo>
                    <a:pt x="6347" y="36542"/>
                    <a:pt x="6615" y="36810"/>
                    <a:pt x="6598" y="37038"/>
                  </a:cubicBezTo>
                  <a:cubicBezTo>
                    <a:pt x="6595" y="37120"/>
                    <a:pt x="6637" y="37142"/>
                    <a:pt x="6696" y="37142"/>
                  </a:cubicBezTo>
                  <a:cubicBezTo>
                    <a:pt x="6766" y="37142"/>
                    <a:pt x="6861" y="37111"/>
                    <a:pt x="6937" y="37111"/>
                  </a:cubicBezTo>
                  <a:cubicBezTo>
                    <a:pt x="6963" y="37111"/>
                    <a:pt x="6988" y="37115"/>
                    <a:pt x="7008" y="37125"/>
                  </a:cubicBezTo>
                  <a:cubicBezTo>
                    <a:pt x="7084" y="37167"/>
                    <a:pt x="7162" y="37182"/>
                    <a:pt x="7241" y="37182"/>
                  </a:cubicBezTo>
                  <a:cubicBezTo>
                    <a:pt x="7422" y="37182"/>
                    <a:pt x="7607" y="37105"/>
                    <a:pt x="7784" y="37105"/>
                  </a:cubicBezTo>
                  <a:cubicBezTo>
                    <a:pt x="7863" y="37105"/>
                    <a:pt x="7941" y="37120"/>
                    <a:pt x="8015" y="37165"/>
                  </a:cubicBezTo>
                  <a:cubicBezTo>
                    <a:pt x="8263" y="37314"/>
                    <a:pt x="8560" y="37369"/>
                    <a:pt x="8841" y="37369"/>
                  </a:cubicBezTo>
                  <a:cubicBezTo>
                    <a:pt x="8988" y="37369"/>
                    <a:pt x="9131" y="37354"/>
                    <a:pt x="9260" y="37329"/>
                  </a:cubicBezTo>
                  <a:cubicBezTo>
                    <a:pt x="9341" y="37315"/>
                    <a:pt x="9412" y="37308"/>
                    <a:pt x="9475" y="37308"/>
                  </a:cubicBezTo>
                  <a:cubicBezTo>
                    <a:pt x="9779" y="37308"/>
                    <a:pt x="9890" y="37468"/>
                    <a:pt x="9999" y="37645"/>
                  </a:cubicBezTo>
                  <a:cubicBezTo>
                    <a:pt x="10171" y="37920"/>
                    <a:pt x="10388" y="38068"/>
                    <a:pt x="10680" y="38068"/>
                  </a:cubicBezTo>
                  <a:cubicBezTo>
                    <a:pt x="10806" y="38068"/>
                    <a:pt x="10946" y="38040"/>
                    <a:pt x="11103" y="37983"/>
                  </a:cubicBezTo>
                  <a:cubicBezTo>
                    <a:pt x="11190" y="37951"/>
                    <a:pt x="11271" y="37937"/>
                    <a:pt x="11350" y="37937"/>
                  </a:cubicBezTo>
                  <a:cubicBezTo>
                    <a:pt x="11449" y="37937"/>
                    <a:pt x="11544" y="37959"/>
                    <a:pt x="11645" y="37998"/>
                  </a:cubicBezTo>
                  <a:cubicBezTo>
                    <a:pt x="11826" y="38078"/>
                    <a:pt x="11756" y="38306"/>
                    <a:pt x="11983" y="38361"/>
                  </a:cubicBezTo>
                  <a:cubicBezTo>
                    <a:pt x="12008" y="38620"/>
                    <a:pt x="11503" y="38463"/>
                    <a:pt x="11520" y="38707"/>
                  </a:cubicBezTo>
                  <a:cubicBezTo>
                    <a:pt x="11339" y="38818"/>
                    <a:pt x="11150" y="38920"/>
                    <a:pt x="10991" y="39045"/>
                  </a:cubicBezTo>
                  <a:cubicBezTo>
                    <a:pt x="10827" y="39172"/>
                    <a:pt x="10543" y="39291"/>
                    <a:pt x="10645" y="39510"/>
                  </a:cubicBezTo>
                  <a:cubicBezTo>
                    <a:pt x="10724" y="39674"/>
                    <a:pt x="10919" y="39693"/>
                    <a:pt x="11117" y="39693"/>
                  </a:cubicBezTo>
                  <a:cubicBezTo>
                    <a:pt x="11176" y="39693"/>
                    <a:pt x="11235" y="39691"/>
                    <a:pt x="11292" y="39691"/>
                  </a:cubicBezTo>
                  <a:cubicBezTo>
                    <a:pt x="11311" y="39690"/>
                    <a:pt x="11330" y="39689"/>
                    <a:pt x="11350" y="39689"/>
                  </a:cubicBezTo>
                  <a:cubicBezTo>
                    <a:pt x="11427" y="39689"/>
                    <a:pt x="11506" y="39698"/>
                    <a:pt x="11584" y="39698"/>
                  </a:cubicBezTo>
                  <a:cubicBezTo>
                    <a:pt x="11688" y="39698"/>
                    <a:pt x="11788" y="39682"/>
                    <a:pt x="11874" y="39604"/>
                  </a:cubicBezTo>
                  <a:cubicBezTo>
                    <a:pt x="11882" y="39604"/>
                    <a:pt x="11891" y="39603"/>
                    <a:pt x="11899" y="39603"/>
                  </a:cubicBezTo>
                  <a:cubicBezTo>
                    <a:pt x="12052" y="39603"/>
                    <a:pt x="12101" y="39733"/>
                    <a:pt x="12219" y="39771"/>
                  </a:cubicBezTo>
                  <a:cubicBezTo>
                    <a:pt x="12366" y="39755"/>
                    <a:pt x="12534" y="39690"/>
                    <a:pt x="12665" y="39690"/>
                  </a:cubicBezTo>
                  <a:cubicBezTo>
                    <a:pt x="12801" y="39690"/>
                    <a:pt x="12898" y="39761"/>
                    <a:pt x="12890" y="40030"/>
                  </a:cubicBezTo>
                  <a:cubicBezTo>
                    <a:pt x="12890" y="40171"/>
                    <a:pt x="12975" y="40487"/>
                    <a:pt x="13353" y="40502"/>
                  </a:cubicBezTo>
                  <a:cubicBezTo>
                    <a:pt x="13330" y="40755"/>
                    <a:pt x="12881" y="40927"/>
                    <a:pt x="13117" y="41250"/>
                  </a:cubicBezTo>
                  <a:cubicBezTo>
                    <a:pt x="13504" y="41148"/>
                    <a:pt x="13890" y="41046"/>
                    <a:pt x="14283" y="40935"/>
                  </a:cubicBezTo>
                  <a:cubicBezTo>
                    <a:pt x="14370" y="40974"/>
                    <a:pt x="14392" y="41039"/>
                    <a:pt x="14392" y="41116"/>
                  </a:cubicBezTo>
                  <a:cubicBezTo>
                    <a:pt x="14412" y="41316"/>
                    <a:pt x="14479" y="41392"/>
                    <a:pt x="14700" y="41392"/>
                  </a:cubicBezTo>
                  <a:cubicBezTo>
                    <a:pt x="14759" y="41392"/>
                    <a:pt x="14829" y="41387"/>
                    <a:pt x="14912" y="41377"/>
                  </a:cubicBezTo>
                  <a:cubicBezTo>
                    <a:pt x="15103" y="41359"/>
                    <a:pt x="15280" y="41253"/>
                    <a:pt x="15495" y="41253"/>
                  </a:cubicBezTo>
                  <a:cubicBezTo>
                    <a:pt x="15573" y="41253"/>
                    <a:pt x="15656" y="41267"/>
                    <a:pt x="15747" y="41305"/>
                  </a:cubicBezTo>
                  <a:cubicBezTo>
                    <a:pt x="15409" y="41454"/>
                    <a:pt x="15299" y="41660"/>
                    <a:pt x="15337" y="41896"/>
                  </a:cubicBezTo>
                  <a:cubicBezTo>
                    <a:pt x="15362" y="42085"/>
                    <a:pt x="15573" y="42100"/>
                    <a:pt x="15772" y="42108"/>
                  </a:cubicBezTo>
                  <a:cubicBezTo>
                    <a:pt x="15732" y="42219"/>
                    <a:pt x="15700" y="42329"/>
                    <a:pt x="15660" y="42446"/>
                  </a:cubicBezTo>
                  <a:cubicBezTo>
                    <a:pt x="15606" y="42449"/>
                    <a:pt x="15553" y="42452"/>
                    <a:pt x="15500" y="42452"/>
                  </a:cubicBezTo>
                  <a:cubicBezTo>
                    <a:pt x="15369" y="42452"/>
                    <a:pt x="15245" y="42432"/>
                    <a:pt x="15133" y="42337"/>
                  </a:cubicBezTo>
                  <a:cubicBezTo>
                    <a:pt x="14830" y="42078"/>
                    <a:pt x="14592" y="41949"/>
                    <a:pt x="14330" y="41949"/>
                  </a:cubicBezTo>
                  <a:cubicBezTo>
                    <a:pt x="14115" y="41949"/>
                    <a:pt x="13884" y="42036"/>
                    <a:pt x="13589" y="42210"/>
                  </a:cubicBezTo>
                  <a:cubicBezTo>
                    <a:pt x="13480" y="42274"/>
                    <a:pt x="13102" y="42202"/>
                    <a:pt x="13298" y="42503"/>
                  </a:cubicBezTo>
                  <a:cubicBezTo>
                    <a:pt x="13398" y="42656"/>
                    <a:pt x="13496" y="42713"/>
                    <a:pt x="13622" y="42713"/>
                  </a:cubicBezTo>
                  <a:cubicBezTo>
                    <a:pt x="13697" y="42713"/>
                    <a:pt x="13782" y="42692"/>
                    <a:pt x="13882" y="42660"/>
                  </a:cubicBezTo>
                  <a:cubicBezTo>
                    <a:pt x="14013" y="42618"/>
                    <a:pt x="14144" y="42594"/>
                    <a:pt x="14264" y="42594"/>
                  </a:cubicBezTo>
                  <a:cubicBezTo>
                    <a:pt x="14491" y="42594"/>
                    <a:pt x="14681" y="42680"/>
                    <a:pt x="14763" y="42896"/>
                  </a:cubicBezTo>
                  <a:cubicBezTo>
                    <a:pt x="14818" y="43038"/>
                    <a:pt x="14889" y="43074"/>
                    <a:pt x="14975" y="43074"/>
                  </a:cubicBezTo>
                  <a:cubicBezTo>
                    <a:pt x="15036" y="43074"/>
                    <a:pt x="15105" y="43055"/>
                    <a:pt x="15180" y="43045"/>
                  </a:cubicBezTo>
                  <a:cubicBezTo>
                    <a:pt x="15354" y="43030"/>
                    <a:pt x="15583" y="43085"/>
                    <a:pt x="15551" y="42841"/>
                  </a:cubicBezTo>
                  <a:cubicBezTo>
                    <a:pt x="15535" y="42722"/>
                    <a:pt x="15605" y="42645"/>
                    <a:pt x="15772" y="42635"/>
                  </a:cubicBezTo>
                  <a:cubicBezTo>
                    <a:pt x="15809" y="42791"/>
                    <a:pt x="15930" y="42808"/>
                    <a:pt x="16061" y="42808"/>
                  </a:cubicBezTo>
                  <a:cubicBezTo>
                    <a:pt x="16098" y="42808"/>
                    <a:pt x="16137" y="42807"/>
                    <a:pt x="16175" y="42807"/>
                  </a:cubicBezTo>
                  <a:cubicBezTo>
                    <a:pt x="16198" y="42807"/>
                    <a:pt x="16222" y="42807"/>
                    <a:pt x="16244" y="42809"/>
                  </a:cubicBezTo>
                  <a:lnTo>
                    <a:pt x="16244" y="42730"/>
                  </a:lnTo>
                  <a:cubicBezTo>
                    <a:pt x="16244" y="42722"/>
                    <a:pt x="16235" y="42722"/>
                    <a:pt x="16235" y="42722"/>
                  </a:cubicBezTo>
                  <a:lnTo>
                    <a:pt x="16244" y="42722"/>
                  </a:lnTo>
                  <a:lnTo>
                    <a:pt x="16244" y="42730"/>
                  </a:lnTo>
                  <a:cubicBezTo>
                    <a:pt x="16366" y="42719"/>
                    <a:pt x="16497" y="42688"/>
                    <a:pt x="16613" y="42688"/>
                  </a:cubicBezTo>
                  <a:cubicBezTo>
                    <a:pt x="16660" y="42688"/>
                    <a:pt x="16705" y="42693"/>
                    <a:pt x="16747" y="42707"/>
                  </a:cubicBezTo>
                  <a:cubicBezTo>
                    <a:pt x="16843" y="42738"/>
                    <a:pt x="16932" y="42752"/>
                    <a:pt x="17015" y="42752"/>
                  </a:cubicBezTo>
                  <a:cubicBezTo>
                    <a:pt x="17244" y="42752"/>
                    <a:pt x="17430" y="42650"/>
                    <a:pt x="17621" y="42533"/>
                  </a:cubicBezTo>
                  <a:cubicBezTo>
                    <a:pt x="17739" y="42510"/>
                    <a:pt x="17850" y="42478"/>
                    <a:pt x="17967" y="42456"/>
                  </a:cubicBezTo>
                  <a:cubicBezTo>
                    <a:pt x="18023" y="42426"/>
                    <a:pt x="18070" y="42414"/>
                    <a:pt x="18111" y="42414"/>
                  </a:cubicBezTo>
                  <a:cubicBezTo>
                    <a:pt x="18287" y="42414"/>
                    <a:pt x="18353" y="42635"/>
                    <a:pt x="18532" y="42635"/>
                  </a:cubicBezTo>
                  <a:cubicBezTo>
                    <a:pt x="18535" y="42635"/>
                    <a:pt x="18539" y="42635"/>
                    <a:pt x="18542" y="42635"/>
                  </a:cubicBezTo>
                  <a:lnTo>
                    <a:pt x="18542" y="42628"/>
                  </a:lnTo>
                  <a:cubicBezTo>
                    <a:pt x="18653" y="42605"/>
                    <a:pt x="18770" y="42573"/>
                    <a:pt x="18880" y="42541"/>
                  </a:cubicBezTo>
                  <a:cubicBezTo>
                    <a:pt x="19014" y="42558"/>
                    <a:pt x="19116" y="42597"/>
                    <a:pt x="18959" y="42682"/>
                  </a:cubicBezTo>
                  <a:cubicBezTo>
                    <a:pt x="18897" y="42722"/>
                    <a:pt x="18825" y="42747"/>
                    <a:pt x="18755" y="42777"/>
                  </a:cubicBezTo>
                  <a:cubicBezTo>
                    <a:pt x="18613" y="42786"/>
                    <a:pt x="18472" y="42794"/>
                    <a:pt x="18338" y="42817"/>
                  </a:cubicBezTo>
                  <a:cubicBezTo>
                    <a:pt x="18243" y="42841"/>
                    <a:pt x="18171" y="42881"/>
                    <a:pt x="18116" y="42943"/>
                  </a:cubicBezTo>
                  <a:cubicBezTo>
                    <a:pt x="17943" y="42849"/>
                    <a:pt x="17771" y="42817"/>
                    <a:pt x="17599" y="42817"/>
                  </a:cubicBezTo>
                  <a:cubicBezTo>
                    <a:pt x="17223" y="42817"/>
                    <a:pt x="16849" y="42971"/>
                    <a:pt x="16471" y="42983"/>
                  </a:cubicBezTo>
                  <a:cubicBezTo>
                    <a:pt x="16227" y="43045"/>
                    <a:pt x="15874" y="43053"/>
                    <a:pt x="15928" y="43336"/>
                  </a:cubicBezTo>
                  <a:cubicBezTo>
                    <a:pt x="15969" y="43541"/>
                    <a:pt x="16241" y="43593"/>
                    <a:pt x="16447" y="43593"/>
                  </a:cubicBezTo>
                  <a:cubicBezTo>
                    <a:pt x="16478" y="43593"/>
                    <a:pt x="16508" y="43591"/>
                    <a:pt x="16535" y="43589"/>
                  </a:cubicBezTo>
                  <a:cubicBezTo>
                    <a:pt x="17211" y="43542"/>
                    <a:pt x="17873" y="43463"/>
                    <a:pt x="18542" y="43383"/>
                  </a:cubicBezTo>
                  <a:cubicBezTo>
                    <a:pt x="18585" y="43386"/>
                    <a:pt x="18628" y="43389"/>
                    <a:pt x="18670" y="43389"/>
                  </a:cubicBezTo>
                  <a:cubicBezTo>
                    <a:pt x="18745" y="43389"/>
                    <a:pt x="18818" y="43380"/>
                    <a:pt x="18889" y="43344"/>
                  </a:cubicBezTo>
                  <a:cubicBezTo>
                    <a:pt x="20518" y="43274"/>
                    <a:pt x="22132" y="43108"/>
                    <a:pt x="23738" y="42888"/>
                  </a:cubicBezTo>
                  <a:cubicBezTo>
                    <a:pt x="24163" y="42834"/>
                    <a:pt x="24580" y="42754"/>
                    <a:pt x="24998" y="42675"/>
                  </a:cubicBezTo>
                  <a:cubicBezTo>
                    <a:pt x="25077" y="42675"/>
                    <a:pt x="25155" y="42667"/>
                    <a:pt x="25227" y="42635"/>
                  </a:cubicBezTo>
                  <a:cubicBezTo>
                    <a:pt x="25644" y="42605"/>
                    <a:pt x="26060" y="42573"/>
                    <a:pt x="26477" y="42541"/>
                  </a:cubicBezTo>
                  <a:cubicBezTo>
                    <a:pt x="26517" y="42546"/>
                    <a:pt x="26556" y="42548"/>
                    <a:pt x="26594" y="42548"/>
                  </a:cubicBezTo>
                  <a:cubicBezTo>
                    <a:pt x="26793" y="42548"/>
                    <a:pt x="26979" y="42487"/>
                    <a:pt x="27171" y="42456"/>
                  </a:cubicBezTo>
                  <a:cubicBezTo>
                    <a:pt x="27636" y="42424"/>
                    <a:pt x="28108" y="42376"/>
                    <a:pt x="28573" y="42352"/>
                  </a:cubicBezTo>
                  <a:cubicBezTo>
                    <a:pt x="29383" y="42305"/>
                    <a:pt x="30187" y="42195"/>
                    <a:pt x="30990" y="42108"/>
                  </a:cubicBezTo>
                  <a:cubicBezTo>
                    <a:pt x="31020" y="42108"/>
                    <a:pt x="31052" y="42108"/>
                    <a:pt x="31076" y="42100"/>
                  </a:cubicBezTo>
                  <a:cubicBezTo>
                    <a:pt x="31360" y="42046"/>
                    <a:pt x="31634" y="42021"/>
                    <a:pt x="31927" y="41998"/>
                  </a:cubicBezTo>
                  <a:cubicBezTo>
                    <a:pt x="32446" y="41966"/>
                    <a:pt x="32989" y="41974"/>
                    <a:pt x="33493" y="41832"/>
                  </a:cubicBezTo>
                  <a:cubicBezTo>
                    <a:pt x="33543" y="41829"/>
                    <a:pt x="33593" y="41828"/>
                    <a:pt x="33643" y="41828"/>
                  </a:cubicBezTo>
                  <a:cubicBezTo>
                    <a:pt x="33817" y="41828"/>
                    <a:pt x="33993" y="41842"/>
                    <a:pt x="34167" y="41842"/>
                  </a:cubicBezTo>
                  <a:cubicBezTo>
                    <a:pt x="34338" y="41842"/>
                    <a:pt x="34508" y="41829"/>
                    <a:pt x="34674" y="41777"/>
                  </a:cubicBezTo>
                  <a:cubicBezTo>
                    <a:pt x="34704" y="41770"/>
                    <a:pt x="34736" y="41762"/>
                    <a:pt x="34769" y="41747"/>
                  </a:cubicBezTo>
                  <a:cubicBezTo>
                    <a:pt x="34859" y="41748"/>
                    <a:pt x="34950" y="41749"/>
                    <a:pt x="35040" y="41749"/>
                  </a:cubicBezTo>
                  <a:cubicBezTo>
                    <a:pt x="36367" y="41749"/>
                    <a:pt x="37684" y="41623"/>
                    <a:pt x="39013" y="41623"/>
                  </a:cubicBezTo>
                  <a:cubicBezTo>
                    <a:pt x="39240" y="41623"/>
                    <a:pt x="39468" y="41627"/>
                    <a:pt x="39696" y="41636"/>
                  </a:cubicBezTo>
                  <a:cubicBezTo>
                    <a:pt x="39890" y="41644"/>
                    <a:pt x="40087" y="41649"/>
                    <a:pt x="40285" y="41649"/>
                  </a:cubicBezTo>
                  <a:cubicBezTo>
                    <a:pt x="40858" y="41649"/>
                    <a:pt x="41440" y="41606"/>
                    <a:pt x="41996" y="41471"/>
                  </a:cubicBezTo>
                  <a:lnTo>
                    <a:pt x="42240" y="41471"/>
                  </a:lnTo>
                  <a:cubicBezTo>
                    <a:pt x="42491" y="41534"/>
                    <a:pt x="42742" y="41556"/>
                    <a:pt x="42994" y="41556"/>
                  </a:cubicBezTo>
                  <a:cubicBezTo>
                    <a:pt x="43512" y="41556"/>
                    <a:pt x="44030" y="41465"/>
                    <a:pt x="44547" y="41465"/>
                  </a:cubicBezTo>
                  <a:cubicBezTo>
                    <a:pt x="44620" y="41465"/>
                    <a:pt x="44693" y="41467"/>
                    <a:pt x="44766" y="41471"/>
                  </a:cubicBezTo>
                  <a:cubicBezTo>
                    <a:pt x="44888" y="41470"/>
                    <a:pt x="45011" y="41470"/>
                    <a:pt x="45134" y="41470"/>
                  </a:cubicBezTo>
                  <a:cubicBezTo>
                    <a:pt x="45360" y="41470"/>
                    <a:pt x="45587" y="41471"/>
                    <a:pt x="45813" y="41471"/>
                  </a:cubicBezTo>
                  <a:cubicBezTo>
                    <a:pt x="46372" y="41471"/>
                    <a:pt x="46930" y="41464"/>
                    <a:pt x="47483" y="41416"/>
                  </a:cubicBezTo>
                  <a:cubicBezTo>
                    <a:pt x="47512" y="41414"/>
                    <a:pt x="47542" y="41413"/>
                    <a:pt x="47572" y="41413"/>
                  </a:cubicBezTo>
                  <a:cubicBezTo>
                    <a:pt x="47769" y="41413"/>
                    <a:pt x="47978" y="41458"/>
                    <a:pt x="48178" y="41458"/>
                  </a:cubicBezTo>
                  <a:cubicBezTo>
                    <a:pt x="48355" y="41458"/>
                    <a:pt x="48525" y="41423"/>
                    <a:pt x="48671" y="41290"/>
                  </a:cubicBezTo>
                  <a:cubicBezTo>
                    <a:pt x="49017" y="41322"/>
                    <a:pt x="49372" y="41352"/>
                    <a:pt x="49718" y="41384"/>
                  </a:cubicBezTo>
                  <a:cubicBezTo>
                    <a:pt x="51065" y="41384"/>
                    <a:pt x="52411" y="41313"/>
                    <a:pt x="53750" y="41265"/>
                  </a:cubicBezTo>
                  <a:cubicBezTo>
                    <a:pt x="55277" y="41218"/>
                    <a:pt x="56811" y="41243"/>
                    <a:pt x="58340" y="41116"/>
                  </a:cubicBezTo>
                  <a:cubicBezTo>
                    <a:pt x="58388" y="41122"/>
                    <a:pt x="58435" y="41124"/>
                    <a:pt x="58482" y="41124"/>
                  </a:cubicBezTo>
                  <a:cubicBezTo>
                    <a:pt x="58706" y="41124"/>
                    <a:pt x="58921" y="41068"/>
                    <a:pt x="59143" y="41029"/>
                  </a:cubicBezTo>
                  <a:cubicBezTo>
                    <a:pt x="59476" y="41101"/>
                    <a:pt x="59808" y="41137"/>
                    <a:pt x="60140" y="41137"/>
                  </a:cubicBezTo>
                  <a:cubicBezTo>
                    <a:pt x="60460" y="41137"/>
                    <a:pt x="60781" y="41104"/>
                    <a:pt x="61102" y="41039"/>
                  </a:cubicBezTo>
                  <a:lnTo>
                    <a:pt x="61110" y="41039"/>
                  </a:lnTo>
                  <a:cubicBezTo>
                    <a:pt x="61182" y="41029"/>
                    <a:pt x="61252" y="41029"/>
                    <a:pt x="61323" y="41022"/>
                  </a:cubicBezTo>
                  <a:lnTo>
                    <a:pt x="62370" y="41022"/>
                  </a:lnTo>
                  <a:cubicBezTo>
                    <a:pt x="62952" y="40974"/>
                    <a:pt x="63544" y="40982"/>
                    <a:pt x="64126" y="40967"/>
                  </a:cubicBezTo>
                  <a:cubicBezTo>
                    <a:pt x="64145" y="40966"/>
                    <a:pt x="64164" y="40966"/>
                    <a:pt x="64183" y="40966"/>
                  </a:cubicBezTo>
                  <a:cubicBezTo>
                    <a:pt x="64436" y="40966"/>
                    <a:pt x="64698" y="40988"/>
                    <a:pt x="64960" y="40988"/>
                  </a:cubicBezTo>
                  <a:cubicBezTo>
                    <a:pt x="65252" y="40988"/>
                    <a:pt x="65543" y="40961"/>
                    <a:pt x="65819" y="40850"/>
                  </a:cubicBezTo>
                  <a:lnTo>
                    <a:pt x="66276" y="40850"/>
                  </a:lnTo>
                  <a:cubicBezTo>
                    <a:pt x="66742" y="40863"/>
                    <a:pt x="67207" y="40869"/>
                    <a:pt x="67673" y="40869"/>
                  </a:cubicBezTo>
                  <a:cubicBezTo>
                    <a:pt x="69088" y="40869"/>
                    <a:pt x="70502" y="40815"/>
                    <a:pt x="71912" y="40763"/>
                  </a:cubicBezTo>
                  <a:cubicBezTo>
                    <a:pt x="72613" y="40731"/>
                    <a:pt x="73322" y="40708"/>
                    <a:pt x="74023" y="40668"/>
                  </a:cubicBezTo>
                  <a:cubicBezTo>
                    <a:pt x="74246" y="40657"/>
                    <a:pt x="74468" y="40596"/>
                    <a:pt x="74694" y="40596"/>
                  </a:cubicBezTo>
                  <a:cubicBezTo>
                    <a:pt x="74803" y="40596"/>
                    <a:pt x="74912" y="40611"/>
                    <a:pt x="75022" y="40651"/>
                  </a:cubicBezTo>
                  <a:cubicBezTo>
                    <a:pt x="75168" y="40616"/>
                    <a:pt x="75316" y="40610"/>
                    <a:pt x="75464" y="40610"/>
                  </a:cubicBezTo>
                  <a:cubicBezTo>
                    <a:pt x="75539" y="40610"/>
                    <a:pt x="75615" y="40611"/>
                    <a:pt x="75690" y="40611"/>
                  </a:cubicBezTo>
                  <a:cubicBezTo>
                    <a:pt x="75786" y="40611"/>
                    <a:pt x="75882" y="40608"/>
                    <a:pt x="75975" y="40596"/>
                  </a:cubicBezTo>
                  <a:cubicBezTo>
                    <a:pt x="76207" y="40566"/>
                    <a:pt x="76443" y="40562"/>
                    <a:pt x="76679" y="40562"/>
                  </a:cubicBezTo>
                  <a:cubicBezTo>
                    <a:pt x="76779" y="40562"/>
                    <a:pt x="76880" y="40563"/>
                    <a:pt x="76981" y="40563"/>
                  </a:cubicBezTo>
                  <a:cubicBezTo>
                    <a:pt x="77386" y="40563"/>
                    <a:pt x="77789" y="40549"/>
                    <a:pt x="78172" y="40415"/>
                  </a:cubicBezTo>
                  <a:cubicBezTo>
                    <a:pt x="78233" y="40395"/>
                    <a:pt x="78317" y="40357"/>
                    <a:pt x="78355" y="40357"/>
                  </a:cubicBezTo>
                  <a:cubicBezTo>
                    <a:pt x="78361" y="40357"/>
                    <a:pt x="78365" y="40358"/>
                    <a:pt x="78369" y="40360"/>
                  </a:cubicBezTo>
                  <a:cubicBezTo>
                    <a:pt x="78530" y="40469"/>
                    <a:pt x="78694" y="40503"/>
                    <a:pt x="78858" y="40503"/>
                  </a:cubicBezTo>
                  <a:cubicBezTo>
                    <a:pt x="79143" y="40503"/>
                    <a:pt x="79431" y="40400"/>
                    <a:pt x="79712" y="40400"/>
                  </a:cubicBezTo>
                  <a:cubicBezTo>
                    <a:pt x="79718" y="40400"/>
                    <a:pt x="79725" y="40400"/>
                    <a:pt x="79731" y="40400"/>
                  </a:cubicBezTo>
                  <a:cubicBezTo>
                    <a:pt x="79963" y="40415"/>
                    <a:pt x="80205" y="40473"/>
                    <a:pt x="80439" y="40473"/>
                  </a:cubicBezTo>
                  <a:cubicBezTo>
                    <a:pt x="80577" y="40473"/>
                    <a:pt x="80712" y="40453"/>
                    <a:pt x="80840" y="40392"/>
                  </a:cubicBezTo>
                  <a:cubicBezTo>
                    <a:pt x="81156" y="40243"/>
                    <a:pt x="81486" y="40188"/>
                    <a:pt x="81832" y="40141"/>
                  </a:cubicBezTo>
                  <a:cubicBezTo>
                    <a:pt x="81959" y="40124"/>
                    <a:pt x="82140" y="40149"/>
                    <a:pt x="82115" y="39999"/>
                  </a:cubicBezTo>
                  <a:cubicBezTo>
                    <a:pt x="82101" y="39892"/>
                    <a:pt x="82010" y="39867"/>
                    <a:pt x="81909" y="39867"/>
                  </a:cubicBezTo>
                  <a:cubicBezTo>
                    <a:pt x="81854" y="39867"/>
                    <a:pt x="81796" y="39875"/>
                    <a:pt x="81745" y="39880"/>
                  </a:cubicBezTo>
                  <a:cubicBezTo>
                    <a:pt x="81611" y="39890"/>
                    <a:pt x="81477" y="39954"/>
                    <a:pt x="81343" y="39954"/>
                  </a:cubicBezTo>
                  <a:cubicBezTo>
                    <a:pt x="81265" y="39954"/>
                    <a:pt x="81186" y="39932"/>
                    <a:pt x="81108" y="39865"/>
                  </a:cubicBezTo>
                  <a:cubicBezTo>
                    <a:pt x="80991" y="39766"/>
                    <a:pt x="80871" y="39726"/>
                    <a:pt x="80750" y="39726"/>
                  </a:cubicBezTo>
                  <a:cubicBezTo>
                    <a:pt x="80602" y="39726"/>
                    <a:pt x="80452" y="39786"/>
                    <a:pt x="80305" y="39873"/>
                  </a:cubicBezTo>
                  <a:cubicBezTo>
                    <a:pt x="80011" y="39892"/>
                    <a:pt x="79716" y="39899"/>
                    <a:pt x="79421" y="39899"/>
                  </a:cubicBezTo>
                  <a:cubicBezTo>
                    <a:pt x="78741" y="39899"/>
                    <a:pt x="78057" y="39863"/>
                    <a:pt x="77358" y="39863"/>
                  </a:cubicBezTo>
                  <a:cubicBezTo>
                    <a:pt x="77264" y="39863"/>
                    <a:pt x="77170" y="39864"/>
                    <a:pt x="77076" y="39865"/>
                  </a:cubicBezTo>
                  <a:cubicBezTo>
                    <a:pt x="77464" y="39621"/>
                    <a:pt x="77464" y="39621"/>
                    <a:pt x="78352" y="39604"/>
                  </a:cubicBezTo>
                  <a:cubicBezTo>
                    <a:pt x="78451" y="39659"/>
                    <a:pt x="78545" y="39680"/>
                    <a:pt x="78636" y="39680"/>
                  </a:cubicBezTo>
                  <a:cubicBezTo>
                    <a:pt x="78896" y="39680"/>
                    <a:pt x="79128" y="39510"/>
                    <a:pt x="79391" y="39510"/>
                  </a:cubicBezTo>
                  <a:cubicBezTo>
                    <a:pt x="79514" y="39580"/>
                    <a:pt x="79674" y="39614"/>
                    <a:pt x="79844" y="39614"/>
                  </a:cubicBezTo>
                  <a:cubicBezTo>
                    <a:pt x="80131" y="39614"/>
                    <a:pt x="80446" y="39519"/>
                    <a:pt x="80659" y="39346"/>
                  </a:cubicBezTo>
                  <a:cubicBezTo>
                    <a:pt x="80956" y="39365"/>
                    <a:pt x="81250" y="39416"/>
                    <a:pt x="81546" y="39416"/>
                  </a:cubicBezTo>
                  <a:cubicBezTo>
                    <a:pt x="81719" y="39416"/>
                    <a:pt x="81893" y="39398"/>
                    <a:pt x="82068" y="39346"/>
                  </a:cubicBezTo>
                  <a:cubicBezTo>
                    <a:pt x="81977" y="39260"/>
                    <a:pt x="81868" y="39213"/>
                    <a:pt x="81738" y="39213"/>
                  </a:cubicBezTo>
                  <a:cubicBezTo>
                    <a:pt x="81712" y="39213"/>
                    <a:pt x="81686" y="39215"/>
                    <a:pt x="81658" y="39219"/>
                  </a:cubicBezTo>
                  <a:cubicBezTo>
                    <a:pt x="81646" y="39220"/>
                    <a:pt x="81633" y="39220"/>
                    <a:pt x="81621" y="39220"/>
                  </a:cubicBezTo>
                  <a:cubicBezTo>
                    <a:pt x="81532" y="39220"/>
                    <a:pt x="81471" y="39193"/>
                    <a:pt x="81486" y="39109"/>
                  </a:cubicBezTo>
                  <a:cubicBezTo>
                    <a:pt x="81494" y="39015"/>
                    <a:pt x="81581" y="38983"/>
                    <a:pt x="81683" y="38983"/>
                  </a:cubicBezTo>
                  <a:cubicBezTo>
                    <a:pt x="81730" y="38983"/>
                    <a:pt x="81782" y="38981"/>
                    <a:pt x="81833" y="38981"/>
                  </a:cubicBezTo>
                  <a:cubicBezTo>
                    <a:pt x="81925" y="38981"/>
                    <a:pt x="82015" y="38987"/>
                    <a:pt x="82076" y="39022"/>
                  </a:cubicBezTo>
                  <a:cubicBezTo>
                    <a:pt x="82241" y="39113"/>
                    <a:pt x="82404" y="39154"/>
                    <a:pt x="82570" y="39154"/>
                  </a:cubicBezTo>
                  <a:cubicBezTo>
                    <a:pt x="82706" y="39154"/>
                    <a:pt x="82845" y="39127"/>
                    <a:pt x="82990" y="39077"/>
                  </a:cubicBezTo>
                  <a:cubicBezTo>
                    <a:pt x="83017" y="39069"/>
                    <a:pt x="83049" y="39066"/>
                    <a:pt x="83082" y="39066"/>
                  </a:cubicBezTo>
                  <a:cubicBezTo>
                    <a:pt x="83120" y="39066"/>
                    <a:pt x="83160" y="39069"/>
                    <a:pt x="83198" y="39069"/>
                  </a:cubicBezTo>
                  <a:cubicBezTo>
                    <a:pt x="83278" y="39069"/>
                    <a:pt x="83347" y="39055"/>
                    <a:pt x="83359" y="38968"/>
                  </a:cubicBezTo>
                  <a:cubicBezTo>
                    <a:pt x="83376" y="38841"/>
                    <a:pt x="83210" y="38771"/>
                    <a:pt x="83068" y="38714"/>
                  </a:cubicBezTo>
                  <a:cubicBezTo>
                    <a:pt x="82926" y="38495"/>
                    <a:pt x="82628" y="38510"/>
                    <a:pt x="82376" y="38456"/>
                  </a:cubicBezTo>
                  <a:cubicBezTo>
                    <a:pt x="82337" y="38423"/>
                    <a:pt x="82304" y="38393"/>
                    <a:pt x="82265" y="38361"/>
                  </a:cubicBezTo>
                  <a:cubicBezTo>
                    <a:pt x="82289" y="38219"/>
                    <a:pt x="82195" y="38030"/>
                    <a:pt x="82493" y="37998"/>
                  </a:cubicBezTo>
                  <a:cubicBezTo>
                    <a:pt x="82796" y="38238"/>
                    <a:pt x="83127" y="38369"/>
                    <a:pt x="83498" y="38369"/>
                  </a:cubicBezTo>
                  <a:cubicBezTo>
                    <a:pt x="83678" y="38369"/>
                    <a:pt x="83867" y="38338"/>
                    <a:pt x="84067" y="38274"/>
                  </a:cubicBezTo>
                  <a:cubicBezTo>
                    <a:pt x="84430" y="38157"/>
                    <a:pt x="84485" y="37874"/>
                    <a:pt x="84502" y="37668"/>
                  </a:cubicBezTo>
                  <a:cubicBezTo>
                    <a:pt x="84509" y="37578"/>
                    <a:pt x="84433" y="37558"/>
                    <a:pt x="84331" y="37558"/>
                  </a:cubicBezTo>
                  <a:cubicBezTo>
                    <a:pt x="84248" y="37558"/>
                    <a:pt x="84147" y="37572"/>
                    <a:pt x="84062" y="37572"/>
                  </a:cubicBezTo>
                  <a:cubicBezTo>
                    <a:pt x="84033" y="37572"/>
                    <a:pt x="84006" y="37570"/>
                    <a:pt x="83982" y="37566"/>
                  </a:cubicBezTo>
                  <a:cubicBezTo>
                    <a:pt x="83540" y="37496"/>
                    <a:pt x="82966" y="37613"/>
                    <a:pt x="82886" y="37054"/>
                  </a:cubicBezTo>
                  <a:cubicBezTo>
                    <a:pt x="82874" y="36960"/>
                    <a:pt x="82731" y="36941"/>
                    <a:pt x="82594" y="36941"/>
                  </a:cubicBezTo>
                  <a:cubicBezTo>
                    <a:pt x="82560" y="36941"/>
                    <a:pt x="82525" y="36942"/>
                    <a:pt x="82493" y="36944"/>
                  </a:cubicBezTo>
                  <a:lnTo>
                    <a:pt x="82493" y="36936"/>
                  </a:lnTo>
                  <a:cubicBezTo>
                    <a:pt x="82406" y="36929"/>
                    <a:pt x="82312" y="36919"/>
                    <a:pt x="82265" y="36850"/>
                  </a:cubicBezTo>
                  <a:cubicBezTo>
                    <a:pt x="82272" y="36661"/>
                    <a:pt x="82493" y="36566"/>
                    <a:pt x="82508" y="36330"/>
                  </a:cubicBezTo>
                  <a:cubicBezTo>
                    <a:pt x="82520" y="36113"/>
                    <a:pt x="82441" y="36062"/>
                    <a:pt x="82341" y="36062"/>
                  </a:cubicBezTo>
                  <a:cubicBezTo>
                    <a:pt x="82250" y="36062"/>
                    <a:pt x="82142" y="36104"/>
                    <a:pt x="82068" y="36104"/>
                  </a:cubicBezTo>
                  <a:cubicBezTo>
                    <a:pt x="82042" y="36104"/>
                    <a:pt x="82021" y="36099"/>
                    <a:pt x="82006" y="36086"/>
                  </a:cubicBezTo>
                  <a:cubicBezTo>
                    <a:pt x="81874" y="35970"/>
                    <a:pt x="81784" y="35926"/>
                    <a:pt x="81720" y="35926"/>
                  </a:cubicBezTo>
                  <a:cubicBezTo>
                    <a:pt x="81587" y="35926"/>
                    <a:pt x="81560" y="36109"/>
                    <a:pt x="81486" y="36220"/>
                  </a:cubicBezTo>
                  <a:cubicBezTo>
                    <a:pt x="81522" y="36258"/>
                    <a:pt x="81565" y="36270"/>
                    <a:pt x="81610" y="36270"/>
                  </a:cubicBezTo>
                  <a:cubicBezTo>
                    <a:pt x="81690" y="36270"/>
                    <a:pt x="81778" y="36231"/>
                    <a:pt x="81850" y="36231"/>
                  </a:cubicBezTo>
                  <a:cubicBezTo>
                    <a:pt x="81903" y="36231"/>
                    <a:pt x="81948" y="36253"/>
                    <a:pt x="81974" y="36330"/>
                  </a:cubicBezTo>
                  <a:cubicBezTo>
                    <a:pt x="81989" y="36370"/>
                    <a:pt x="81864" y="36432"/>
                    <a:pt x="81809" y="36487"/>
                  </a:cubicBezTo>
                  <a:cubicBezTo>
                    <a:pt x="81773" y="36479"/>
                    <a:pt x="81735" y="36476"/>
                    <a:pt x="81697" y="36476"/>
                  </a:cubicBezTo>
                  <a:cubicBezTo>
                    <a:pt x="81522" y="36476"/>
                    <a:pt x="81331" y="36539"/>
                    <a:pt x="81159" y="36539"/>
                  </a:cubicBezTo>
                  <a:cubicBezTo>
                    <a:pt x="81008" y="36539"/>
                    <a:pt x="80872" y="36492"/>
                    <a:pt x="80770" y="36315"/>
                  </a:cubicBezTo>
                  <a:cubicBezTo>
                    <a:pt x="80753" y="36315"/>
                    <a:pt x="80746" y="36305"/>
                    <a:pt x="80738" y="36290"/>
                  </a:cubicBezTo>
                  <a:lnTo>
                    <a:pt x="80738" y="36290"/>
                  </a:lnTo>
                  <a:cubicBezTo>
                    <a:pt x="80746" y="36298"/>
                    <a:pt x="80761" y="36305"/>
                    <a:pt x="80770" y="36315"/>
                  </a:cubicBezTo>
                  <a:cubicBezTo>
                    <a:pt x="80794" y="35931"/>
                    <a:pt x="80534" y="35864"/>
                    <a:pt x="80212" y="35864"/>
                  </a:cubicBezTo>
                  <a:cubicBezTo>
                    <a:pt x="80130" y="35864"/>
                    <a:pt x="80044" y="35868"/>
                    <a:pt x="79958" y="35873"/>
                  </a:cubicBezTo>
                  <a:lnTo>
                    <a:pt x="79950" y="35873"/>
                  </a:lnTo>
                  <a:cubicBezTo>
                    <a:pt x="79731" y="35873"/>
                    <a:pt x="79502" y="35873"/>
                    <a:pt x="79281" y="35865"/>
                  </a:cubicBezTo>
                  <a:lnTo>
                    <a:pt x="79281" y="35873"/>
                  </a:lnTo>
                  <a:lnTo>
                    <a:pt x="78352" y="35873"/>
                  </a:lnTo>
                  <a:cubicBezTo>
                    <a:pt x="78314" y="35873"/>
                    <a:pt x="78274" y="35873"/>
                    <a:pt x="78242" y="35865"/>
                  </a:cubicBezTo>
                  <a:cubicBezTo>
                    <a:pt x="78013" y="35432"/>
                    <a:pt x="78013" y="35432"/>
                    <a:pt x="78580" y="35243"/>
                  </a:cubicBezTo>
                  <a:cubicBezTo>
                    <a:pt x="78660" y="35189"/>
                    <a:pt x="78739" y="35124"/>
                    <a:pt x="78816" y="35070"/>
                  </a:cubicBezTo>
                  <a:cubicBezTo>
                    <a:pt x="78880" y="35050"/>
                    <a:pt x="78948" y="34997"/>
                    <a:pt x="79002" y="34997"/>
                  </a:cubicBezTo>
                  <a:cubicBezTo>
                    <a:pt x="79009" y="34997"/>
                    <a:pt x="79016" y="34998"/>
                    <a:pt x="79022" y="35000"/>
                  </a:cubicBezTo>
                  <a:cubicBezTo>
                    <a:pt x="79183" y="35045"/>
                    <a:pt x="79341" y="35063"/>
                    <a:pt x="79497" y="35063"/>
                  </a:cubicBezTo>
                  <a:cubicBezTo>
                    <a:pt x="80029" y="35063"/>
                    <a:pt x="80538" y="34857"/>
                    <a:pt x="81071" y="34857"/>
                  </a:cubicBezTo>
                  <a:cubicBezTo>
                    <a:pt x="81130" y="34857"/>
                    <a:pt x="81190" y="34860"/>
                    <a:pt x="81250" y="34866"/>
                  </a:cubicBezTo>
                  <a:cubicBezTo>
                    <a:pt x="81254" y="34866"/>
                    <a:pt x="81259" y="34866"/>
                    <a:pt x="81263" y="34866"/>
                  </a:cubicBezTo>
                  <a:cubicBezTo>
                    <a:pt x="81362" y="34866"/>
                    <a:pt x="81474" y="34784"/>
                    <a:pt x="81588" y="34739"/>
                  </a:cubicBezTo>
                  <a:cubicBezTo>
                    <a:pt x="81501" y="34662"/>
                    <a:pt x="81439" y="34542"/>
                    <a:pt x="81337" y="34510"/>
                  </a:cubicBezTo>
                  <a:cubicBezTo>
                    <a:pt x="81086" y="34433"/>
                    <a:pt x="80825" y="34351"/>
                    <a:pt x="80551" y="34351"/>
                  </a:cubicBezTo>
                  <a:cubicBezTo>
                    <a:pt x="80465" y="34351"/>
                    <a:pt x="80377" y="34359"/>
                    <a:pt x="80288" y="34378"/>
                  </a:cubicBezTo>
                  <a:cubicBezTo>
                    <a:pt x="80211" y="34393"/>
                    <a:pt x="80139" y="34402"/>
                    <a:pt x="80070" y="34402"/>
                  </a:cubicBezTo>
                  <a:cubicBezTo>
                    <a:pt x="79915" y="34402"/>
                    <a:pt x="79778" y="34355"/>
                    <a:pt x="79636" y="34219"/>
                  </a:cubicBezTo>
                  <a:cubicBezTo>
                    <a:pt x="80171" y="34142"/>
                    <a:pt x="80666" y="34165"/>
                    <a:pt x="81116" y="34000"/>
                  </a:cubicBezTo>
                  <a:cubicBezTo>
                    <a:pt x="81315" y="33874"/>
                    <a:pt x="81544" y="33818"/>
                    <a:pt x="81806" y="33818"/>
                  </a:cubicBezTo>
                  <a:cubicBezTo>
                    <a:pt x="81823" y="33818"/>
                    <a:pt x="81840" y="33818"/>
                    <a:pt x="81857" y="33819"/>
                  </a:cubicBezTo>
                  <a:cubicBezTo>
                    <a:pt x="81995" y="33823"/>
                    <a:pt x="82133" y="33824"/>
                    <a:pt x="82272" y="33824"/>
                  </a:cubicBezTo>
                  <a:cubicBezTo>
                    <a:pt x="82584" y="33824"/>
                    <a:pt x="82898" y="33817"/>
                    <a:pt x="83212" y="33817"/>
                  </a:cubicBezTo>
                  <a:cubicBezTo>
                    <a:pt x="83292" y="33817"/>
                    <a:pt x="83373" y="33818"/>
                    <a:pt x="83453" y="33819"/>
                  </a:cubicBezTo>
                  <a:cubicBezTo>
                    <a:pt x="83850" y="33819"/>
                    <a:pt x="84165" y="33582"/>
                    <a:pt x="84557" y="33582"/>
                  </a:cubicBezTo>
                  <a:cubicBezTo>
                    <a:pt x="84570" y="33582"/>
                    <a:pt x="84583" y="33582"/>
                    <a:pt x="84596" y="33583"/>
                  </a:cubicBezTo>
                  <a:cubicBezTo>
                    <a:pt x="84672" y="33585"/>
                    <a:pt x="84748" y="33587"/>
                    <a:pt x="84824" y="33587"/>
                  </a:cubicBezTo>
                  <a:cubicBezTo>
                    <a:pt x="85828" y="33587"/>
                    <a:pt x="86796" y="33356"/>
                    <a:pt x="87784" y="33282"/>
                  </a:cubicBezTo>
                  <a:cubicBezTo>
                    <a:pt x="87871" y="33230"/>
                    <a:pt x="87962" y="33212"/>
                    <a:pt x="88055" y="33212"/>
                  </a:cubicBezTo>
                  <a:cubicBezTo>
                    <a:pt x="88250" y="33212"/>
                    <a:pt x="88453" y="33289"/>
                    <a:pt x="88648" y="33289"/>
                  </a:cubicBezTo>
                  <a:cubicBezTo>
                    <a:pt x="88749" y="33289"/>
                    <a:pt x="88848" y="33268"/>
                    <a:pt x="88942" y="33205"/>
                  </a:cubicBezTo>
                  <a:cubicBezTo>
                    <a:pt x="89233" y="33157"/>
                    <a:pt x="89477" y="33055"/>
                    <a:pt x="89634" y="32849"/>
                  </a:cubicBezTo>
                  <a:cubicBezTo>
                    <a:pt x="89683" y="32837"/>
                    <a:pt x="89736" y="32833"/>
                    <a:pt x="89791" y="32833"/>
                  </a:cubicBezTo>
                  <a:cubicBezTo>
                    <a:pt x="89906" y="32833"/>
                    <a:pt x="90029" y="32851"/>
                    <a:pt x="90144" y="32851"/>
                  </a:cubicBezTo>
                  <a:cubicBezTo>
                    <a:pt x="90325" y="32851"/>
                    <a:pt x="90483" y="32806"/>
                    <a:pt x="90548" y="32574"/>
                  </a:cubicBezTo>
                  <a:cubicBezTo>
                    <a:pt x="90822" y="32424"/>
                    <a:pt x="91153" y="32456"/>
                    <a:pt x="91461" y="32394"/>
                  </a:cubicBezTo>
                  <a:cubicBezTo>
                    <a:pt x="92020" y="32275"/>
                    <a:pt x="92547" y="32118"/>
                    <a:pt x="92846" y="31686"/>
                  </a:cubicBezTo>
                  <a:cubicBezTo>
                    <a:pt x="93343" y="31629"/>
                    <a:pt x="93405" y="31251"/>
                    <a:pt x="93657" y="31032"/>
                  </a:cubicBezTo>
                  <a:cubicBezTo>
                    <a:pt x="93528" y="30900"/>
                    <a:pt x="93401" y="30854"/>
                    <a:pt x="93276" y="30854"/>
                  </a:cubicBezTo>
                  <a:cubicBezTo>
                    <a:pt x="93080" y="30854"/>
                    <a:pt x="92886" y="30967"/>
                    <a:pt x="92689" y="31039"/>
                  </a:cubicBezTo>
                  <a:cubicBezTo>
                    <a:pt x="92665" y="31039"/>
                    <a:pt x="92642" y="31047"/>
                    <a:pt x="92617" y="31062"/>
                  </a:cubicBezTo>
                  <a:cubicBezTo>
                    <a:pt x="92575" y="30830"/>
                    <a:pt x="92418" y="30704"/>
                    <a:pt x="92136" y="30704"/>
                  </a:cubicBezTo>
                  <a:cubicBezTo>
                    <a:pt x="92104" y="30704"/>
                    <a:pt x="92071" y="30705"/>
                    <a:pt x="92035" y="30709"/>
                  </a:cubicBezTo>
                  <a:cubicBezTo>
                    <a:pt x="91948" y="30709"/>
                    <a:pt x="91854" y="30716"/>
                    <a:pt x="91807" y="30788"/>
                  </a:cubicBezTo>
                  <a:cubicBezTo>
                    <a:pt x="91571" y="30669"/>
                    <a:pt x="91861" y="30465"/>
                    <a:pt x="91682" y="30338"/>
                  </a:cubicBezTo>
                  <a:cubicBezTo>
                    <a:pt x="91744" y="30095"/>
                    <a:pt x="91996" y="29976"/>
                    <a:pt x="92239" y="29866"/>
                  </a:cubicBezTo>
                  <a:cubicBezTo>
                    <a:pt x="92411" y="29787"/>
                    <a:pt x="92559" y="29655"/>
                    <a:pt x="92764" y="29655"/>
                  </a:cubicBezTo>
                  <a:cubicBezTo>
                    <a:pt x="92823" y="29655"/>
                    <a:pt x="92887" y="29666"/>
                    <a:pt x="92957" y="29692"/>
                  </a:cubicBezTo>
                  <a:cubicBezTo>
                    <a:pt x="93126" y="29756"/>
                    <a:pt x="93277" y="29788"/>
                    <a:pt x="93409" y="29788"/>
                  </a:cubicBezTo>
                  <a:cubicBezTo>
                    <a:pt x="93700" y="29788"/>
                    <a:pt x="93899" y="29632"/>
                    <a:pt x="93997" y="29324"/>
                  </a:cubicBezTo>
                  <a:cubicBezTo>
                    <a:pt x="94176" y="28764"/>
                    <a:pt x="94390" y="28220"/>
                    <a:pt x="95193" y="27992"/>
                  </a:cubicBezTo>
                  <a:cubicBezTo>
                    <a:pt x="95280" y="27969"/>
                    <a:pt x="95310" y="27842"/>
                    <a:pt x="95367" y="27772"/>
                  </a:cubicBezTo>
                  <a:cubicBezTo>
                    <a:pt x="95625" y="27457"/>
                    <a:pt x="95452" y="27340"/>
                    <a:pt x="95043" y="27323"/>
                  </a:cubicBezTo>
                  <a:cubicBezTo>
                    <a:pt x="94648" y="27181"/>
                    <a:pt x="94169" y="27094"/>
                    <a:pt x="94469" y="26614"/>
                  </a:cubicBezTo>
                  <a:lnTo>
                    <a:pt x="94469" y="26614"/>
                  </a:lnTo>
                  <a:cubicBezTo>
                    <a:pt x="94495" y="26617"/>
                    <a:pt x="94521" y="26618"/>
                    <a:pt x="94548" y="26618"/>
                  </a:cubicBezTo>
                  <a:cubicBezTo>
                    <a:pt x="94681" y="26618"/>
                    <a:pt x="94822" y="26592"/>
                    <a:pt x="94953" y="26592"/>
                  </a:cubicBezTo>
                  <a:cubicBezTo>
                    <a:pt x="95059" y="26592"/>
                    <a:pt x="95158" y="26609"/>
                    <a:pt x="95240" y="26669"/>
                  </a:cubicBezTo>
                  <a:cubicBezTo>
                    <a:pt x="95411" y="26788"/>
                    <a:pt x="95576" y="26834"/>
                    <a:pt x="95741" y="26834"/>
                  </a:cubicBezTo>
                  <a:cubicBezTo>
                    <a:pt x="95926" y="26834"/>
                    <a:pt x="96111" y="26776"/>
                    <a:pt x="96302" y="26701"/>
                  </a:cubicBezTo>
                  <a:lnTo>
                    <a:pt x="96302" y="26614"/>
                  </a:lnTo>
                  <a:cubicBezTo>
                    <a:pt x="96105" y="26489"/>
                    <a:pt x="96207" y="26308"/>
                    <a:pt x="96130" y="26159"/>
                  </a:cubicBezTo>
                  <a:cubicBezTo>
                    <a:pt x="95886" y="25702"/>
                    <a:pt x="95255" y="25378"/>
                    <a:pt x="95374" y="24804"/>
                  </a:cubicBezTo>
                  <a:cubicBezTo>
                    <a:pt x="95374" y="24789"/>
                    <a:pt x="95327" y="24749"/>
                    <a:pt x="95319" y="24749"/>
                  </a:cubicBezTo>
                  <a:cubicBezTo>
                    <a:pt x="95287" y="24753"/>
                    <a:pt x="95254" y="24755"/>
                    <a:pt x="95220" y="24755"/>
                  </a:cubicBezTo>
                  <a:cubicBezTo>
                    <a:pt x="94859" y="24755"/>
                    <a:pt x="94461" y="24545"/>
                    <a:pt x="94227" y="24545"/>
                  </a:cubicBezTo>
                  <a:cubicBezTo>
                    <a:pt x="94179" y="24545"/>
                    <a:pt x="94138" y="24554"/>
                    <a:pt x="94106" y="24575"/>
                  </a:cubicBezTo>
                  <a:cubicBezTo>
                    <a:pt x="93981" y="24653"/>
                    <a:pt x="93854" y="24679"/>
                    <a:pt x="93727" y="24679"/>
                  </a:cubicBezTo>
                  <a:cubicBezTo>
                    <a:pt x="93459" y="24679"/>
                    <a:pt x="93192" y="24562"/>
                    <a:pt x="92943" y="24562"/>
                  </a:cubicBezTo>
                  <a:cubicBezTo>
                    <a:pt x="92808" y="24562"/>
                    <a:pt x="92678" y="24596"/>
                    <a:pt x="92555" y="24702"/>
                  </a:cubicBezTo>
                  <a:cubicBezTo>
                    <a:pt x="92541" y="24713"/>
                    <a:pt x="92527" y="24717"/>
                    <a:pt x="92512" y="24717"/>
                  </a:cubicBezTo>
                  <a:cubicBezTo>
                    <a:pt x="92454" y="24717"/>
                    <a:pt x="92397" y="24639"/>
                    <a:pt x="92391" y="24575"/>
                  </a:cubicBezTo>
                  <a:cubicBezTo>
                    <a:pt x="92381" y="24449"/>
                    <a:pt x="92319" y="24347"/>
                    <a:pt x="92162" y="24292"/>
                  </a:cubicBezTo>
                  <a:cubicBezTo>
                    <a:pt x="92145" y="24165"/>
                    <a:pt x="92075" y="24080"/>
                    <a:pt x="91926" y="24033"/>
                  </a:cubicBezTo>
                  <a:cubicBezTo>
                    <a:pt x="91814" y="23899"/>
                    <a:pt x="91618" y="23772"/>
                    <a:pt x="91814" y="23591"/>
                  </a:cubicBezTo>
                  <a:cubicBezTo>
                    <a:pt x="91901" y="23520"/>
                    <a:pt x="91987" y="23496"/>
                    <a:pt x="92072" y="23496"/>
                  </a:cubicBezTo>
                  <a:cubicBezTo>
                    <a:pt x="92255" y="23496"/>
                    <a:pt x="92436" y="23606"/>
                    <a:pt x="92619" y="23606"/>
                  </a:cubicBezTo>
                  <a:cubicBezTo>
                    <a:pt x="92655" y="23606"/>
                    <a:pt x="92692" y="23601"/>
                    <a:pt x="92729" y="23591"/>
                  </a:cubicBezTo>
                  <a:cubicBezTo>
                    <a:pt x="92827" y="23600"/>
                    <a:pt x="92910" y="23605"/>
                    <a:pt x="92979" y="23605"/>
                  </a:cubicBezTo>
                  <a:cubicBezTo>
                    <a:pt x="93280" y="23605"/>
                    <a:pt x="93316" y="23510"/>
                    <a:pt x="93201" y="23221"/>
                  </a:cubicBezTo>
                  <a:cubicBezTo>
                    <a:pt x="92925" y="23143"/>
                    <a:pt x="92657" y="23056"/>
                    <a:pt x="92381" y="22969"/>
                  </a:cubicBezTo>
                  <a:cubicBezTo>
                    <a:pt x="92376" y="22970"/>
                    <a:pt x="92371" y="22970"/>
                    <a:pt x="92366" y="22970"/>
                  </a:cubicBezTo>
                  <a:cubicBezTo>
                    <a:pt x="92180" y="22970"/>
                    <a:pt x="92086" y="22834"/>
                    <a:pt x="91926" y="22788"/>
                  </a:cubicBezTo>
                  <a:cubicBezTo>
                    <a:pt x="91861" y="22624"/>
                    <a:pt x="91665" y="22497"/>
                    <a:pt x="91759" y="22293"/>
                  </a:cubicBezTo>
                  <a:cubicBezTo>
                    <a:pt x="91824" y="22174"/>
                    <a:pt x="91690" y="22087"/>
                    <a:pt x="91555" y="22087"/>
                  </a:cubicBezTo>
                  <a:cubicBezTo>
                    <a:pt x="91393" y="22087"/>
                    <a:pt x="91240" y="21994"/>
                    <a:pt x="91080" y="21994"/>
                  </a:cubicBezTo>
                  <a:cubicBezTo>
                    <a:pt x="91022" y="21994"/>
                    <a:pt x="90962" y="22007"/>
                    <a:pt x="90902" y="22040"/>
                  </a:cubicBezTo>
                  <a:cubicBezTo>
                    <a:pt x="90803" y="22102"/>
                    <a:pt x="90777" y="22229"/>
                    <a:pt x="90918" y="22229"/>
                  </a:cubicBezTo>
                  <a:cubicBezTo>
                    <a:pt x="90923" y="22229"/>
                    <a:pt x="90928" y="22229"/>
                    <a:pt x="90934" y="22229"/>
                  </a:cubicBezTo>
                  <a:cubicBezTo>
                    <a:pt x="90942" y="22229"/>
                    <a:pt x="90949" y="22229"/>
                    <a:pt x="90957" y="22229"/>
                  </a:cubicBezTo>
                  <a:cubicBezTo>
                    <a:pt x="91537" y="22229"/>
                    <a:pt x="91420" y="22508"/>
                    <a:pt x="91351" y="22780"/>
                  </a:cubicBezTo>
                  <a:cubicBezTo>
                    <a:pt x="91346" y="22781"/>
                    <a:pt x="91340" y="22781"/>
                    <a:pt x="91335" y="22781"/>
                  </a:cubicBezTo>
                  <a:cubicBezTo>
                    <a:pt x="91183" y="22781"/>
                    <a:pt x="91150" y="22676"/>
                    <a:pt x="91051" y="22616"/>
                  </a:cubicBezTo>
                  <a:cubicBezTo>
                    <a:pt x="90854" y="22487"/>
                    <a:pt x="90650" y="22353"/>
                    <a:pt x="90401" y="22353"/>
                  </a:cubicBezTo>
                  <a:cubicBezTo>
                    <a:pt x="90300" y="22353"/>
                    <a:pt x="90193" y="22375"/>
                    <a:pt x="90076" y="22427"/>
                  </a:cubicBezTo>
                  <a:cubicBezTo>
                    <a:pt x="89971" y="22476"/>
                    <a:pt x="89862" y="22525"/>
                    <a:pt x="89736" y="22525"/>
                  </a:cubicBezTo>
                  <a:cubicBezTo>
                    <a:pt x="89701" y="22525"/>
                    <a:pt x="89664" y="22521"/>
                    <a:pt x="89626" y="22512"/>
                  </a:cubicBezTo>
                  <a:cubicBezTo>
                    <a:pt x="89530" y="22457"/>
                    <a:pt x="89423" y="22442"/>
                    <a:pt x="89311" y="22442"/>
                  </a:cubicBezTo>
                  <a:cubicBezTo>
                    <a:pt x="89175" y="22442"/>
                    <a:pt x="89032" y="22465"/>
                    <a:pt x="88895" y="22465"/>
                  </a:cubicBezTo>
                  <a:cubicBezTo>
                    <a:pt x="88740" y="22465"/>
                    <a:pt x="88593" y="22436"/>
                    <a:pt x="88470" y="22316"/>
                  </a:cubicBezTo>
                  <a:cubicBezTo>
                    <a:pt x="88470" y="22316"/>
                    <a:pt x="88438" y="22333"/>
                    <a:pt x="88430" y="22340"/>
                  </a:cubicBezTo>
                  <a:cubicBezTo>
                    <a:pt x="88202" y="22544"/>
                    <a:pt x="87846" y="22529"/>
                    <a:pt x="87555" y="22607"/>
                  </a:cubicBezTo>
                  <a:cubicBezTo>
                    <a:pt x="87446" y="22544"/>
                    <a:pt x="87336" y="22482"/>
                    <a:pt x="87225" y="22427"/>
                  </a:cubicBezTo>
                  <a:cubicBezTo>
                    <a:pt x="87202" y="22402"/>
                    <a:pt x="87177" y="22380"/>
                    <a:pt x="87147" y="22363"/>
                  </a:cubicBezTo>
                  <a:cubicBezTo>
                    <a:pt x="86847" y="22181"/>
                    <a:pt x="86083" y="22387"/>
                    <a:pt x="86297" y="21766"/>
                  </a:cubicBezTo>
                  <a:cubicBezTo>
                    <a:pt x="86304" y="21757"/>
                    <a:pt x="86220" y="21725"/>
                    <a:pt x="86169" y="21725"/>
                  </a:cubicBezTo>
                  <a:cubicBezTo>
                    <a:pt x="86164" y="21725"/>
                    <a:pt x="86159" y="21725"/>
                    <a:pt x="86155" y="21726"/>
                  </a:cubicBezTo>
                  <a:cubicBezTo>
                    <a:pt x="86135" y="21728"/>
                    <a:pt x="86115" y="21729"/>
                    <a:pt x="86095" y="21729"/>
                  </a:cubicBezTo>
                  <a:cubicBezTo>
                    <a:pt x="85858" y="21729"/>
                    <a:pt x="85680" y="21610"/>
                    <a:pt x="85469" y="21552"/>
                  </a:cubicBezTo>
                  <a:cubicBezTo>
                    <a:pt x="85309" y="21512"/>
                    <a:pt x="85138" y="21437"/>
                    <a:pt x="84966" y="21437"/>
                  </a:cubicBezTo>
                  <a:cubicBezTo>
                    <a:pt x="84869" y="21437"/>
                    <a:pt x="84771" y="21461"/>
                    <a:pt x="84674" y="21530"/>
                  </a:cubicBezTo>
                  <a:cubicBezTo>
                    <a:pt x="84604" y="21537"/>
                    <a:pt x="84525" y="21537"/>
                    <a:pt x="84455" y="21537"/>
                  </a:cubicBezTo>
                  <a:cubicBezTo>
                    <a:pt x="84368" y="21418"/>
                    <a:pt x="84013" y="21388"/>
                    <a:pt x="84171" y="21222"/>
                  </a:cubicBezTo>
                  <a:cubicBezTo>
                    <a:pt x="84359" y="21020"/>
                    <a:pt x="84374" y="20644"/>
                    <a:pt x="84839" y="20644"/>
                  </a:cubicBezTo>
                  <a:cubicBezTo>
                    <a:pt x="84862" y="20644"/>
                    <a:pt x="84885" y="20645"/>
                    <a:pt x="84910" y="20647"/>
                  </a:cubicBezTo>
                  <a:cubicBezTo>
                    <a:pt x="85226" y="20789"/>
                    <a:pt x="85407" y="21072"/>
                    <a:pt x="85808" y="21104"/>
                  </a:cubicBezTo>
                  <a:cubicBezTo>
                    <a:pt x="85879" y="21152"/>
                    <a:pt x="85942" y="21214"/>
                    <a:pt x="86021" y="21246"/>
                  </a:cubicBezTo>
                  <a:cubicBezTo>
                    <a:pt x="86284" y="21338"/>
                    <a:pt x="86429" y="21389"/>
                    <a:pt x="86527" y="21389"/>
                  </a:cubicBezTo>
                  <a:cubicBezTo>
                    <a:pt x="86647" y="21389"/>
                    <a:pt x="86700" y="21315"/>
                    <a:pt x="86817" y="21152"/>
                  </a:cubicBezTo>
                  <a:cubicBezTo>
                    <a:pt x="86824" y="21142"/>
                    <a:pt x="86839" y="21127"/>
                    <a:pt x="86854" y="21127"/>
                  </a:cubicBezTo>
                  <a:cubicBezTo>
                    <a:pt x="86880" y="21130"/>
                    <a:pt x="86904" y="21131"/>
                    <a:pt x="86926" y="21131"/>
                  </a:cubicBezTo>
                  <a:cubicBezTo>
                    <a:pt x="87313" y="21131"/>
                    <a:pt x="87199" y="20758"/>
                    <a:pt x="87446" y="20647"/>
                  </a:cubicBezTo>
                  <a:lnTo>
                    <a:pt x="87453" y="20640"/>
                  </a:lnTo>
                  <a:cubicBezTo>
                    <a:pt x="87620" y="20498"/>
                    <a:pt x="87674" y="20316"/>
                    <a:pt x="87548" y="20167"/>
                  </a:cubicBezTo>
                  <a:cubicBezTo>
                    <a:pt x="87264" y="19812"/>
                    <a:pt x="87210" y="19404"/>
                    <a:pt x="86988" y="19034"/>
                  </a:cubicBezTo>
                  <a:cubicBezTo>
                    <a:pt x="86988" y="19009"/>
                    <a:pt x="86981" y="18986"/>
                    <a:pt x="86973" y="18962"/>
                  </a:cubicBezTo>
                  <a:cubicBezTo>
                    <a:pt x="86900" y="18833"/>
                    <a:pt x="86805" y="18795"/>
                    <a:pt x="86701" y="18795"/>
                  </a:cubicBezTo>
                  <a:cubicBezTo>
                    <a:pt x="86570" y="18795"/>
                    <a:pt x="86424" y="18855"/>
                    <a:pt x="86287" y="18867"/>
                  </a:cubicBezTo>
                  <a:lnTo>
                    <a:pt x="86185" y="18867"/>
                  </a:lnTo>
                  <a:cubicBezTo>
                    <a:pt x="86163" y="18616"/>
                    <a:pt x="86068" y="18402"/>
                    <a:pt x="85738" y="18300"/>
                  </a:cubicBezTo>
                  <a:cubicBezTo>
                    <a:pt x="85686" y="18284"/>
                    <a:pt x="85641" y="18277"/>
                    <a:pt x="85601" y="18277"/>
                  </a:cubicBezTo>
                  <a:cubicBezTo>
                    <a:pt x="85428" y="18277"/>
                    <a:pt x="85353" y="18411"/>
                    <a:pt x="85258" y="18514"/>
                  </a:cubicBezTo>
                  <a:cubicBezTo>
                    <a:pt x="85182" y="18575"/>
                    <a:pt x="85095" y="18587"/>
                    <a:pt x="85005" y="18587"/>
                  </a:cubicBezTo>
                  <a:cubicBezTo>
                    <a:pt x="84948" y="18587"/>
                    <a:pt x="84891" y="18582"/>
                    <a:pt x="84834" y="18582"/>
                  </a:cubicBezTo>
                  <a:cubicBezTo>
                    <a:pt x="84782" y="18582"/>
                    <a:pt x="84731" y="18586"/>
                    <a:pt x="84681" y="18601"/>
                  </a:cubicBezTo>
                  <a:lnTo>
                    <a:pt x="84681" y="18591"/>
                  </a:lnTo>
                  <a:cubicBezTo>
                    <a:pt x="84107" y="18497"/>
                    <a:pt x="83485" y="18489"/>
                    <a:pt x="83249" y="17915"/>
                  </a:cubicBezTo>
                  <a:cubicBezTo>
                    <a:pt x="83197" y="17790"/>
                    <a:pt x="83075" y="17714"/>
                    <a:pt x="82933" y="17714"/>
                  </a:cubicBezTo>
                  <a:cubicBezTo>
                    <a:pt x="82816" y="17714"/>
                    <a:pt x="82686" y="17766"/>
                    <a:pt x="82573" y="17883"/>
                  </a:cubicBezTo>
                  <a:cubicBezTo>
                    <a:pt x="82493" y="17955"/>
                    <a:pt x="82391" y="17987"/>
                    <a:pt x="82265" y="17994"/>
                  </a:cubicBezTo>
                  <a:cubicBezTo>
                    <a:pt x="82187" y="17955"/>
                    <a:pt x="82108" y="17922"/>
                    <a:pt x="82029" y="17892"/>
                  </a:cubicBezTo>
                  <a:cubicBezTo>
                    <a:pt x="81927" y="17798"/>
                    <a:pt x="81825" y="17703"/>
                    <a:pt x="81715" y="17609"/>
                  </a:cubicBezTo>
                  <a:cubicBezTo>
                    <a:pt x="81790" y="17436"/>
                    <a:pt x="81881" y="17213"/>
                    <a:pt x="82074" y="17213"/>
                  </a:cubicBezTo>
                  <a:cubicBezTo>
                    <a:pt x="82144" y="17213"/>
                    <a:pt x="82228" y="17243"/>
                    <a:pt x="82329" y="17316"/>
                  </a:cubicBezTo>
                  <a:cubicBezTo>
                    <a:pt x="82573" y="17505"/>
                    <a:pt x="82792" y="17529"/>
                    <a:pt x="83068" y="17529"/>
                  </a:cubicBezTo>
                  <a:cubicBezTo>
                    <a:pt x="83273" y="17658"/>
                    <a:pt x="83473" y="17837"/>
                    <a:pt x="83685" y="17837"/>
                  </a:cubicBezTo>
                  <a:cubicBezTo>
                    <a:pt x="83822" y="17837"/>
                    <a:pt x="83963" y="17763"/>
                    <a:pt x="84115" y="17552"/>
                  </a:cubicBezTo>
                  <a:cubicBezTo>
                    <a:pt x="84157" y="17492"/>
                    <a:pt x="84205" y="17467"/>
                    <a:pt x="84248" y="17467"/>
                  </a:cubicBezTo>
                  <a:cubicBezTo>
                    <a:pt x="84318" y="17467"/>
                    <a:pt x="84375" y="17534"/>
                    <a:pt x="84375" y="17632"/>
                  </a:cubicBezTo>
                  <a:cubicBezTo>
                    <a:pt x="84375" y="17736"/>
                    <a:pt x="84424" y="17797"/>
                    <a:pt x="84492" y="17797"/>
                  </a:cubicBezTo>
                  <a:cubicBezTo>
                    <a:pt x="84526" y="17797"/>
                    <a:pt x="84565" y="17782"/>
                    <a:pt x="84604" y="17751"/>
                  </a:cubicBezTo>
                  <a:cubicBezTo>
                    <a:pt x="84753" y="17624"/>
                    <a:pt x="84721" y="17435"/>
                    <a:pt x="84612" y="17293"/>
                  </a:cubicBezTo>
                  <a:cubicBezTo>
                    <a:pt x="84546" y="17211"/>
                    <a:pt x="84459" y="17176"/>
                    <a:pt x="84363" y="17176"/>
                  </a:cubicBezTo>
                  <a:cubicBezTo>
                    <a:pt x="84284" y="17176"/>
                    <a:pt x="84199" y="17199"/>
                    <a:pt x="84115" y="17239"/>
                  </a:cubicBezTo>
                  <a:cubicBezTo>
                    <a:pt x="83990" y="17293"/>
                    <a:pt x="84013" y="17467"/>
                    <a:pt x="83793" y="17467"/>
                  </a:cubicBezTo>
                  <a:cubicBezTo>
                    <a:pt x="83754" y="17341"/>
                    <a:pt x="83652" y="17221"/>
                    <a:pt x="83761" y="17089"/>
                  </a:cubicBezTo>
                  <a:cubicBezTo>
                    <a:pt x="83958" y="16923"/>
                    <a:pt x="83754" y="16836"/>
                    <a:pt x="83652" y="16726"/>
                  </a:cubicBezTo>
                  <a:cubicBezTo>
                    <a:pt x="83652" y="16632"/>
                    <a:pt x="83627" y="16530"/>
                    <a:pt x="83761" y="16466"/>
                  </a:cubicBezTo>
                  <a:cubicBezTo>
                    <a:pt x="83593" y="16385"/>
                    <a:pt x="83411" y="16362"/>
                    <a:pt x="83234" y="16362"/>
                  </a:cubicBezTo>
                  <a:cubicBezTo>
                    <a:pt x="83205" y="16362"/>
                    <a:pt x="83176" y="16363"/>
                    <a:pt x="83147" y="16364"/>
                  </a:cubicBezTo>
                  <a:cubicBezTo>
                    <a:pt x="82981" y="16349"/>
                    <a:pt x="82801" y="16341"/>
                    <a:pt x="82650" y="16301"/>
                  </a:cubicBezTo>
                  <a:cubicBezTo>
                    <a:pt x="82541" y="16230"/>
                    <a:pt x="82414" y="16152"/>
                    <a:pt x="82376" y="16041"/>
                  </a:cubicBezTo>
                  <a:cubicBezTo>
                    <a:pt x="82367" y="16033"/>
                    <a:pt x="82541" y="16018"/>
                    <a:pt x="82628" y="15993"/>
                  </a:cubicBezTo>
                  <a:cubicBezTo>
                    <a:pt x="82667" y="15978"/>
                    <a:pt x="82707" y="15963"/>
                    <a:pt x="82745" y="15956"/>
                  </a:cubicBezTo>
                  <a:cubicBezTo>
                    <a:pt x="82839" y="15986"/>
                    <a:pt x="82919" y="16050"/>
                    <a:pt x="83013" y="16073"/>
                  </a:cubicBezTo>
                  <a:cubicBezTo>
                    <a:pt x="83030" y="16077"/>
                    <a:pt x="83049" y="16079"/>
                    <a:pt x="83070" y="16079"/>
                  </a:cubicBezTo>
                  <a:cubicBezTo>
                    <a:pt x="83167" y="16079"/>
                    <a:pt x="83282" y="16033"/>
                    <a:pt x="83179" y="15956"/>
                  </a:cubicBezTo>
                  <a:cubicBezTo>
                    <a:pt x="82896" y="15757"/>
                    <a:pt x="83274" y="15836"/>
                    <a:pt x="83296" y="15774"/>
                  </a:cubicBezTo>
                  <a:cubicBezTo>
                    <a:pt x="83325" y="15712"/>
                    <a:pt x="83373" y="15691"/>
                    <a:pt x="83427" y="15691"/>
                  </a:cubicBezTo>
                  <a:cubicBezTo>
                    <a:pt x="83491" y="15691"/>
                    <a:pt x="83564" y="15720"/>
                    <a:pt x="83627" y="15750"/>
                  </a:cubicBezTo>
                  <a:cubicBezTo>
                    <a:pt x="83746" y="15804"/>
                    <a:pt x="83793" y="15891"/>
                    <a:pt x="83714" y="15978"/>
                  </a:cubicBezTo>
                  <a:cubicBezTo>
                    <a:pt x="83557" y="16152"/>
                    <a:pt x="83540" y="16269"/>
                    <a:pt x="83878" y="16286"/>
                  </a:cubicBezTo>
                  <a:cubicBezTo>
                    <a:pt x="84462" y="15814"/>
                    <a:pt x="84462" y="15782"/>
                    <a:pt x="83878" y="15578"/>
                  </a:cubicBezTo>
                  <a:cubicBezTo>
                    <a:pt x="83973" y="15546"/>
                    <a:pt x="84066" y="15494"/>
                    <a:pt x="84172" y="15494"/>
                  </a:cubicBezTo>
                  <a:cubicBezTo>
                    <a:pt x="84199" y="15494"/>
                    <a:pt x="84227" y="15498"/>
                    <a:pt x="84256" y="15506"/>
                  </a:cubicBezTo>
                  <a:cubicBezTo>
                    <a:pt x="84350" y="15534"/>
                    <a:pt x="84456" y="15569"/>
                    <a:pt x="84547" y="15569"/>
                  </a:cubicBezTo>
                  <a:cubicBezTo>
                    <a:pt x="84632" y="15569"/>
                    <a:pt x="84703" y="15538"/>
                    <a:pt x="84738" y="15443"/>
                  </a:cubicBezTo>
                  <a:cubicBezTo>
                    <a:pt x="84808" y="15222"/>
                    <a:pt x="84540" y="15238"/>
                    <a:pt x="84360" y="15222"/>
                  </a:cubicBezTo>
                  <a:cubicBezTo>
                    <a:pt x="84304" y="15215"/>
                    <a:pt x="84209" y="15207"/>
                    <a:pt x="84201" y="15190"/>
                  </a:cubicBezTo>
                  <a:cubicBezTo>
                    <a:pt x="84144" y="14908"/>
                    <a:pt x="83967" y="14849"/>
                    <a:pt x="83761" y="14849"/>
                  </a:cubicBezTo>
                  <a:cubicBezTo>
                    <a:pt x="83615" y="14849"/>
                    <a:pt x="83454" y="14879"/>
                    <a:pt x="83311" y="14879"/>
                  </a:cubicBezTo>
                  <a:cubicBezTo>
                    <a:pt x="83268" y="14879"/>
                    <a:pt x="83226" y="14876"/>
                    <a:pt x="83187" y="14869"/>
                  </a:cubicBezTo>
                  <a:cubicBezTo>
                    <a:pt x="83115" y="14818"/>
                    <a:pt x="83082" y="14724"/>
                    <a:pt x="83158" y="14724"/>
                  </a:cubicBezTo>
                  <a:cubicBezTo>
                    <a:pt x="83166" y="14724"/>
                    <a:pt x="83176" y="14725"/>
                    <a:pt x="83187" y="14727"/>
                  </a:cubicBezTo>
                  <a:cubicBezTo>
                    <a:pt x="83258" y="14745"/>
                    <a:pt x="83327" y="14752"/>
                    <a:pt x="83395" y="14752"/>
                  </a:cubicBezTo>
                  <a:cubicBezTo>
                    <a:pt x="83597" y="14752"/>
                    <a:pt x="83789" y="14691"/>
                    <a:pt x="83990" y="14680"/>
                  </a:cubicBezTo>
                  <a:lnTo>
                    <a:pt x="83990" y="14586"/>
                  </a:lnTo>
                  <a:cubicBezTo>
                    <a:pt x="84005" y="14608"/>
                    <a:pt x="84013" y="14640"/>
                    <a:pt x="83990" y="14680"/>
                  </a:cubicBezTo>
                  <a:cubicBezTo>
                    <a:pt x="84045" y="14671"/>
                    <a:pt x="84096" y="14666"/>
                    <a:pt x="84143" y="14666"/>
                  </a:cubicBezTo>
                  <a:cubicBezTo>
                    <a:pt x="84572" y="14666"/>
                    <a:pt x="84722" y="15019"/>
                    <a:pt x="85005" y="15183"/>
                  </a:cubicBezTo>
                  <a:cubicBezTo>
                    <a:pt x="85154" y="15128"/>
                    <a:pt x="85052" y="15041"/>
                    <a:pt x="85091" y="14986"/>
                  </a:cubicBezTo>
                  <a:cubicBezTo>
                    <a:pt x="85382" y="14482"/>
                    <a:pt x="85382" y="14482"/>
                    <a:pt x="84634" y="14325"/>
                  </a:cubicBezTo>
                  <a:cubicBezTo>
                    <a:pt x="84572" y="14310"/>
                    <a:pt x="84509" y="14270"/>
                    <a:pt x="84445" y="14238"/>
                  </a:cubicBezTo>
                  <a:cubicBezTo>
                    <a:pt x="84590" y="14124"/>
                    <a:pt x="84737" y="14084"/>
                    <a:pt x="84882" y="14084"/>
                  </a:cubicBezTo>
                  <a:cubicBezTo>
                    <a:pt x="85110" y="14084"/>
                    <a:pt x="85334" y="14182"/>
                    <a:pt x="85541" y="14255"/>
                  </a:cubicBezTo>
                  <a:cubicBezTo>
                    <a:pt x="85630" y="14287"/>
                    <a:pt x="85698" y="14302"/>
                    <a:pt x="85748" y="14302"/>
                  </a:cubicBezTo>
                  <a:cubicBezTo>
                    <a:pt x="85871" y="14302"/>
                    <a:pt x="85894" y="14215"/>
                    <a:pt x="85894" y="14081"/>
                  </a:cubicBezTo>
                  <a:cubicBezTo>
                    <a:pt x="85887" y="13972"/>
                    <a:pt x="85855" y="13860"/>
                    <a:pt x="85832" y="13750"/>
                  </a:cubicBezTo>
                  <a:cubicBezTo>
                    <a:pt x="85192" y="13844"/>
                    <a:pt x="84915" y="13884"/>
                    <a:pt x="84750" y="13884"/>
                  </a:cubicBezTo>
                  <a:cubicBezTo>
                    <a:pt x="84625" y="13884"/>
                    <a:pt x="84563" y="13861"/>
                    <a:pt x="84455" y="13820"/>
                  </a:cubicBezTo>
                  <a:cubicBezTo>
                    <a:pt x="84525" y="13711"/>
                    <a:pt x="84800" y="13696"/>
                    <a:pt x="84706" y="13522"/>
                  </a:cubicBezTo>
                  <a:cubicBezTo>
                    <a:pt x="84639" y="13406"/>
                    <a:pt x="84510" y="13352"/>
                    <a:pt x="84356" y="13352"/>
                  </a:cubicBezTo>
                  <a:cubicBezTo>
                    <a:pt x="84312" y="13352"/>
                    <a:pt x="84266" y="13356"/>
                    <a:pt x="84218" y="13365"/>
                  </a:cubicBezTo>
                  <a:cubicBezTo>
                    <a:pt x="84169" y="13375"/>
                    <a:pt x="84120" y="13384"/>
                    <a:pt x="84073" y="13384"/>
                  </a:cubicBezTo>
                  <a:cubicBezTo>
                    <a:pt x="84013" y="13384"/>
                    <a:pt x="83956" y="13370"/>
                    <a:pt x="83903" y="13325"/>
                  </a:cubicBezTo>
                  <a:cubicBezTo>
                    <a:pt x="83798" y="13228"/>
                    <a:pt x="83692" y="13183"/>
                    <a:pt x="83590" y="13183"/>
                  </a:cubicBezTo>
                  <a:cubicBezTo>
                    <a:pt x="83468" y="13183"/>
                    <a:pt x="83352" y="13246"/>
                    <a:pt x="83249" y="13357"/>
                  </a:cubicBezTo>
                  <a:cubicBezTo>
                    <a:pt x="83174" y="13436"/>
                    <a:pt x="83102" y="13464"/>
                    <a:pt x="83033" y="13464"/>
                  </a:cubicBezTo>
                  <a:cubicBezTo>
                    <a:pt x="82929" y="13464"/>
                    <a:pt x="82829" y="13400"/>
                    <a:pt x="82730" y="13348"/>
                  </a:cubicBezTo>
                  <a:lnTo>
                    <a:pt x="82722" y="13348"/>
                  </a:lnTo>
                  <a:cubicBezTo>
                    <a:pt x="82642" y="13275"/>
                    <a:pt x="82544" y="13261"/>
                    <a:pt x="82443" y="13261"/>
                  </a:cubicBezTo>
                  <a:cubicBezTo>
                    <a:pt x="82375" y="13261"/>
                    <a:pt x="82306" y="13267"/>
                    <a:pt x="82238" y="13267"/>
                  </a:cubicBezTo>
                  <a:cubicBezTo>
                    <a:pt x="82210" y="13267"/>
                    <a:pt x="82182" y="13266"/>
                    <a:pt x="82155" y="13263"/>
                  </a:cubicBezTo>
                  <a:cubicBezTo>
                    <a:pt x="81927" y="12970"/>
                    <a:pt x="81668" y="12679"/>
                    <a:pt x="82131" y="12373"/>
                  </a:cubicBezTo>
                  <a:cubicBezTo>
                    <a:pt x="82170" y="12341"/>
                    <a:pt x="82155" y="12262"/>
                    <a:pt x="82170" y="12199"/>
                  </a:cubicBezTo>
                  <a:cubicBezTo>
                    <a:pt x="82660" y="12082"/>
                    <a:pt x="83170" y="12058"/>
                    <a:pt x="83659" y="11978"/>
                  </a:cubicBezTo>
                  <a:cubicBezTo>
                    <a:pt x="84209" y="11893"/>
                    <a:pt x="84785" y="11759"/>
                    <a:pt x="85258" y="11483"/>
                  </a:cubicBezTo>
                  <a:cubicBezTo>
                    <a:pt x="85477" y="11309"/>
                    <a:pt x="85233" y="10986"/>
                    <a:pt x="85603" y="10861"/>
                  </a:cubicBezTo>
                  <a:cubicBezTo>
                    <a:pt x="85633" y="10863"/>
                    <a:pt x="85662" y="10864"/>
                    <a:pt x="85690" y="10864"/>
                  </a:cubicBezTo>
                  <a:cubicBezTo>
                    <a:pt x="86300" y="10864"/>
                    <a:pt x="86431" y="10461"/>
                    <a:pt x="86469" y="10128"/>
                  </a:cubicBezTo>
                  <a:cubicBezTo>
                    <a:pt x="86509" y="9852"/>
                    <a:pt x="85989" y="10026"/>
                    <a:pt x="85785" y="9885"/>
                  </a:cubicBezTo>
                  <a:cubicBezTo>
                    <a:pt x="85706" y="9830"/>
                    <a:pt x="85596" y="9790"/>
                    <a:pt x="85484" y="9758"/>
                  </a:cubicBezTo>
                  <a:cubicBezTo>
                    <a:pt x="85327" y="9721"/>
                    <a:pt x="85168" y="9684"/>
                    <a:pt x="85015" y="9684"/>
                  </a:cubicBezTo>
                  <a:cubicBezTo>
                    <a:pt x="84848" y="9684"/>
                    <a:pt x="84689" y="9729"/>
                    <a:pt x="84549" y="9869"/>
                  </a:cubicBezTo>
                  <a:cubicBezTo>
                    <a:pt x="84328" y="9869"/>
                    <a:pt x="84107" y="9869"/>
                    <a:pt x="83878" y="9877"/>
                  </a:cubicBezTo>
                  <a:cubicBezTo>
                    <a:pt x="83802" y="9816"/>
                    <a:pt x="83730" y="9791"/>
                    <a:pt x="83666" y="9791"/>
                  </a:cubicBezTo>
                  <a:cubicBezTo>
                    <a:pt x="83564" y="9791"/>
                    <a:pt x="83482" y="9855"/>
                    <a:pt x="83438" y="9947"/>
                  </a:cubicBezTo>
                  <a:cubicBezTo>
                    <a:pt x="83218" y="10443"/>
                    <a:pt x="82685" y="10466"/>
                    <a:pt x="82152" y="10513"/>
                  </a:cubicBezTo>
                  <a:lnTo>
                    <a:pt x="82152" y="10513"/>
                  </a:lnTo>
                  <a:cubicBezTo>
                    <a:pt x="82019" y="10499"/>
                    <a:pt x="81886" y="10513"/>
                    <a:pt x="81800" y="10412"/>
                  </a:cubicBezTo>
                  <a:cubicBezTo>
                    <a:pt x="82108" y="10223"/>
                    <a:pt x="82446" y="10058"/>
                    <a:pt x="82667" y="9790"/>
                  </a:cubicBezTo>
                  <a:cubicBezTo>
                    <a:pt x="82752" y="9691"/>
                    <a:pt x="82872" y="9554"/>
                    <a:pt x="83046" y="9554"/>
                  </a:cubicBezTo>
                  <a:cubicBezTo>
                    <a:pt x="83051" y="9554"/>
                    <a:pt x="83056" y="9554"/>
                    <a:pt x="83060" y="9554"/>
                  </a:cubicBezTo>
                  <a:cubicBezTo>
                    <a:pt x="83083" y="9556"/>
                    <a:pt x="83104" y="9556"/>
                    <a:pt x="83126" y="9556"/>
                  </a:cubicBezTo>
                  <a:cubicBezTo>
                    <a:pt x="83420" y="9556"/>
                    <a:pt x="83622" y="9407"/>
                    <a:pt x="83871" y="9333"/>
                  </a:cubicBezTo>
                  <a:cubicBezTo>
                    <a:pt x="84540" y="9121"/>
                    <a:pt x="85288" y="9059"/>
                    <a:pt x="85997" y="8955"/>
                  </a:cubicBezTo>
                  <a:cubicBezTo>
                    <a:pt x="86352" y="8900"/>
                    <a:pt x="86571" y="8853"/>
                    <a:pt x="86752" y="8634"/>
                  </a:cubicBezTo>
                  <a:cubicBezTo>
                    <a:pt x="86886" y="8500"/>
                    <a:pt x="87005" y="8358"/>
                    <a:pt x="87225" y="8303"/>
                  </a:cubicBezTo>
                  <a:cubicBezTo>
                    <a:pt x="87299" y="8327"/>
                    <a:pt x="87367" y="8337"/>
                    <a:pt x="87431" y="8337"/>
                  </a:cubicBezTo>
                  <a:cubicBezTo>
                    <a:pt x="87685" y="8337"/>
                    <a:pt x="87866" y="8174"/>
                    <a:pt x="88067" y="8035"/>
                  </a:cubicBezTo>
                  <a:lnTo>
                    <a:pt x="88067" y="8035"/>
                  </a:lnTo>
                  <a:cubicBezTo>
                    <a:pt x="87792" y="8050"/>
                    <a:pt x="87525" y="8067"/>
                    <a:pt x="87257" y="8082"/>
                  </a:cubicBezTo>
                  <a:cubicBezTo>
                    <a:pt x="87130" y="7988"/>
                    <a:pt x="87108" y="7861"/>
                    <a:pt x="87083" y="7744"/>
                  </a:cubicBezTo>
                  <a:cubicBezTo>
                    <a:pt x="87053" y="7712"/>
                    <a:pt x="87021" y="7680"/>
                    <a:pt x="86988" y="7649"/>
                  </a:cubicBezTo>
                  <a:cubicBezTo>
                    <a:pt x="87446" y="7523"/>
                    <a:pt x="87478" y="7508"/>
                    <a:pt x="87431" y="7428"/>
                  </a:cubicBezTo>
                  <a:cubicBezTo>
                    <a:pt x="87162" y="7018"/>
                    <a:pt x="87501" y="6886"/>
                    <a:pt x="87903" y="6774"/>
                  </a:cubicBezTo>
                  <a:cubicBezTo>
                    <a:pt x="88202" y="6752"/>
                    <a:pt x="88453" y="6688"/>
                    <a:pt x="88477" y="6414"/>
                  </a:cubicBezTo>
                  <a:cubicBezTo>
                    <a:pt x="88649" y="6200"/>
                    <a:pt x="88595" y="6043"/>
                    <a:pt x="88271" y="5988"/>
                  </a:cubicBezTo>
                  <a:cubicBezTo>
                    <a:pt x="88107" y="5956"/>
                    <a:pt x="88045" y="5909"/>
                    <a:pt x="88130" y="5783"/>
                  </a:cubicBezTo>
                  <a:cubicBezTo>
                    <a:pt x="88659" y="5760"/>
                    <a:pt x="88980" y="5531"/>
                    <a:pt x="89169" y="5168"/>
                  </a:cubicBezTo>
                  <a:cubicBezTo>
                    <a:pt x="89547" y="4925"/>
                    <a:pt x="89422" y="4688"/>
                    <a:pt x="89169" y="4452"/>
                  </a:cubicBezTo>
                  <a:cubicBezTo>
                    <a:pt x="89074" y="4288"/>
                    <a:pt x="88886" y="4288"/>
                    <a:pt x="88697" y="4248"/>
                  </a:cubicBezTo>
                  <a:cubicBezTo>
                    <a:pt x="88485" y="4209"/>
                    <a:pt x="88234" y="4209"/>
                    <a:pt x="88130" y="4004"/>
                  </a:cubicBezTo>
                  <a:cubicBezTo>
                    <a:pt x="88271" y="3783"/>
                    <a:pt x="88674" y="3610"/>
                    <a:pt x="88366" y="3296"/>
                  </a:cubicBezTo>
                  <a:cubicBezTo>
                    <a:pt x="88351" y="3090"/>
                    <a:pt x="88154" y="2980"/>
                    <a:pt x="87980" y="2871"/>
                  </a:cubicBezTo>
                  <a:cubicBezTo>
                    <a:pt x="87705" y="2697"/>
                    <a:pt x="87319" y="2752"/>
                    <a:pt x="87013" y="2642"/>
                  </a:cubicBezTo>
                  <a:cubicBezTo>
                    <a:pt x="86887" y="2597"/>
                    <a:pt x="86752" y="2576"/>
                    <a:pt x="86617" y="2576"/>
                  </a:cubicBezTo>
                  <a:cubicBezTo>
                    <a:pt x="86134" y="2576"/>
                    <a:pt x="85657" y="2842"/>
                    <a:pt x="85651" y="3217"/>
                  </a:cubicBezTo>
                  <a:cubicBezTo>
                    <a:pt x="85643" y="3562"/>
                    <a:pt x="85415" y="3579"/>
                    <a:pt x="85139" y="3649"/>
                  </a:cubicBezTo>
                  <a:cubicBezTo>
                    <a:pt x="85059" y="3500"/>
                    <a:pt x="84517" y="3500"/>
                    <a:pt x="84918" y="3209"/>
                  </a:cubicBezTo>
                  <a:cubicBezTo>
                    <a:pt x="85296" y="2965"/>
                    <a:pt x="85178" y="2854"/>
                    <a:pt x="84761" y="2737"/>
                  </a:cubicBezTo>
                  <a:cubicBezTo>
                    <a:pt x="84502" y="2665"/>
                    <a:pt x="84115" y="2814"/>
                    <a:pt x="83990" y="2493"/>
                  </a:cubicBezTo>
                  <a:cubicBezTo>
                    <a:pt x="84067" y="2436"/>
                    <a:pt x="84147" y="2374"/>
                    <a:pt x="84226" y="2319"/>
                  </a:cubicBezTo>
                  <a:cubicBezTo>
                    <a:pt x="84273" y="2312"/>
                    <a:pt x="84322" y="2310"/>
                    <a:pt x="84370" y="2310"/>
                  </a:cubicBezTo>
                  <a:cubicBezTo>
                    <a:pt x="84466" y="2310"/>
                    <a:pt x="84563" y="2319"/>
                    <a:pt x="84659" y="2319"/>
                  </a:cubicBezTo>
                  <a:cubicBezTo>
                    <a:pt x="84788" y="2319"/>
                    <a:pt x="84914" y="2302"/>
                    <a:pt x="85029" y="2225"/>
                  </a:cubicBezTo>
                  <a:cubicBezTo>
                    <a:pt x="85059" y="2225"/>
                    <a:pt x="85099" y="2225"/>
                    <a:pt x="85131" y="2217"/>
                  </a:cubicBezTo>
                  <a:cubicBezTo>
                    <a:pt x="85407" y="2202"/>
                    <a:pt x="85602" y="1996"/>
                    <a:pt x="85902" y="1996"/>
                  </a:cubicBezTo>
                  <a:cubicBezTo>
                    <a:pt x="85935" y="1996"/>
                    <a:pt x="85969" y="1998"/>
                    <a:pt x="86004" y="2004"/>
                  </a:cubicBezTo>
                  <a:cubicBezTo>
                    <a:pt x="86010" y="2005"/>
                    <a:pt x="86016" y="2005"/>
                    <a:pt x="86022" y="2005"/>
                  </a:cubicBezTo>
                  <a:cubicBezTo>
                    <a:pt x="86144" y="2005"/>
                    <a:pt x="86195" y="1767"/>
                    <a:pt x="86044" y="1760"/>
                  </a:cubicBezTo>
                  <a:cubicBezTo>
                    <a:pt x="85532" y="1737"/>
                    <a:pt x="85390" y="1280"/>
                    <a:pt x="84918" y="1240"/>
                  </a:cubicBezTo>
                  <a:cubicBezTo>
                    <a:pt x="84811" y="1156"/>
                    <a:pt x="84707" y="1103"/>
                    <a:pt x="84588" y="1103"/>
                  </a:cubicBezTo>
                  <a:cubicBezTo>
                    <a:pt x="84507" y="1103"/>
                    <a:pt x="84420" y="1128"/>
                    <a:pt x="84321" y="1185"/>
                  </a:cubicBezTo>
                  <a:cubicBezTo>
                    <a:pt x="84239" y="1231"/>
                    <a:pt x="84165" y="1258"/>
                    <a:pt x="84098" y="1258"/>
                  </a:cubicBezTo>
                  <a:cubicBezTo>
                    <a:pt x="84003" y="1258"/>
                    <a:pt x="83923" y="1202"/>
                    <a:pt x="83863" y="1059"/>
                  </a:cubicBezTo>
                  <a:cubicBezTo>
                    <a:pt x="83742" y="773"/>
                    <a:pt x="83639" y="432"/>
                    <a:pt x="83248" y="432"/>
                  </a:cubicBezTo>
                  <a:cubicBezTo>
                    <a:pt x="83132" y="432"/>
                    <a:pt x="82991" y="462"/>
                    <a:pt x="82816" y="532"/>
                  </a:cubicBezTo>
                  <a:cubicBezTo>
                    <a:pt x="82778" y="547"/>
                    <a:pt x="82730" y="551"/>
                    <a:pt x="82679" y="551"/>
                  </a:cubicBezTo>
                  <a:cubicBezTo>
                    <a:pt x="82597" y="551"/>
                    <a:pt x="82505" y="539"/>
                    <a:pt x="82423" y="539"/>
                  </a:cubicBezTo>
                  <a:cubicBezTo>
                    <a:pt x="82413" y="539"/>
                    <a:pt x="82402" y="540"/>
                    <a:pt x="82392" y="540"/>
                  </a:cubicBezTo>
                  <a:cubicBezTo>
                    <a:pt x="82105" y="540"/>
                    <a:pt x="81862" y="442"/>
                    <a:pt x="81596" y="375"/>
                  </a:cubicBezTo>
                  <a:cubicBezTo>
                    <a:pt x="81541" y="360"/>
                    <a:pt x="81487" y="352"/>
                    <a:pt x="81435" y="352"/>
                  </a:cubicBezTo>
                  <a:cubicBezTo>
                    <a:pt x="81320" y="352"/>
                    <a:pt x="81215" y="390"/>
                    <a:pt x="81139" y="477"/>
                  </a:cubicBezTo>
                  <a:cubicBezTo>
                    <a:pt x="80974" y="666"/>
                    <a:pt x="81250" y="658"/>
                    <a:pt x="81337" y="713"/>
                  </a:cubicBezTo>
                  <a:cubicBezTo>
                    <a:pt x="81501" y="807"/>
                    <a:pt x="81392" y="894"/>
                    <a:pt x="81337" y="981"/>
                  </a:cubicBezTo>
                  <a:cubicBezTo>
                    <a:pt x="81185" y="981"/>
                    <a:pt x="81032" y="1107"/>
                    <a:pt x="80880" y="1107"/>
                  </a:cubicBezTo>
                  <a:cubicBezTo>
                    <a:pt x="80804" y="1107"/>
                    <a:pt x="80727" y="1076"/>
                    <a:pt x="80651" y="981"/>
                  </a:cubicBezTo>
                  <a:cubicBezTo>
                    <a:pt x="80563" y="921"/>
                    <a:pt x="80467" y="906"/>
                    <a:pt x="80368" y="906"/>
                  </a:cubicBezTo>
                  <a:cubicBezTo>
                    <a:pt x="80259" y="906"/>
                    <a:pt x="80147" y="924"/>
                    <a:pt x="80040" y="924"/>
                  </a:cubicBezTo>
                  <a:cubicBezTo>
                    <a:pt x="79974" y="924"/>
                    <a:pt x="79909" y="917"/>
                    <a:pt x="79848" y="894"/>
                  </a:cubicBezTo>
                  <a:lnTo>
                    <a:pt x="79848" y="894"/>
                  </a:lnTo>
                  <a:cubicBezTo>
                    <a:pt x="79848" y="894"/>
                    <a:pt x="79848" y="894"/>
                    <a:pt x="79848" y="894"/>
                  </a:cubicBezTo>
                  <a:lnTo>
                    <a:pt x="79848" y="887"/>
                  </a:lnTo>
                  <a:cubicBezTo>
                    <a:pt x="79833" y="721"/>
                    <a:pt x="80116" y="532"/>
                    <a:pt x="79873" y="405"/>
                  </a:cubicBezTo>
                  <a:cubicBezTo>
                    <a:pt x="79826" y="378"/>
                    <a:pt x="79785" y="367"/>
                    <a:pt x="79749" y="367"/>
                  </a:cubicBezTo>
                  <a:cubicBezTo>
                    <a:pt x="79599" y="367"/>
                    <a:pt x="79530" y="565"/>
                    <a:pt x="79383" y="603"/>
                  </a:cubicBezTo>
                  <a:cubicBezTo>
                    <a:pt x="79313" y="619"/>
                    <a:pt x="79234" y="619"/>
                    <a:pt x="79164" y="626"/>
                  </a:cubicBezTo>
                  <a:lnTo>
                    <a:pt x="79164" y="619"/>
                  </a:lnTo>
                  <a:cubicBezTo>
                    <a:pt x="79013" y="448"/>
                    <a:pt x="78844" y="386"/>
                    <a:pt x="78666" y="386"/>
                  </a:cubicBezTo>
                  <a:cubicBezTo>
                    <a:pt x="78491" y="386"/>
                    <a:pt x="78308" y="446"/>
                    <a:pt x="78125" y="524"/>
                  </a:cubicBezTo>
                  <a:cubicBezTo>
                    <a:pt x="77731" y="476"/>
                    <a:pt x="77357" y="392"/>
                    <a:pt x="76958" y="392"/>
                  </a:cubicBezTo>
                  <a:cubicBezTo>
                    <a:pt x="76901" y="392"/>
                    <a:pt x="76843" y="394"/>
                    <a:pt x="76785" y="397"/>
                  </a:cubicBezTo>
                  <a:cubicBezTo>
                    <a:pt x="76653" y="403"/>
                    <a:pt x="76516" y="440"/>
                    <a:pt x="76370" y="440"/>
                  </a:cubicBezTo>
                  <a:cubicBezTo>
                    <a:pt x="76308" y="440"/>
                    <a:pt x="76245" y="433"/>
                    <a:pt x="76179" y="414"/>
                  </a:cubicBezTo>
                  <a:cubicBezTo>
                    <a:pt x="76038" y="372"/>
                    <a:pt x="75904" y="351"/>
                    <a:pt x="75776" y="351"/>
                  </a:cubicBezTo>
                  <a:cubicBezTo>
                    <a:pt x="75475" y="351"/>
                    <a:pt x="75216" y="470"/>
                    <a:pt x="75022" y="713"/>
                  </a:cubicBezTo>
                  <a:cubicBezTo>
                    <a:pt x="75004" y="714"/>
                    <a:pt x="74986" y="715"/>
                    <a:pt x="74968" y="715"/>
                  </a:cubicBezTo>
                  <a:cubicBezTo>
                    <a:pt x="74809" y="715"/>
                    <a:pt x="74696" y="653"/>
                    <a:pt x="74597" y="539"/>
                  </a:cubicBezTo>
                  <a:cubicBezTo>
                    <a:pt x="74551" y="484"/>
                    <a:pt x="74480" y="447"/>
                    <a:pt x="74408" y="447"/>
                  </a:cubicBezTo>
                  <a:cubicBezTo>
                    <a:pt x="74357" y="447"/>
                    <a:pt x="74304" y="466"/>
                    <a:pt x="74259" y="509"/>
                  </a:cubicBezTo>
                  <a:cubicBezTo>
                    <a:pt x="74030" y="736"/>
                    <a:pt x="73707" y="688"/>
                    <a:pt x="73409" y="713"/>
                  </a:cubicBezTo>
                  <a:cubicBezTo>
                    <a:pt x="73369" y="713"/>
                    <a:pt x="73337" y="713"/>
                    <a:pt x="73297" y="705"/>
                  </a:cubicBezTo>
                  <a:cubicBezTo>
                    <a:pt x="73265" y="503"/>
                    <a:pt x="73196" y="438"/>
                    <a:pt x="73111" y="438"/>
                  </a:cubicBezTo>
                  <a:cubicBezTo>
                    <a:pt x="72995" y="438"/>
                    <a:pt x="72847" y="560"/>
                    <a:pt x="72715" y="619"/>
                  </a:cubicBezTo>
                  <a:cubicBezTo>
                    <a:pt x="72552" y="593"/>
                    <a:pt x="72381" y="525"/>
                    <a:pt x="72224" y="525"/>
                  </a:cubicBezTo>
                  <a:cubicBezTo>
                    <a:pt x="72087" y="525"/>
                    <a:pt x="71960" y="577"/>
                    <a:pt x="71857" y="753"/>
                  </a:cubicBezTo>
                  <a:cubicBezTo>
                    <a:pt x="71835" y="789"/>
                    <a:pt x="71766" y="809"/>
                    <a:pt x="71696" y="809"/>
                  </a:cubicBezTo>
                  <a:cubicBezTo>
                    <a:pt x="71617" y="809"/>
                    <a:pt x="71536" y="785"/>
                    <a:pt x="71512" y="736"/>
                  </a:cubicBezTo>
                  <a:cubicBezTo>
                    <a:pt x="71408" y="526"/>
                    <a:pt x="71300" y="456"/>
                    <a:pt x="71189" y="456"/>
                  </a:cubicBezTo>
                  <a:cubicBezTo>
                    <a:pt x="71013" y="456"/>
                    <a:pt x="70832" y="632"/>
                    <a:pt x="70652" y="705"/>
                  </a:cubicBezTo>
                  <a:cubicBezTo>
                    <a:pt x="70513" y="545"/>
                    <a:pt x="70338" y="479"/>
                    <a:pt x="70164" y="479"/>
                  </a:cubicBezTo>
                  <a:cubicBezTo>
                    <a:pt x="70004" y="479"/>
                    <a:pt x="69844" y="535"/>
                    <a:pt x="69717" y="626"/>
                  </a:cubicBezTo>
                  <a:cubicBezTo>
                    <a:pt x="69536" y="758"/>
                    <a:pt x="69309" y="814"/>
                    <a:pt x="69123" y="814"/>
                  </a:cubicBezTo>
                  <a:cubicBezTo>
                    <a:pt x="69006" y="814"/>
                    <a:pt x="68906" y="792"/>
                    <a:pt x="68842" y="753"/>
                  </a:cubicBezTo>
                  <a:cubicBezTo>
                    <a:pt x="68651" y="627"/>
                    <a:pt x="68469" y="586"/>
                    <a:pt x="68290" y="586"/>
                  </a:cubicBezTo>
                  <a:cubicBezTo>
                    <a:pt x="68040" y="586"/>
                    <a:pt x="67796" y="667"/>
                    <a:pt x="67544" y="713"/>
                  </a:cubicBezTo>
                  <a:cubicBezTo>
                    <a:pt x="67273" y="713"/>
                    <a:pt x="67041" y="412"/>
                    <a:pt x="66770" y="412"/>
                  </a:cubicBezTo>
                  <a:cubicBezTo>
                    <a:pt x="66654" y="412"/>
                    <a:pt x="66530" y="468"/>
                    <a:pt x="66393" y="626"/>
                  </a:cubicBezTo>
                  <a:cubicBezTo>
                    <a:pt x="66327" y="560"/>
                    <a:pt x="66261" y="537"/>
                    <a:pt x="66193" y="537"/>
                  </a:cubicBezTo>
                  <a:cubicBezTo>
                    <a:pt x="66039" y="537"/>
                    <a:pt x="65880" y="656"/>
                    <a:pt x="65715" y="656"/>
                  </a:cubicBezTo>
                  <a:cubicBezTo>
                    <a:pt x="65658" y="656"/>
                    <a:pt x="65601" y="641"/>
                    <a:pt x="65543" y="603"/>
                  </a:cubicBezTo>
                  <a:cubicBezTo>
                    <a:pt x="65424" y="524"/>
                    <a:pt x="65290" y="489"/>
                    <a:pt x="65152" y="489"/>
                  </a:cubicBezTo>
                  <a:cubicBezTo>
                    <a:pt x="64989" y="489"/>
                    <a:pt x="64820" y="538"/>
                    <a:pt x="64662" y="619"/>
                  </a:cubicBezTo>
                  <a:cubicBezTo>
                    <a:pt x="64126" y="681"/>
                    <a:pt x="63591" y="745"/>
                    <a:pt x="63056" y="807"/>
                  </a:cubicBezTo>
                  <a:cubicBezTo>
                    <a:pt x="63016" y="775"/>
                    <a:pt x="62977" y="745"/>
                    <a:pt x="62937" y="713"/>
                  </a:cubicBezTo>
                  <a:cubicBezTo>
                    <a:pt x="62906" y="475"/>
                    <a:pt x="62867" y="380"/>
                    <a:pt x="62805" y="380"/>
                  </a:cubicBezTo>
                  <a:cubicBezTo>
                    <a:pt x="62774" y="380"/>
                    <a:pt x="62738" y="403"/>
                    <a:pt x="62693" y="445"/>
                  </a:cubicBezTo>
                  <a:cubicBezTo>
                    <a:pt x="62598" y="541"/>
                    <a:pt x="62532" y="575"/>
                    <a:pt x="62482" y="575"/>
                  </a:cubicBezTo>
                  <a:cubicBezTo>
                    <a:pt x="62373" y="575"/>
                    <a:pt x="62344" y="405"/>
                    <a:pt x="62253" y="350"/>
                  </a:cubicBezTo>
                  <a:cubicBezTo>
                    <a:pt x="62173" y="224"/>
                    <a:pt x="62043" y="182"/>
                    <a:pt x="61886" y="182"/>
                  </a:cubicBezTo>
                  <a:cubicBezTo>
                    <a:pt x="61857" y="182"/>
                    <a:pt x="61827" y="183"/>
                    <a:pt x="61796" y="186"/>
                  </a:cubicBezTo>
                  <a:cubicBezTo>
                    <a:pt x="61770" y="187"/>
                    <a:pt x="61743" y="188"/>
                    <a:pt x="61715" y="188"/>
                  </a:cubicBezTo>
                  <a:cubicBezTo>
                    <a:pt x="61667" y="188"/>
                    <a:pt x="61617" y="186"/>
                    <a:pt x="61568" y="186"/>
                  </a:cubicBezTo>
                  <a:cubicBezTo>
                    <a:pt x="61349" y="186"/>
                    <a:pt x="61163" y="214"/>
                    <a:pt x="61316" y="524"/>
                  </a:cubicBezTo>
                  <a:cubicBezTo>
                    <a:pt x="61244" y="586"/>
                    <a:pt x="61174" y="641"/>
                    <a:pt x="61095" y="705"/>
                  </a:cubicBezTo>
                  <a:cubicBezTo>
                    <a:pt x="60973" y="810"/>
                    <a:pt x="60872" y="850"/>
                    <a:pt x="60784" y="850"/>
                  </a:cubicBezTo>
                  <a:cubicBezTo>
                    <a:pt x="60587" y="850"/>
                    <a:pt x="60457" y="652"/>
                    <a:pt x="60316" y="532"/>
                  </a:cubicBezTo>
                  <a:cubicBezTo>
                    <a:pt x="60248" y="477"/>
                    <a:pt x="60199" y="362"/>
                    <a:pt x="60120" y="362"/>
                  </a:cubicBezTo>
                  <a:cubicBezTo>
                    <a:pt x="60099" y="362"/>
                    <a:pt x="60075" y="370"/>
                    <a:pt x="60048" y="390"/>
                  </a:cubicBezTo>
                  <a:cubicBezTo>
                    <a:pt x="59859" y="528"/>
                    <a:pt x="59679" y="581"/>
                    <a:pt x="59501" y="581"/>
                  </a:cubicBezTo>
                  <a:cubicBezTo>
                    <a:pt x="59272" y="581"/>
                    <a:pt x="59047" y="493"/>
                    <a:pt x="58812" y="382"/>
                  </a:cubicBezTo>
                  <a:cubicBezTo>
                    <a:pt x="58770" y="361"/>
                    <a:pt x="58722" y="351"/>
                    <a:pt x="58673" y="351"/>
                  </a:cubicBezTo>
                  <a:cubicBezTo>
                    <a:pt x="58594" y="351"/>
                    <a:pt x="58513" y="379"/>
                    <a:pt x="58450" y="437"/>
                  </a:cubicBezTo>
                  <a:cubicBezTo>
                    <a:pt x="58413" y="432"/>
                    <a:pt x="58376" y="429"/>
                    <a:pt x="58339" y="429"/>
                  </a:cubicBezTo>
                  <a:cubicBezTo>
                    <a:pt x="58089" y="429"/>
                    <a:pt x="57835" y="539"/>
                    <a:pt x="57618" y="539"/>
                  </a:cubicBezTo>
                  <a:cubicBezTo>
                    <a:pt x="57550" y="539"/>
                    <a:pt x="57485" y="528"/>
                    <a:pt x="57425" y="499"/>
                  </a:cubicBezTo>
                  <a:cubicBezTo>
                    <a:pt x="57157" y="377"/>
                    <a:pt x="56908" y="330"/>
                    <a:pt x="56646" y="330"/>
                  </a:cubicBezTo>
                  <a:cubicBezTo>
                    <a:pt x="56524" y="330"/>
                    <a:pt x="56399" y="340"/>
                    <a:pt x="56269" y="358"/>
                  </a:cubicBezTo>
                  <a:lnTo>
                    <a:pt x="56269" y="350"/>
                  </a:lnTo>
                  <a:cubicBezTo>
                    <a:pt x="56181" y="258"/>
                    <a:pt x="56095" y="178"/>
                    <a:pt x="56010" y="178"/>
                  </a:cubicBezTo>
                  <a:cubicBezTo>
                    <a:pt x="55943" y="178"/>
                    <a:pt x="55877" y="227"/>
                    <a:pt x="55812" y="358"/>
                  </a:cubicBezTo>
                  <a:cubicBezTo>
                    <a:pt x="55630" y="521"/>
                    <a:pt x="55248" y="603"/>
                    <a:pt x="54869" y="603"/>
                  </a:cubicBezTo>
                  <a:cubicBezTo>
                    <a:pt x="54513" y="603"/>
                    <a:pt x="54160" y="531"/>
                    <a:pt x="53977" y="382"/>
                  </a:cubicBezTo>
                  <a:cubicBezTo>
                    <a:pt x="53890" y="307"/>
                    <a:pt x="53809" y="272"/>
                    <a:pt x="53725" y="272"/>
                  </a:cubicBezTo>
                  <a:cubicBezTo>
                    <a:pt x="53651" y="272"/>
                    <a:pt x="53575" y="299"/>
                    <a:pt x="53490" y="350"/>
                  </a:cubicBezTo>
                  <a:cubicBezTo>
                    <a:pt x="53437" y="355"/>
                    <a:pt x="53386" y="357"/>
                    <a:pt x="53337" y="357"/>
                  </a:cubicBezTo>
                  <a:cubicBezTo>
                    <a:pt x="53107" y="357"/>
                    <a:pt x="52917" y="301"/>
                    <a:pt x="52774" y="106"/>
                  </a:cubicBezTo>
                  <a:cubicBezTo>
                    <a:pt x="52721" y="35"/>
                    <a:pt x="52643" y="3"/>
                    <a:pt x="52557" y="3"/>
                  </a:cubicBezTo>
                  <a:cubicBezTo>
                    <a:pt x="52465" y="3"/>
                    <a:pt x="52363" y="41"/>
                    <a:pt x="52277" y="106"/>
                  </a:cubicBezTo>
                  <a:cubicBezTo>
                    <a:pt x="52105" y="248"/>
                    <a:pt x="52246" y="303"/>
                    <a:pt x="52403" y="358"/>
                  </a:cubicBezTo>
                  <a:cubicBezTo>
                    <a:pt x="52711" y="462"/>
                    <a:pt x="52498" y="626"/>
                    <a:pt x="52428" y="721"/>
                  </a:cubicBezTo>
                  <a:cubicBezTo>
                    <a:pt x="52389" y="774"/>
                    <a:pt x="52341" y="794"/>
                    <a:pt x="52291" y="794"/>
                  </a:cubicBezTo>
                  <a:cubicBezTo>
                    <a:pt x="52207" y="794"/>
                    <a:pt x="52115" y="738"/>
                    <a:pt x="52040" y="688"/>
                  </a:cubicBezTo>
                  <a:cubicBezTo>
                    <a:pt x="51908" y="586"/>
                    <a:pt x="51789" y="469"/>
                    <a:pt x="51663" y="358"/>
                  </a:cubicBezTo>
                  <a:cubicBezTo>
                    <a:pt x="51633" y="204"/>
                    <a:pt x="51616" y="19"/>
                    <a:pt x="51364" y="19"/>
                  </a:cubicBezTo>
                  <a:cubicBezTo>
                    <a:pt x="51359" y="19"/>
                    <a:pt x="51354" y="19"/>
                    <a:pt x="51349" y="20"/>
                  </a:cubicBezTo>
                  <a:cubicBezTo>
                    <a:pt x="51033" y="27"/>
                    <a:pt x="51215" y="233"/>
                    <a:pt x="51207" y="350"/>
                  </a:cubicBezTo>
                  <a:cubicBezTo>
                    <a:pt x="51192" y="352"/>
                    <a:pt x="51176" y="353"/>
                    <a:pt x="51159" y="353"/>
                  </a:cubicBezTo>
                  <a:cubicBezTo>
                    <a:pt x="51009" y="353"/>
                    <a:pt x="50827" y="290"/>
                    <a:pt x="50676" y="290"/>
                  </a:cubicBezTo>
                  <a:cubicBezTo>
                    <a:pt x="50525" y="290"/>
                    <a:pt x="50406" y="353"/>
                    <a:pt x="50380" y="603"/>
                  </a:cubicBezTo>
                  <a:cubicBezTo>
                    <a:pt x="50380" y="611"/>
                    <a:pt x="50175" y="611"/>
                    <a:pt x="50066" y="619"/>
                  </a:cubicBezTo>
                  <a:cubicBezTo>
                    <a:pt x="49820" y="516"/>
                    <a:pt x="49577" y="405"/>
                    <a:pt x="49325" y="311"/>
                  </a:cubicBezTo>
                  <a:cubicBezTo>
                    <a:pt x="49260" y="286"/>
                    <a:pt x="49187" y="266"/>
                    <a:pt x="49121" y="266"/>
                  </a:cubicBezTo>
                  <a:cubicBezTo>
                    <a:pt x="49043" y="266"/>
                    <a:pt x="48974" y="294"/>
                    <a:pt x="48940" y="375"/>
                  </a:cubicBezTo>
                  <a:cubicBezTo>
                    <a:pt x="48879" y="516"/>
                    <a:pt x="48842" y="689"/>
                    <a:pt x="48703" y="689"/>
                  </a:cubicBezTo>
                  <a:cubicBezTo>
                    <a:pt x="48642" y="689"/>
                    <a:pt x="48561" y="656"/>
                    <a:pt x="48450" y="571"/>
                  </a:cubicBezTo>
                  <a:cubicBezTo>
                    <a:pt x="48231" y="397"/>
                    <a:pt x="47766" y="524"/>
                    <a:pt x="47759" y="382"/>
                  </a:cubicBezTo>
                  <a:cubicBezTo>
                    <a:pt x="47746" y="131"/>
                    <a:pt x="47622" y="83"/>
                    <a:pt x="47471" y="83"/>
                  </a:cubicBezTo>
                  <a:cubicBezTo>
                    <a:pt x="47375" y="83"/>
                    <a:pt x="47267" y="102"/>
                    <a:pt x="47171" y="102"/>
                  </a:cubicBezTo>
                  <a:cubicBezTo>
                    <a:pt x="47134" y="102"/>
                    <a:pt x="47098" y="99"/>
                    <a:pt x="47065" y="91"/>
                  </a:cubicBezTo>
                  <a:cubicBezTo>
                    <a:pt x="46648" y="186"/>
                    <a:pt x="46270" y="335"/>
                    <a:pt x="45917" y="532"/>
                  </a:cubicBezTo>
                  <a:cubicBezTo>
                    <a:pt x="45826" y="409"/>
                    <a:pt x="45778" y="220"/>
                    <a:pt x="45634" y="220"/>
                  </a:cubicBezTo>
                  <a:cubicBezTo>
                    <a:pt x="45566" y="220"/>
                    <a:pt x="45476" y="263"/>
                    <a:pt x="45350" y="375"/>
                  </a:cubicBezTo>
                  <a:cubicBezTo>
                    <a:pt x="45298" y="420"/>
                    <a:pt x="45243" y="442"/>
                    <a:pt x="45192" y="442"/>
                  </a:cubicBezTo>
                  <a:cubicBezTo>
                    <a:pt x="45103" y="442"/>
                    <a:pt x="45025" y="376"/>
                    <a:pt x="44994" y="256"/>
                  </a:cubicBezTo>
                  <a:cubicBezTo>
                    <a:pt x="44946" y="84"/>
                    <a:pt x="44851" y="1"/>
                    <a:pt x="44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3"/>
            <p:cNvSpPr/>
            <p:nvPr/>
          </p:nvSpPr>
          <p:spPr>
            <a:xfrm>
              <a:off x="3606950" y="753600"/>
              <a:ext cx="25" cy="275"/>
            </a:xfrm>
            <a:custGeom>
              <a:avLst/>
              <a:gdLst/>
              <a:ahLst/>
              <a:cxnLst/>
              <a:rect l="l" t="t" r="r" b="b"/>
              <a:pathLst>
                <a:path w="1" h="11" extrusionOk="0">
                  <a:moveTo>
                    <a:pt x="0" y="10"/>
                  </a:moveTo>
                  <a:lnTo>
                    <a:pt x="0" y="1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3"/>
            <p:cNvSpPr/>
            <p:nvPr/>
          </p:nvSpPr>
          <p:spPr>
            <a:xfrm>
              <a:off x="2660225" y="1359050"/>
              <a:ext cx="40950" cy="25450"/>
            </a:xfrm>
            <a:custGeom>
              <a:avLst/>
              <a:gdLst/>
              <a:ahLst/>
              <a:cxnLst/>
              <a:rect l="l" t="t" r="r" b="b"/>
              <a:pathLst>
                <a:path w="1638" h="1018" extrusionOk="0">
                  <a:moveTo>
                    <a:pt x="1117" y="0"/>
                  </a:moveTo>
                  <a:cubicBezTo>
                    <a:pt x="789" y="0"/>
                    <a:pt x="1" y="427"/>
                    <a:pt x="102" y="567"/>
                  </a:cubicBezTo>
                  <a:cubicBezTo>
                    <a:pt x="204" y="717"/>
                    <a:pt x="39" y="1000"/>
                    <a:pt x="417" y="1017"/>
                  </a:cubicBezTo>
                  <a:cubicBezTo>
                    <a:pt x="431" y="1017"/>
                    <a:pt x="444" y="1018"/>
                    <a:pt x="457" y="1018"/>
                  </a:cubicBezTo>
                  <a:cubicBezTo>
                    <a:pt x="1028" y="1018"/>
                    <a:pt x="1637" y="702"/>
                    <a:pt x="1613" y="403"/>
                  </a:cubicBezTo>
                  <a:cubicBezTo>
                    <a:pt x="1598" y="189"/>
                    <a:pt x="1472" y="8"/>
                    <a:pt x="1126" y="0"/>
                  </a:cubicBezTo>
                  <a:cubicBezTo>
                    <a:pt x="1123" y="0"/>
                    <a:pt x="1120"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3"/>
            <p:cNvSpPr/>
            <p:nvPr/>
          </p:nvSpPr>
          <p:spPr>
            <a:xfrm>
              <a:off x="2860975" y="1730725"/>
              <a:ext cx="29350" cy="26425"/>
            </a:xfrm>
            <a:custGeom>
              <a:avLst/>
              <a:gdLst/>
              <a:ahLst/>
              <a:cxnLst/>
              <a:rect l="l" t="t" r="r" b="b"/>
              <a:pathLst>
                <a:path w="1174" h="1057" extrusionOk="0">
                  <a:moveTo>
                    <a:pt x="815" y="0"/>
                  </a:moveTo>
                  <a:cubicBezTo>
                    <a:pt x="764" y="0"/>
                    <a:pt x="701" y="24"/>
                    <a:pt x="622" y="85"/>
                  </a:cubicBezTo>
                  <a:cubicBezTo>
                    <a:pt x="403" y="217"/>
                    <a:pt x="0" y="289"/>
                    <a:pt x="276" y="620"/>
                  </a:cubicBezTo>
                  <a:cubicBezTo>
                    <a:pt x="174" y="675"/>
                    <a:pt x="134" y="761"/>
                    <a:pt x="204" y="848"/>
                  </a:cubicBezTo>
                  <a:cubicBezTo>
                    <a:pt x="294" y="950"/>
                    <a:pt x="393" y="1056"/>
                    <a:pt x="546" y="1056"/>
                  </a:cubicBezTo>
                  <a:cubicBezTo>
                    <a:pt x="594" y="1056"/>
                    <a:pt x="648" y="1045"/>
                    <a:pt x="709" y="1020"/>
                  </a:cubicBezTo>
                  <a:cubicBezTo>
                    <a:pt x="858" y="958"/>
                    <a:pt x="1174" y="297"/>
                    <a:pt x="1087" y="217"/>
                  </a:cubicBezTo>
                  <a:cubicBezTo>
                    <a:pt x="1003" y="145"/>
                    <a:pt x="943" y="0"/>
                    <a:pt x="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3"/>
            <p:cNvSpPr/>
            <p:nvPr/>
          </p:nvSpPr>
          <p:spPr>
            <a:xfrm>
              <a:off x="2678100" y="940625"/>
              <a:ext cx="25" cy="200"/>
            </a:xfrm>
            <a:custGeom>
              <a:avLst/>
              <a:gdLst/>
              <a:ahLst/>
              <a:cxnLst/>
              <a:rect l="l" t="t" r="r" b="b"/>
              <a:pathLst>
                <a:path w="1" h="8" extrusionOk="0">
                  <a:moveTo>
                    <a:pt x="1" y="8"/>
                  </a:moveTo>
                  <a:lnTo>
                    <a:pt x="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3"/>
            <p:cNvSpPr/>
            <p:nvPr/>
          </p:nvSpPr>
          <p:spPr>
            <a:xfrm>
              <a:off x="2678100" y="939225"/>
              <a:ext cx="29975" cy="16625"/>
            </a:xfrm>
            <a:custGeom>
              <a:avLst/>
              <a:gdLst/>
              <a:ahLst/>
              <a:cxnLst/>
              <a:rect l="l" t="t" r="r" b="b"/>
              <a:pathLst>
                <a:path w="1199" h="665" extrusionOk="0">
                  <a:moveTo>
                    <a:pt x="263" y="0"/>
                  </a:moveTo>
                  <a:cubicBezTo>
                    <a:pt x="179" y="0"/>
                    <a:pt x="92" y="16"/>
                    <a:pt x="1" y="56"/>
                  </a:cubicBezTo>
                  <a:cubicBezTo>
                    <a:pt x="8" y="221"/>
                    <a:pt x="1" y="379"/>
                    <a:pt x="18" y="544"/>
                  </a:cubicBezTo>
                  <a:cubicBezTo>
                    <a:pt x="29" y="616"/>
                    <a:pt x="130" y="665"/>
                    <a:pt x="194" y="665"/>
                  </a:cubicBezTo>
                  <a:cubicBezTo>
                    <a:pt x="220" y="665"/>
                    <a:pt x="240" y="657"/>
                    <a:pt x="245" y="638"/>
                  </a:cubicBezTo>
                  <a:cubicBezTo>
                    <a:pt x="300" y="434"/>
                    <a:pt x="429" y="391"/>
                    <a:pt x="579" y="391"/>
                  </a:cubicBezTo>
                  <a:cubicBezTo>
                    <a:pt x="687" y="391"/>
                    <a:pt x="806" y="414"/>
                    <a:pt x="914" y="414"/>
                  </a:cubicBezTo>
                  <a:cubicBezTo>
                    <a:pt x="938" y="414"/>
                    <a:pt x="962" y="412"/>
                    <a:pt x="985" y="410"/>
                  </a:cubicBezTo>
                  <a:cubicBezTo>
                    <a:pt x="1080" y="402"/>
                    <a:pt x="1174" y="370"/>
                    <a:pt x="1189" y="285"/>
                  </a:cubicBezTo>
                  <a:cubicBezTo>
                    <a:pt x="1199" y="253"/>
                    <a:pt x="1135" y="191"/>
                    <a:pt x="1104" y="191"/>
                  </a:cubicBezTo>
                  <a:cubicBezTo>
                    <a:pt x="811" y="191"/>
                    <a:pt x="55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3"/>
            <p:cNvSpPr/>
            <p:nvPr/>
          </p:nvSpPr>
          <p:spPr>
            <a:xfrm>
              <a:off x="2616700" y="1077425"/>
              <a:ext cx="38625" cy="16400"/>
            </a:xfrm>
            <a:custGeom>
              <a:avLst/>
              <a:gdLst/>
              <a:ahLst/>
              <a:cxnLst/>
              <a:rect l="l" t="t" r="r" b="b"/>
              <a:pathLst>
                <a:path w="1545" h="656" extrusionOk="0">
                  <a:moveTo>
                    <a:pt x="709" y="0"/>
                  </a:moveTo>
                  <a:cubicBezTo>
                    <a:pt x="545" y="113"/>
                    <a:pt x="385" y="165"/>
                    <a:pt x="211" y="165"/>
                  </a:cubicBezTo>
                  <a:cubicBezTo>
                    <a:pt x="144" y="165"/>
                    <a:pt x="74" y="157"/>
                    <a:pt x="1" y="142"/>
                  </a:cubicBezTo>
                  <a:lnTo>
                    <a:pt x="1" y="142"/>
                  </a:lnTo>
                  <a:cubicBezTo>
                    <a:pt x="176" y="471"/>
                    <a:pt x="595" y="656"/>
                    <a:pt x="986" y="656"/>
                  </a:cubicBezTo>
                  <a:cubicBezTo>
                    <a:pt x="1193" y="656"/>
                    <a:pt x="1392" y="604"/>
                    <a:pt x="1544" y="495"/>
                  </a:cubicBezTo>
                  <a:cubicBezTo>
                    <a:pt x="1504" y="428"/>
                    <a:pt x="1421" y="410"/>
                    <a:pt x="1322" y="410"/>
                  </a:cubicBezTo>
                  <a:cubicBezTo>
                    <a:pt x="1208" y="410"/>
                    <a:pt x="1073" y="434"/>
                    <a:pt x="955" y="434"/>
                  </a:cubicBezTo>
                  <a:cubicBezTo>
                    <a:pt x="758" y="434"/>
                    <a:pt x="612" y="366"/>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3"/>
            <p:cNvSpPr/>
            <p:nvPr/>
          </p:nvSpPr>
          <p:spPr>
            <a:xfrm>
              <a:off x="2655100" y="822975"/>
              <a:ext cx="32675" cy="16125"/>
            </a:xfrm>
            <a:custGeom>
              <a:avLst/>
              <a:gdLst/>
              <a:ahLst/>
              <a:cxnLst/>
              <a:rect l="l" t="t" r="r" b="b"/>
              <a:pathLst>
                <a:path w="1307" h="645" extrusionOk="0">
                  <a:moveTo>
                    <a:pt x="816" y="0"/>
                  </a:moveTo>
                  <a:cubicBezTo>
                    <a:pt x="757" y="0"/>
                    <a:pt x="704" y="28"/>
                    <a:pt x="662" y="100"/>
                  </a:cubicBezTo>
                  <a:cubicBezTo>
                    <a:pt x="543" y="289"/>
                    <a:pt x="371" y="344"/>
                    <a:pt x="150" y="391"/>
                  </a:cubicBezTo>
                  <a:cubicBezTo>
                    <a:pt x="63" y="415"/>
                    <a:pt x="1" y="495"/>
                    <a:pt x="23" y="572"/>
                  </a:cubicBezTo>
                  <a:cubicBezTo>
                    <a:pt x="42" y="628"/>
                    <a:pt x="76" y="643"/>
                    <a:pt x="125" y="643"/>
                  </a:cubicBezTo>
                  <a:cubicBezTo>
                    <a:pt x="180" y="643"/>
                    <a:pt x="254" y="623"/>
                    <a:pt x="346" y="619"/>
                  </a:cubicBezTo>
                  <a:cubicBezTo>
                    <a:pt x="391" y="637"/>
                    <a:pt x="435" y="644"/>
                    <a:pt x="477" y="644"/>
                  </a:cubicBezTo>
                  <a:cubicBezTo>
                    <a:pt x="664" y="644"/>
                    <a:pt x="830" y="496"/>
                    <a:pt x="1023" y="400"/>
                  </a:cubicBezTo>
                  <a:cubicBezTo>
                    <a:pt x="1157" y="328"/>
                    <a:pt x="1306" y="289"/>
                    <a:pt x="1110" y="139"/>
                  </a:cubicBezTo>
                  <a:cubicBezTo>
                    <a:pt x="1018" y="72"/>
                    <a:pt x="910" y="0"/>
                    <a:pt x="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3"/>
            <p:cNvSpPr/>
            <p:nvPr/>
          </p:nvSpPr>
          <p:spPr>
            <a:xfrm>
              <a:off x="2601500" y="873725"/>
              <a:ext cx="25475" cy="18100"/>
            </a:xfrm>
            <a:custGeom>
              <a:avLst/>
              <a:gdLst/>
              <a:ahLst/>
              <a:cxnLst/>
              <a:rect l="l" t="t" r="r" b="b"/>
              <a:pathLst>
                <a:path w="1019" h="724" extrusionOk="0">
                  <a:moveTo>
                    <a:pt x="408" y="0"/>
                  </a:moveTo>
                  <a:cubicBezTo>
                    <a:pt x="0" y="0"/>
                    <a:pt x="384" y="363"/>
                    <a:pt x="208" y="486"/>
                  </a:cubicBezTo>
                  <a:cubicBezTo>
                    <a:pt x="129" y="543"/>
                    <a:pt x="49" y="638"/>
                    <a:pt x="200" y="700"/>
                  </a:cubicBezTo>
                  <a:cubicBezTo>
                    <a:pt x="241" y="716"/>
                    <a:pt x="283" y="724"/>
                    <a:pt x="326" y="724"/>
                  </a:cubicBezTo>
                  <a:cubicBezTo>
                    <a:pt x="407" y="724"/>
                    <a:pt x="489" y="696"/>
                    <a:pt x="561" y="645"/>
                  </a:cubicBezTo>
                  <a:cubicBezTo>
                    <a:pt x="673" y="558"/>
                    <a:pt x="641" y="417"/>
                    <a:pt x="798" y="354"/>
                  </a:cubicBezTo>
                  <a:cubicBezTo>
                    <a:pt x="909" y="307"/>
                    <a:pt x="1019" y="228"/>
                    <a:pt x="917" y="109"/>
                  </a:cubicBezTo>
                  <a:cubicBezTo>
                    <a:pt x="830" y="7"/>
                    <a:pt x="695" y="14"/>
                    <a:pt x="514" y="7"/>
                  </a:cubicBezTo>
                  <a:cubicBezTo>
                    <a:pt x="474" y="2"/>
                    <a:pt x="439"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3"/>
            <p:cNvSpPr/>
            <p:nvPr/>
          </p:nvSpPr>
          <p:spPr>
            <a:xfrm>
              <a:off x="2659475" y="1334250"/>
              <a:ext cx="19850" cy="18875"/>
            </a:xfrm>
            <a:custGeom>
              <a:avLst/>
              <a:gdLst/>
              <a:ahLst/>
              <a:cxnLst/>
              <a:rect l="l" t="t" r="r" b="b"/>
              <a:pathLst>
                <a:path w="794" h="755" extrusionOk="0">
                  <a:moveTo>
                    <a:pt x="187" y="0"/>
                  </a:moveTo>
                  <a:lnTo>
                    <a:pt x="187" y="0"/>
                  </a:lnTo>
                  <a:cubicBezTo>
                    <a:pt x="139" y="197"/>
                    <a:pt x="219" y="411"/>
                    <a:pt x="30" y="567"/>
                  </a:cubicBezTo>
                  <a:cubicBezTo>
                    <a:pt x="1" y="596"/>
                    <a:pt x="102" y="754"/>
                    <a:pt x="191" y="754"/>
                  </a:cubicBezTo>
                  <a:cubicBezTo>
                    <a:pt x="201" y="754"/>
                    <a:pt x="210" y="752"/>
                    <a:pt x="219" y="749"/>
                  </a:cubicBezTo>
                  <a:cubicBezTo>
                    <a:pt x="423" y="669"/>
                    <a:pt x="738" y="552"/>
                    <a:pt x="763" y="418"/>
                  </a:cubicBezTo>
                  <a:cubicBezTo>
                    <a:pt x="793" y="214"/>
                    <a:pt x="415" y="157"/>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3"/>
            <p:cNvSpPr/>
            <p:nvPr/>
          </p:nvSpPr>
          <p:spPr>
            <a:xfrm>
              <a:off x="4938425" y="1443500"/>
              <a:ext cx="15175" cy="16325"/>
            </a:xfrm>
            <a:custGeom>
              <a:avLst/>
              <a:gdLst/>
              <a:ahLst/>
              <a:cxnLst/>
              <a:rect l="l" t="t" r="r" b="b"/>
              <a:pathLst>
                <a:path w="607" h="653" extrusionOk="0">
                  <a:moveTo>
                    <a:pt x="607" y="1"/>
                  </a:moveTo>
                  <a:lnTo>
                    <a:pt x="607" y="1"/>
                  </a:lnTo>
                  <a:cubicBezTo>
                    <a:pt x="25" y="110"/>
                    <a:pt x="0" y="237"/>
                    <a:pt x="490" y="653"/>
                  </a:cubicBezTo>
                  <a:cubicBezTo>
                    <a:pt x="363" y="426"/>
                    <a:pt x="520" y="220"/>
                    <a:pt x="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3"/>
            <p:cNvSpPr/>
            <p:nvPr/>
          </p:nvSpPr>
          <p:spPr>
            <a:xfrm>
              <a:off x="4769975" y="915825"/>
              <a:ext cx="15750" cy="9300"/>
            </a:xfrm>
            <a:custGeom>
              <a:avLst/>
              <a:gdLst/>
              <a:ahLst/>
              <a:cxnLst/>
              <a:rect l="l" t="t" r="r" b="b"/>
              <a:pathLst>
                <a:path w="630" h="372" extrusionOk="0">
                  <a:moveTo>
                    <a:pt x="267" y="15"/>
                  </a:moveTo>
                  <a:cubicBezTo>
                    <a:pt x="165" y="23"/>
                    <a:pt x="0" y="0"/>
                    <a:pt x="8" y="118"/>
                  </a:cubicBezTo>
                  <a:cubicBezTo>
                    <a:pt x="15" y="284"/>
                    <a:pt x="189" y="354"/>
                    <a:pt x="393" y="371"/>
                  </a:cubicBezTo>
                  <a:cubicBezTo>
                    <a:pt x="402" y="371"/>
                    <a:pt x="411" y="372"/>
                    <a:pt x="420" y="372"/>
                  </a:cubicBezTo>
                  <a:cubicBezTo>
                    <a:pt x="525" y="372"/>
                    <a:pt x="607" y="329"/>
                    <a:pt x="629" y="220"/>
                  </a:cubicBezTo>
                  <a:cubicBezTo>
                    <a:pt x="590" y="78"/>
                    <a:pt x="456" y="15"/>
                    <a:pt x="267"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3"/>
            <p:cNvSpPr/>
            <p:nvPr/>
          </p:nvSpPr>
          <p:spPr>
            <a:xfrm>
              <a:off x="2626575" y="1344175"/>
              <a:ext cx="17125" cy="11525"/>
            </a:xfrm>
            <a:custGeom>
              <a:avLst/>
              <a:gdLst/>
              <a:ahLst/>
              <a:cxnLst/>
              <a:rect l="l" t="t" r="r" b="b"/>
              <a:pathLst>
                <a:path w="685" h="461" extrusionOk="0">
                  <a:moveTo>
                    <a:pt x="492" y="1"/>
                  </a:moveTo>
                  <a:cubicBezTo>
                    <a:pt x="451" y="1"/>
                    <a:pt x="401" y="14"/>
                    <a:pt x="339" y="44"/>
                  </a:cubicBezTo>
                  <a:cubicBezTo>
                    <a:pt x="197" y="116"/>
                    <a:pt x="0" y="289"/>
                    <a:pt x="85" y="391"/>
                  </a:cubicBezTo>
                  <a:cubicBezTo>
                    <a:pt x="130" y="441"/>
                    <a:pt x="174" y="460"/>
                    <a:pt x="219" y="460"/>
                  </a:cubicBezTo>
                  <a:cubicBezTo>
                    <a:pt x="327" y="460"/>
                    <a:pt x="437" y="349"/>
                    <a:pt x="543" y="305"/>
                  </a:cubicBezTo>
                  <a:cubicBezTo>
                    <a:pt x="590" y="289"/>
                    <a:pt x="637" y="257"/>
                    <a:pt x="684" y="242"/>
                  </a:cubicBezTo>
                  <a:cubicBezTo>
                    <a:pt x="654" y="127"/>
                    <a:pt x="620" y="1"/>
                    <a:pt x="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3"/>
            <p:cNvSpPr/>
            <p:nvPr/>
          </p:nvSpPr>
          <p:spPr>
            <a:xfrm>
              <a:off x="4629825" y="1044300"/>
              <a:ext cx="14125" cy="9725"/>
            </a:xfrm>
            <a:custGeom>
              <a:avLst/>
              <a:gdLst/>
              <a:ahLst/>
              <a:cxnLst/>
              <a:rect l="l" t="t" r="r" b="b"/>
              <a:pathLst>
                <a:path w="565" h="389" extrusionOk="0">
                  <a:moveTo>
                    <a:pt x="438" y="1"/>
                  </a:moveTo>
                  <a:cubicBezTo>
                    <a:pt x="411" y="1"/>
                    <a:pt x="380" y="6"/>
                    <a:pt x="346" y="18"/>
                  </a:cubicBezTo>
                  <a:cubicBezTo>
                    <a:pt x="212" y="57"/>
                    <a:pt x="15" y="73"/>
                    <a:pt x="8" y="214"/>
                  </a:cubicBezTo>
                  <a:cubicBezTo>
                    <a:pt x="0" y="319"/>
                    <a:pt x="99" y="389"/>
                    <a:pt x="252" y="389"/>
                  </a:cubicBezTo>
                  <a:cubicBezTo>
                    <a:pt x="260" y="389"/>
                    <a:pt x="268" y="389"/>
                    <a:pt x="276" y="388"/>
                  </a:cubicBezTo>
                  <a:cubicBezTo>
                    <a:pt x="282" y="388"/>
                    <a:pt x="287" y="388"/>
                    <a:pt x="292" y="388"/>
                  </a:cubicBezTo>
                  <a:cubicBezTo>
                    <a:pt x="495" y="388"/>
                    <a:pt x="496" y="251"/>
                    <a:pt x="535" y="144"/>
                  </a:cubicBezTo>
                  <a:cubicBezTo>
                    <a:pt x="565" y="54"/>
                    <a:pt x="522"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3"/>
            <p:cNvSpPr/>
            <p:nvPr/>
          </p:nvSpPr>
          <p:spPr>
            <a:xfrm>
              <a:off x="2667300" y="932100"/>
              <a:ext cx="14575" cy="8600"/>
            </a:xfrm>
            <a:custGeom>
              <a:avLst/>
              <a:gdLst/>
              <a:ahLst/>
              <a:cxnLst/>
              <a:rect l="l" t="t" r="r" b="b"/>
              <a:pathLst>
                <a:path w="583" h="344" extrusionOk="0">
                  <a:moveTo>
                    <a:pt x="229" y="1"/>
                  </a:moveTo>
                  <a:cubicBezTo>
                    <a:pt x="97" y="1"/>
                    <a:pt x="0" y="75"/>
                    <a:pt x="0" y="192"/>
                  </a:cubicBezTo>
                  <a:cubicBezTo>
                    <a:pt x="9" y="321"/>
                    <a:pt x="97" y="344"/>
                    <a:pt x="200" y="344"/>
                  </a:cubicBezTo>
                  <a:cubicBezTo>
                    <a:pt x="256" y="344"/>
                    <a:pt x="316" y="337"/>
                    <a:pt x="370" y="337"/>
                  </a:cubicBezTo>
                  <a:cubicBezTo>
                    <a:pt x="392" y="337"/>
                    <a:pt x="413" y="338"/>
                    <a:pt x="433" y="341"/>
                  </a:cubicBezTo>
                  <a:cubicBezTo>
                    <a:pt x="535" y="200"/>
                    <a:pt x="582" y="58"/>
                    <a:pt x="316" y="11"/>
                  </a:cubicBezTo>
                  <a:cubicBezTo>
                    <a:pt x="286" y="4"/>
                    <a:pt x="256"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3"/>
            <p:cNvSpPr/>
            <p:nvPr/>
          </p:nvSpPr>
          <p:spPr>
            <a:xfrm>
              <a:off x="2678100" y="940625"/>
              <a:ext cx="25" cy="25"/>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3"/>
            <p:cNvSpPr/>
            <p:nvPr/>
          </p:nvSpPr>
          <p:spPr>
            <a:xfrm>
              <a:off x="2639950" y="1367125"/>
              <a:ext cx="15925" cy="11825"/>
            </a:xfrm>
            <a:custGeom>
              <a:avLst/>
              <a:gdLst/>
              <a:ahLst/>
              <a:cxnLst/>
              <a:rect l="l" t="t" r="r" b="b"/>
              <a:pathLst>
                <a:path w="637" h="473" extrusionOk="0">
                  <a:moveTo>
                    <a:pt x="371" y="1"/>
                  </a:moveTo>
                  <a:lnTo>
                    <a:pt x="371" y="1"/>
                  </a:lnTo>
                  <a:cubicBezTo>
                    <a:pt x="149" y="95"/>
                    <a:pt x="0" y="205"/>
                    <a:pt x="117" y="386"/>
                  </a:cubicBezTo>
                  <a:cubicBezTo>
                    <a:pt x="146" y="438"/>
                    <a:pt x="218" y="473"/>
                    <a:pt x="288" y="473"/>
                  </a:cubicBezTo>
                  <a:cubicBezTo>
                    <a:pt x="314" y="473"/>
                    <a:pt x="340" y="468"/>
                    <a:pt x="363" y="458"/>
                  </a:cubicBezTo>
                  <a:cubicBezTo>
                    <a:pt x="637" y="316"/>
                    <a:pt x="354" y="157"/>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3"/>
            <p:cNvSpPr/>
            <p:nvPr/>
          </p:nvSpPr>
          <p:spPr>
            <a:xfrm>
              <a:off x="2707450" y="1624775"/>
              <a:ext cx="11025" cy="9875"/>
            </a:xfrm>
            <a:custGeom>
              <a:avLst/>
              <a:gdLst/>
              <a:ahLst/>
              <a:cxnLst/>
              <a:rect l="l" t="t" r="r" b="b"/>
              <a:pathLst>
                <a:path w="441" h="395" extrusionOk="0">
                  <a:moveTo>
                    <a:pt x="325" y="0"/>
                  </a:moveTo>
                  <a:cubicBezTo>
                    <a:pt x="309" y="0"/>
                    <a:pt x="290" y="3"/>
                    <a:pt x="269" y="7"/>
                  </a:cubicBezTo>
                  <a:cubicBezTo>
                    <a:pt x="119" y="40"/>
                    <a:pt x="8" y="126"/>
                    <a:pt x="0" y="261"/>
                  </a:cubicBezTo>
                  <a:cubicBezTo>
                    <a:pt x="0" y="363"/>
                    <a:pt x="84" y="395"/>
                    <a:pt x="190" y="395"/>
                  </a:cubicBezTo>
                  <a:cubicBezTo>
                    <a:pt x="205" y="395"/>
                    <a:pt x="221" y="394"/>
                    <a:pt x="236" y="393"/>
                  </a:cubicBezTo>
                  <a:cubicBezTo>
                    <a:pt x="410" y="385"/>
                    <a:pt x="441" y="291"/>
                    <a:pt x="441" y="149"/>
                  </a:cubicBezTo>
                  <a:cubicBezTo>
                    <a:pt x="407" y="114"/>
                    <a:pt x="440" y="0"/>
                    <a:pt x="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3"/>
            <p:cNvSpPr/>
            <p:nvPr/>
          </p:nvSpPr>
          <p:spPr>
            <a:xfrm>
              <a:off x="2688350" y="1347400"/>
              <a:ext cx="12225" cy="8750"/>
            </a:xfrm>
            <a:custGeom>
              <a:avLst/>
              <a:gdLst/>
              <a:ahLst/>
              <a:cxnLst/>
              <a:rect l="l" t="t" r="r" b="b"/>
              <a:pathLst>
                <a:path w="489" h="350" extrusionOk="0">
                  <a:moveTo>
                    <a:pt x="327" y="0"/>
                  </a:moveTo>
                  <a:cubicBezTo>
                    <a:pt x="321" y="0"/>
                    <a:pt x="314" y="1"/>
                    <a:pt x="307" y="2"/>
                  </a:cubicBezTo>
                  <a:cubicBezTo>
                    <a:pt x="182" y="26"/>
                    <a:pt x="1" y="81"/>
                    <a:pt x="1" y="215"/>
                  </a:cubicBezTo>
                  <a:cubicBezTo>
                    <a:pt x="8" y="310"/>
                    <a:pt x="158" y="325"/>
                    <a:pt x="260" y="349"/>
                  </a:cubicBezTo>
                  <a:cubicBezTo>
                    <a:pt x="394" y="340"/>
                    <a:pt x="488" y="293"/>
                    <a:pt x="473" y="191"/>
                  </a:cubicBezTo>
                  <a:cubicBezTo>
                    <a:pt x="473" y="117"/>
                    <a:pt x="438"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3"/>
            <p:cNvSpPr/>
            <p:nvPr/>
          </p:nvSpPr>
          <p:spPr>
            <a:xfrm>
              <a:off x="3106800" y="754150"/>
              <a:ext cx="10450" cy="7775"/>
            </a:xfrm>
            <a:custGeom>
              <a:avLst/>
              <a:gdLst/>
              <a:ahLst/>
              <a:cxnLst/>
              <a:rect l="l" t="t" r="r" b="b"/>
              <a:pathLst>
                <a:path w="418" h="311" extrusionOk="0">
                  <a:moveTo>
                    <a:pt x="166" y="1"/>
                  </a:moveTo>
                  <a:cubicBezTo>
                    <a:pt x="76" y="1"/>
                    <a:pt x="16" y="45"/>
                    <a:pt x="8" y="113"/>
                  </a:cubicBezTo>
                  <a:cubicBezTo>
                    <a:pt x="0" y="226"/>
                    <a:pt x="72" y="310"/>
                    <a:pt x="213" y="310"/>
                  </a:cubicBezTo>
                  <a:cubicBezTo>
                    <a:pt x="221" y="310"/>
                    <a:pt x="228" y="310"/>
                    <a:pt x="236" y="310"/>
                  </a:cubicBezTo>
                  <a:cubicBezTo>
                    <a:pt x="338" y="310"/>
                    <a:pt x="403" y="255"/>
                    <a:pt x="418" y="160"/>
                  </a:cubicBezTo>
                  <a:cubicBezTo>
                    <a:pt x="410" y="66"/>
                    <a:pt x="323" y="19"/>
                    <a:pt x="206" y="3"/>
                  </a:cubicBezTo>
                  <a:cubicBezTo>
                    <a:pt x="192" y="2"/>
                    <a:pt x="179"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3"/>
            <p:cNvSpPr/>
            <p:nvPr/>
          </p:nvSpPr>
          <p:spPr>
            <a:xfrm>
              <a:off x="3779725" y="729625"/>
              <a:ext cx="10650" cy="6225"/>
            </a:xfrm>
            <a:custGeom>
              <a:avLst/>
              <a:gdLst/>
              <a:ahLst/>
              <a:cxnLst/>
              <a:rect l="l" t="t" r="r" b="b"/>
              <a:pathLst>
                <a:path w="426" h="249" extrusionOk="0">
                  <a:moveTo>
                    <a:pt x="190" y="0"/>
                  </a:moveTo>
                  <a:cubicBezTo>
                    <a:pt x="135" y="0"/>
                    <a:pt x="40" y="8"/>
                    <a:pt x="25" y="102"/>
                  </a:cubicBezTo>
                  <a:cubicBezTo>
                    <a:pt x="1" y="197"/>
                    <a:pt x="80" y="236"/>
                    <a:pt x="182" y="244"/>
                  </a:cubicBezTo>
                  <a:cubicBezTo>
                    <a:pt x="204" y="247"/>
                    <a:pt x="226" y="249"/>
                    <a:pt x="247" y="249"/>
                  </a:cubicBezTo>
                  <a:cubicBezTo>
                    <a:pt x="340" y="249"/>
                    <a:pt x="420" y="216"/>
                    <a:pt x="426" y="127"/>
                  </a:cubicBezTo>
                  <a:cubicBezTo>
                    <a:pt x="426" y="40"/>
                    <a:pt x="347"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3"/>
            <p:cNvSpPr/>
            <p:nvPr/>
          </p:nvSpPr>
          <p:spPr>
            <a:xfrm>
              <a:off x="2709625" y="1446025"/>
              <a:ext cx="9850" cy="6200"/>
            </a:xfrm>
            <a:custGeom>
              <a:avLst/>
              <a:gdLst/>
              <a:ahLst/>
              <a:cxnLst/>
              <a:rect l="l" t="t" r="r" b="b"/>
              <a:pathLst>
                <a:path w="394" h="248" extrusionOk="0">
                  <a:moveTo>
                    <a:pt x="195" y="1"/>
                  </a:moveTo>
                  <a:cubicBezTo>
                    <a:pt x="185" y="1"/>
                    <a:pt x="175" y="1"/>
                    <a:pt x="165" y="2"/>
                  </a:cubicBezTo>
                  <a:cubicBezTo>
                    <a:pt x="55" y="17"/>
                    <a:pt x="0" y="72"/>
                    <a:pt x="32" y="166"/>
                  </a:cubicBezTo>
                  <a:cubicBezTo>
                    <a:pt x="59" y="223"/>
                    <a:pt x="112" y="247"/>
                    <a:pt x="182" y="247"/>
                  </a:cubicBezTo>
                  <a:cubicBezTo>
                    <a:pt x="191" y="247"/>
                    <a:pt x="201" y="247"/>
                    <a:pt x="212" y="246"/>
                  </a:cubicBezTo>
                  <a:cubicBezTo>
                    <a:pt x="316" y="231"/>
                    <a:pt x="386" y="198"/>
                    <a:pt x="393" y="104"/>
                  </a:cubicBezTo>
                  <a:cubicBezTo>
                    <a:pt x="357" y="32"/>
                    <a:pt x="285"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3"/>
            <p:cNvSpPr/>
            <p:nvPr/>
          </p:nvSpPr>
          <p:spPr>
            <a:xfrm>
              <a:off x="2706875" y="1456475"/>
              <a:ext cx="27200" cy="11125"/>
            </a:xfrm>
            <a:custGeom>
              <a:avLst/>
              <a:gdLst/>
              <a:ahLst/>
              <a:cxnLst/>
              <a:rect l="l" t="t" r="r" b="b"/>
              <a:pathLst>
                <a:path w="1088" h="445" extrusionOk="0">
                  <a:moveTo>
                    <a:pt x="738" y="1"/>
                  </a:moveTo>
                  <a:cubicBezTo>
                    <a:pt x="639" y="1"/>
                    <a:pt x="536" y="37"/>
                    <a:pt x="448" y="104"/>
                  </a:cubicBezTo>
                  <a:cubicBezTo>
                    <a:pt x="275" y="119"/>
                    <a:pt x="1" y="96"/>
                    <a:pt x="71" y="308"/>
                  </a:cubicBezTo>
                  <a:cubicBezTo>
                    <a:pt x="87" y="356"/>
                    <a:pt x="122" y="373"/>
                    <a:pt x="166" y="373"/>
                  </a:cubicBezTo>
                  <a:cubicBezTo>
                    <a:pt x="250" y="373"/>
                    <a:pt x="368" y="312"/>
                    <a:pt x="456" y="292"/>
                  </a:cubicBezTo>
                  <a:cubicBezTo>
                    <a:pt x="523" y="365"/>
                    <a:pt x="595" y="445"/>
                    <a:pt x="685" y="445"/>
                  </a:cubicBezTo>
                  <a:cubicBezTo>
                    <a:pt x="732" y="445"/>
                    <a:pt x="783" y="424"/>
                    <a:pt x="841" y="370"/>
                  </a:cubicBezTo>
                  <a:cubicBezTo>
                    <a:pt x="928" y="285"/>
                    <a:pt x="1087" y="166"/>
                    <a:pt x="953" y="71"/>
                  </a:cubicBezTo>
                  <a:cubicBezTo>
                    <a:pt x="890" y="23"/>
                    <a:pt x="816" y="1"/>
                    <a:pt x="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3"/>
            <p:cNvSpPr/>
            <p:nvPr/>
          </p:nvSpPr>
          <p:spPr>
            <a:xfrm>
              <a:off x="2643675" y="1350225"/>
              <a:ext cx="6725" cy="5300"/>
            </a:xfrm>
            <a:custGeom>
              <a:avLst/>
              <a:gdLst/>
              <a:ahLst/>
              <a:cxnLst/>
              <a:rect l="l" t="t" r="r" b="b"/>
              <a:pathLst>
                <a:path w="269" h="212" extrusionOk="0">
                  <a:moveTo>
                    <a:pt x="0" y="0"/>
                  </a:moveTo>
                  <a:cubicBezTo>
                    <a:pt x="8" y="85"/>
                    <a:pt x="25" y="172"/>
                    <a:pt x="150" y="212"/>
                  </a:cubicBezTo>
                  <a:cubicBezTo>
                    <a:pt x="182" y="212"/>
                    <a:pt x="229" y="165"/>
                    <a:pt x="269" y="142"/>
                  </a:cubicBezTo>
                  <a:cubicBezTo>
                    <a:pt x="182" y="95"/>
                    <a:pt x="87" y="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3"/>
            <p:cNvSpPr/>
            <p:nvPr/>
          </p:nvSpPr>
          <p:spPr>
            <a:xfrm>
              <a:off x="3330975" y="17306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3"/>
            <p:cNvSpPr/>
            <p:nvPr/>
          </p:nvSpPr>
          <p:spPr>
            <a:xfrm>
              <a:off x="2764750" y="1624750"/>
              <a:ext cx="11025" cy="10100"/>
            </a:xfrm>
            <a:custGeom>
              <a:avLst/>
              <a:gdLst/>
              <a:ahLst/>
              <a:cxnLst/>
              <a:rect l="l" t="t" r="r" b="b"/>
              <a:pathLst>
                <a:path w="441" h="404" extrusionOk="0">
                  <a:moveTo>
                    <a:pt x="259" y="1"/>
                  </a:moveTo>
                  <a:cubicBezTo>
                    <a:pt x="165" y="127"/>
                    <a:pt x="95" y="197"/>
                    <a:pt x="55" y="277"/>
                  </a:cubicBezTo>
                  <a:cubicBezTo>
                    <a:pt x="0" y="394"/>
                    <a:pt x="117" y="394"/>
                    <a:pt x="212" y="403"/>
                  </a:cubicBezTo>
                  <a:cubicBezTo>
                    <a:pt x="338" y="403"/>
                    <a:pt x="440" y="364"/>
                    <a:pt x="425" y="245"/>
                  </a:cubicBezTo>
                  <a:cubicBezTo>
                    <a:pt x="416" y="197"/>
                    <a:pt x="361" y="150"/>
                    <a:pt x="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3"/>
            <p:cNvSpPr/>
            <p:nvPr/>
          </p:nvSpPr>
          <p:spPr>
            <a:xfrm>
              <a:off x="3842700" y="1690525"/>
              <a:ext cx="25" cy="25"/>
            </a:xfrm>
            <a:custGeom>
              <a:avLst/>
              <a:gdLst/>
              <a:ahLst/>
              <a:cxnLst/>
              <a:rect l="l" t="t" r="r" b="b"/>
              <a:pathLst>
                <a:path w="1" h="1" extrusionOk="0">
                  <a:moveTo>
                    <a:pt x="0" y="0"/>
                  </a:move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3"/>
            <p:cNvSpPr/>
            <p:nvPr/>
          </p:nvSpPr>
          <p:spPr>
            <a:xfrm>
              <a:off x="3842700" y="1690525"/>
              <a:ext cx="25" cy="25"/>
            </a:xfrm>
            <a:custGeom>
              <a:avLst/>
              <a:gdLst/>
              <a:ahLst/>
              <a:cxnLst/>
              <a:rect l="l" t="t" r="r" b="b"/>
              <a:pathLst>
                <a:path w="1" h="1" extrusionOk="0">
                  <a:moveTo>
                    <a:pt x="0" y="0"/>
                  </a:move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63"/>
          <p:cNvGrpSpPr/>
          <p:nvPr/>
        </p:nvGrpSpPr>
        <p:grpSpPr>
          <a:xfrm>
            <a:off x="1252835" y="3261526"/>
            <a:ext cx="1131553" cy="586436"/>
            <a:chOff x="453650" y="2763550"/>
            <a:chExt cx="1904650" cy="987100"/>
          </a:xfrm>
        </p:grpSpPr>
        <p:sp>
          <p:nvSpPr>
            <p:cNvPr id="802" name="Google Shape;802;p63"/>
            <p:cNvSpPr/>
            <p:nvPr/>
          </p:nvSpPr>
          <p:spPr>
            <a:xfrm>
              <a:off x="550875" y="3484550"/>
              <a:ext cx="200" cy="25"/>
            </a:xfrm>
            <a:custGeom>
              <a:avLst/>
              <a:gdLst/>
              <a:ahLst/>
              <a:cxnLst/>
              <a:rect l="l" t="t" r="r" b="b"/>
              <a:pathLst>
                <a:path w="8" h="1" extrusionOk="0">
                  <a:moveTo>
                    <a:pt x="8" y="0"/>
                  </a:moveTo>
                  <a:lnTo>
                    <a:pt x="8"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3"/>
            <p:cNvSpPr/>
            <p:nvPr/>
          </p:nvSpPr>
          <p:spPr>
            <a:xfrm>
              <a:off x="2260675" y="332392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3"/>
            <p:cNvSpPr/>
            <p:nvPr/>
          </p:nvSpPr>
          <p:spPr>
            <a:xfrm>
              <a:off x="2003975" y="3321200"/>
              <a:ext cx="1225" cy="400"/>
            </a:xfrm>
            <a:custGeom>
              <a:avLst/>
              <a:gdLst/>
              <a:ahLst/>
              <a:cxnLst/>
              <a:rect l="l" t="t" r="r" b="b"/>
              <a:pathLst>
                <a:path w="49" h="16" extrusionOk="0">
                  <a:moveTo>
                    <a:pt x="1" y="15"/>
                  </a:moveTo>
                  <a:cubicBezTo>
                    <a:pt x="18" y="8"/>
                    <a:pt x="33" y="0"/>
                    <a:pt x="48" y="0"/>
                  </a:cubicBezTo>
                  <a:cubicBezTo>
                    <a:pt x="33" y="0"/>
                    <a:pt x="18" y="8"/>
                    <a:pt x="1"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p:nvPr/>
          </p:nvSpPr>
          <p:spPr>
            <a:xfrm>
              <a:off x="524075" y="3569375"/>
              <a:ext cx="17950" cy="14950"/>
            </a:xfrm>
            <a:custGeom>
              <a:avLst/>
              <a:gdLst/>
              <a:ahLst/>
              <a:cxnLst/>
              <a:rect l="l" t="t" r="r" b="b"/>
              <a:pathLst>
                <a:path w="718" h="598" extrusionOk="0">
                  <a:moveTo>
                    <a:pt x="717" y="1"/>
                  </a:moveTo>
                  <a:lnTo>
                    <a:pt x="717" y="1"/>
                  </a:lnTo>
                  <a:cubicBezTo>
                    <a:pt x="458" y="63"/>
                    <a:pt x="160" y="40"/>
                    <a:pt x="48" y="324"/>
                  </a:cubicBezTo>
                  <a:cubicBezTo>
                    <a:pt x="1" y="441"/>
                    <a:pt x="150" y="590"/>
                    <a:pt x="269" y="598"/>
                  </a:cubicBezTo>
                  <a:cubicBezTo>
                    <a:pt x="273" y="598"/>
                    <a:pt x="277" y="598"/>
                    <a:pt x="281" y="598"/>
                  </a:cubicBezTo>
                  <a:cubicBezTo>
                    <a:pt x="666" y="598"/>
                    <a:pt x="461" y="124"/>
                    <a:pt x="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3"/>
            <p:cNvSpPr/>
            <p:nvPr/>
          </p:nvSpPr>
          <p:spPr>
            <a:xfrm>
              <a:off x="1295425" y="3655400"/>
              <a:ext cx="1450" cy="775"/>
            </a:xfrm>
            <a:custGeom>
              <a:avLst/>
              <a:gdLst/>
              <a:ahLst/>
              <a:cxnLst/>
              <a:rect l="l" t="t" r="r" b="b"/>
              <a:pathLst>
                <a:path w="58" h="31" extrusionOk="0">
                  <a:moveTo>
                    <a:pt x="57" y="0"/>
                  </a:moveTo>
                  <a:cubicBezTo>
                    <a:pt x="40" y="8"/>
                    <a:pt x="18" y="23"/>
                    <a:pt x="1" y="31"/>
                  </a:cubicBezTo>
                  <a:cubicBezTo>
                    <a:pt x="25" y="23"/>
                    <a:pt x="40" y="8"/>
                    <a:pt x="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3"/>
            <p:cNvSpPr/>
            <p:nvPr/>
          </p:nvSpPr>
          <p:spPr>
            <a:xfrm>
              <a:off x="1295225" y="3641675"/>
              <a:ext cx="21475" cy="13750"/>
            </a:xfrm>
            <a:custGeom>
              <a:avLst/>
              <a:gdLst/>
              <a:ahLst/>
              <a:cxnLst/>
              <a:rect l="l" t="t" r="r" b="b"/>
              <a:pathLst>
                <a:path w="859" h="550" extrusionOk="0">
                  <a:moveTo>
                    <a:pt x="317" y="0"/>
                  </a:moveTo>
                  <a:cubicBezTo>
                    <a:pt x="282" y="0"/>
                    <a:pt x="246" y="9"/>
                    <a:pt x="207" y="30"/>
                  </a:cubicBezTo>
                  <a:cubicBezTo>
                    <a:pt x="1" y="139"/>
                    <a:pt x="245" y="408"/>
                    <a:pt x="65" y="549"/>
                  </a:cubicBezTo>
                  <a:cubicBezTo>
                    <a:pt x="324" y="408"/>
                    <a:pt x="608" y="368"/>
                    <a:pt x="859" y="209"/>
                  </a:cubicBezTo>
                  <a:lnTo>
                    <a:pt x="859" y="209"/>
                  </a:lnTo>
                  <a:cubicBezTo>
                    <a:pt x="840" y="213"/>
                    <a:pt x="822" y="215"/>
                    <a:pt x="805" y="215"/>
                  </a:cubicBezTo>
                  <a:cubicBezTo>
                    <a:pt x="617" y="215"/>
                    <a:pt x="489"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3"/>
            <p:cNvSpPr/>
            <p:nvPr/>
          </p:nvSpPr>
          <p:spPr>
            <a:xfrm>
              <a:off x="551675" y="3578775"/>
              <a:ext cx="13950" cy="17800"/>
            </a:xfrm>
            <a:custGeom>
              <a:avLst/>
              <a:gdLst/>
              <a:ahLst/>
              <a:cxnLst/>
              <a:rect l="l" t="t" r="r" b="b"/>
              <a:pathLst>
                <a:path w="558" h="712" extrusionOk="0">
                  <a:moveTo>
                    <a:pt x="437" y="0"/>
                  </a:moveTo>
                  <a:cubicBezTo>
                    <a:pt x="428" y="0"/>
                    <a:pt x="419" y="1"/>
                    <a:pt x="409" y="2"/>
                  </a:cubicBezTo>
                  <a:cubicBezTo>
                    <a:pt x="205" y="25"/>
                    <a:pt x="118" y="231"/>
                    <a:pt x="38" y="396"/>
                  </a:cubicBezTo>
                  <a:cubicBezTo>
                    <a:pt x="0" y="482"/>
                    <a:pt x="31" y="639"/>
                    <a:pt x="172" y="711"/>
                  </a:cubicBezTo>
                  <a:cubicBezTo>
                    <a:pt x="393" y="632"/>
                    <a:pt x="473" y="443"/>
                    <a:pt x="528" y="246"/>
                  </a:cubicBezTo>
                  <a:cubicBezTo>
                    <a:pt x="556" y="151"/>
                    <a:pt x="558" y="0"/>
                    <a:pt x="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3"/>
            <p:cNvSpPr/>
            <p:nvPr/>
          </p:nvSpPr>
          <p:spPr>
            <a:xfrm>
              <a:off x="1028800" y="3650400"/>
              <a:ext cx="13550" cy="13725"/>
            </a:xfrm>
            <a:custGeom>
              <a:avLst/>
              <a:gdLst/>
              <a:ahLst/>
              <a:cxnLst/>
              <a:rect l="l" t="t" r="r" b="b"/>
              <a:pathLst>
                <a:path w="542" h="549" extrusionOk="0">
                  <a:moveTo>
                    <a:pt x="410" y="0"/>
                  </a:moveTo>
                  <a:cubicBezTo>
                    <a:pt x="402" y="0"/>
                    <a:pt x="394" y="1"/>
                    <a:pt x="385" y="2"/>
                  </a:cubicBezTo>
                  <a:cubicBezTo>
                    <a:pt x="179" y="27"/>
                    <a:pt x="30" y="144"/>
                    <a:pt x="14" y="357"/>
                  </a:cubicBezTo>
                  <a:cubicBezTo>
                    <a:pt x="1" y="479"/>
                    <a:pt x="90" y="548"/>
                    <a:pt x="195" y="548"/>
                  </a:cubicBezTo>
                  <a:cubicBezTo>
                    <a:pt x="205" y="548"/>
                    <a:pt x="216" y="547"/>
                    <a:pt x="226" y="546"/>
                  </a:cubicBezTo>
                  <a:cubicBezTo>
                    <a:pt x="424" y="522"/>
                    <a:pt x="519" y="380"/>
                    <a:pt x="542" y="208"/>
                  </a:cubicBezTo>
                  <a:cubicBezTo>
                    <a:pt x="542" y="90"/>
                    <a:pt x="514"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3"/>
            <p:cNvSpPr/>
            <p:nvPr/>
          </p:nvSpPr>
          <p:spPr>
            <a:xfrm>
              <a:off x="716025" y="3714700"/>
              <a:ext cx="14000" cy="15125"/>
            </a:xfrm>
            <a:custGeom>
              <a:avLst/>
              <a:gdLst/>
              <a:ahLst/>
              <a:cxnLst/>
              <a:rect l="l" t="t" r="r" b="b"/>
              <a:pathLst>
                <a:path w="560" h="605" extrusionOk="0">
                  <a:moveTo>
                    <a:pt x="236" y="0"/>
                  </a:moveTo>
                  <a:cubicBezTo>
                    <a:pt x="148" y="0"/>
                    <a:pt x="100" y="142"/>
                    <a:pt x="87" y="202"/>
                  </a:cubicBezTo>
                  <a:cubicBezTo>
                    <a:pt x="0" y="517"/>
                    <a:pt x="370" y="336"/>
                    <a:pt x="418" y="604"/>
                  </a:cubicBezTo>
                  <a:cubicBezTo>
                    <a:pt x="559" y="264"/>
                    <a:pt x="465" y="100"/>
                    <a:pt x="283" y="13"/>
                  </a:cubicBezTo>
                  <a:cubicBezTo>
                    <a:pt x="266" y="4"/>
                    <a:pt x="251"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3"/>
            <p:cNvSpPr/>
            <p:nvPr/>
          </p:nvSpPr>
          <p:spPr>
            <a:xfrm>
              <a:off x="1486350" y="2935600"/>
              <a:ext cx="11475" cy="10450"/>
            </a:xfrm>
            <a:custGeom>
              <a:avLst/>
              <a:gdLst/>
              <a:ahLst/>
              <a:cxnLst/>
              <a:rect l="l" t="t" r="r" b="b"/>
              <a:pathLst>
                <a:path w="459" h="418" extrusionOk="0">
                  <a:moveTo>
                    <a:pt x="190" y="0"/>
                  </a:moveTo>
                  <a:cubicBezTo>
                    <a:pt x="88" y="8"/>
                    <a:pt x="1" y="40"/>
                    <a:pt x="41" y="174"/>
                  </a:cubicBezTo>
                  <a:cubicBezTo>
                    <a:pt x="88" y="299"/>
                    <a:pt x="158" y="410"/>
                    <a:pt x="309" y="418"/>
                  </a:cubicBezTo>
                  <a:cubicBezTo>
                    <a:pt x="426" y="418"/>
                    <a:pt x="451" y="316"/>
                    <a:pt x="458" y="214"/>
                  </a:cubicBezTo>
                  <a:cubicBezTo>
                    <a:pt x="434" y="72"/>
                    <a:pt x="339"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3"/>
            <p:cNvSpPr/>
            <p:nvPr/>
          </p:nvSpPr>
          <p:spPr>
            <a:xfrm>
              <a:off x="1796150" y="3097175"/>
              <a:ext cx="15000" cy="8550"/>
            </a:xfrm>
            <a:custGeom>
              <a:avLst/>
              <a:gdLst/>
              <a:ahLst/>
              <a:cxnLst/>
              <a:rect l="l" t="t" r="r" b="b"/>
              <a:pathLst>
                <a:path w="600" h="342" extrusionOk="0">
                  <a:moveTo>
                    <a:pt x="185" y="1"/>
                  </a:moveTo>
                  <a:cubicBezTo>
                    <a:pt x="153" y="1"/>
                    <a:pt x="119" y="8"/>
                    <a:pt x="80" y="24"/>
                  </a:cubicBezTo>
                  <a:cubicBezTo>
                    <a:pt x="40" y="41"/>
                    <a:pt x="0" y="143"/>
                    <a:pt x="17" y="183"/>
                  </a:cubicBezTo>
                  <a:cubicBezTo>
                    <a:pt x="72" y="301"/>
                    <a:pt x="151" y="342"/>
                    <a:pt x="259" y="342"/>
                  </a:cubicBezTo>
                  <a:cubicBezTo>
                    <a:pt x="350" y="342"/>
                    <a:pt x="462" y="313"/>
                    <a:pt x="599" y="277"/>
                  </a:cubicBezTo>
                  <a:cubicBezTo>
                    <a:pt x="416" y="166"/>
                    <a:pt x="337" y="1"/>
                    <a:pt x="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3"/>
            <p:cNvSpPr/>
            <p:nvPr/>
          </p:nvSpPr>
          <p:spPr>
            <a:xfrm>
              <a:off x="525450" y="3550850"/>
              <a:ext cx="12450" cy="7950"/>
            </a:xfrm>
            <a:custGeom>
              <a:avLst/>
              <a:gdLst/>
              <a:ahLst/>
              <a:cxnLst/>
              <a:rect l="l" t="t" r="r" b="b"/>
              <a:pathLst>
                <a:path w="498" h="318" extrusionOk="0">
                  <a:moveTo>
                    <a:pt x="237" y="33"/>
                  </a:moveTo>
                  <a:cubicBezTo>
                    <a:pt x="152" y="48"/>
                    <a:pt x="25" y="8"/>
                    <a:pt x="18" y="143"/>
                  </a:cubicBezTo>
                  <a:cubicBezTo>
                    <a:pt x="1" y="277"/>
                    <a:pt x="120" y="309"/>
                    <a:pt x="237" y="316"/>
                  </a:cubicBezTo>
                  <a:cubicBezTo>
                    <a:pt x="246" y="317"/>
                    <a:pt x="256" y="317"/>
                    <a:pt x="265" y="317"/>
                  </a:cubicBezTo>
                  <a:cubicBezTo>
                    <a:pt x="376" y="317"/>
                    <a:pt x="490" y="275"/>
                    <a:pt x="490" y="167"/>
                  </a:cubicBezTo>
                  <a:cubicBezTo>
                    <a:pt x="498" y="1"/>
                    <a:pt x="341" y="56"/>
                    <a:pt x="237" y="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3"/>
            <p:cNvSpPr/>
            <p:nvPr/>
          </p:nvSpPr>
          <p:spPr>
            <a:xfrm>
              <a:off x="534000" y="3399275"/>
              <a:ext cx="9425" cy="10150"/>
            </a:xfrm>
            <a:custGeom>
              <a:avLst/>
              <a:gdLst/>
              <a:ahLst/>
              <a:cxnLst/>
              <a:rect l="l" t="t" r="r" b="b"/>
              <a:pathLst>
                <a:path w="377" h="406" extrusionOk="0">
                  <a:moveTo>
                    <a:pt x="228" y="0"/>
                  </a:moveTo>
                  <a:cubicBezTo>
                    <a:pt x="220" y="0"/>
                    <a:pt x="212" y="1"/>
                    <a:pt x="203" y="2"/>
                  </a:cubicBezTo>
                  <a:cubicBezTo>
                    <a:pt x="76" y="25"/>
                    <a:pt x="54" y="152"/>
                    <a:pt x="22" y="246"/>
                  </a:cubicBezTo>
                  <a:cubicBezTo>
                    <a:pt x="1" y="326"/>
                    <a:pt x="31" y="405"/>
                    <a:pt x="108" y="405"/>
                  </a:cubicBezTo>
                  <a:cubicBezTo>
                    <a:pt x="115" y="405"/>
                    <a:pt x="123" y="404"/>
                    <a:pt x="131" y="403"/>
                  </a:cubicBezTo>
                  <a:cubicBezTo>
                    <a:pt x="250" y="380"/>
                    <a:pt x="377" y="341"/>
                    <a:pt x="377" y="174"/>
                  </a:cubicBezTo>
                  <a:cubicBezTo>
                    <a:pt x="361" y="87"/>
                    <a:pt x="320" y="0"/>
                    <a:pt x="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p:nvPr/>
          </p:nvSpPr>
          <p:spPr>
            <a:xfrm>
              <a:off x="1912875" y="3714625"/>
              <a:ext cx="200" cy="225"/>
            </a:xfrm>
            <a:custGeom>
              <a:avLst/>
              <a:gdLst/>
              <a:ahLst/>
              <a:cxnLst/>
              <a:rect l="l" t="t" r="r" b="b"/>
              <a:pathLst>
                <a:path w="8" h="9" extrusionOk="0">
                  <a:moveTo>
                    <a:pt x="0" y="1"/>
                  </a:moveTo>
                  <a:lnTo>
                    <a:pt x="8" y="8"/>
                  </a:lnTo>
                  <a:cubicBezTo>
                    <a:pt x="8" y="8"/>
                    <a:pt x="8"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3"/>
            <p:cNvSpPr/>
            <p:nvPr/>
          </p:nvSpPr>
          <p:spPr>
            <a:xfrm>
              <a:off x="461500" y="3316475"/>
              <a:ext cx="7100" cy="10825"/>
            </a:xfrm>
            <a:custGeom>
              <a:avLst/>
              <a:gdLst/>
              <a:ahLst/>
              <a:cxnLst/>
              <a:rect l="l" t="t" r="r" b="b"/>
              <a:pathLst>
                <a:path w="284" h="433" extrusionOk="0">
                  <a:moveTo>
                    <a:pt x="276" y="0"/>
                  </a:moveTo>
                  <a:lnTo>
                    <a:pt x="276" y="0"/>
                  </a:lnTo>
                  <a:cubicBezTo>
                    <a:pt x="40" y="110"/>
                    <a:pt x="0" y="236"/>
                    <a:pt x="72" y="433"/>
                  </a:cubicBezTo>
                  <a:cubicBezTo>
                    <a:pt x="237" y="346"/>
                    <a:pt x="284" y="227"/>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462500" y="3332575"/>
              <a:ext cx="6725" cy="7750"/>
            </a:xfrm>
            <a:custGeom>
              <a:avLst/>
              <a:gdLst/>
              <a:ahLst/>
              <a:cxnLst/>
              <a:rect l="l" t="t" r="r" b="b"/>
              <a:pathLst>
                <a:path w="269" h="310" extrusionOk="0">
                  <a:moveTo>
                    <a:pt x="127" y="1"/>
                  </a:moveTo>
                  <a:cubicBezTo>
                    <a:pt x="47" y="8"/>
                    <a:pt x="0" y="80"/>
                    <a:pt x="0" y="167"/>
                  </a:cubicBezTo>
                  <a:cubicBezTo>
                    <a:pt x="0" y="256"/>
                    <a:pt x="42" y="309"/>
                    <a:pt x="125" y="309"/>
                  </a:cubicBezTo>
                  <a:cubicBezTo>
                    <a:pt x="130" y="309"/>
                    <a:pt x="136" y="309"/>
                    <a:pt x="142" y="309"/>
                  </a:cubicBezTo>
                  <a:cubicBezTo>
                    <a:pt x="229" y="309"/>
                    <a:pt x="268" y="244"/>
                    <a:pt x="268" y="182"/>
                  </a:cubicBezTo>
                  <a:cubicBezTo>
                    <a:pt x="261" y="72"/>
                    <a:pt x="214"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1492075" y="2916475"/>
              <a:ext cx="7675" cy="6225"/>
            </a:xfrm>
            <a:custGeom>
              <a:avLst/>
              <a:gdLst/>
              <a:ahLst/>
              <a:cxnLst/>
              <a:rect l="l" t="t" r="r" b="b"/>
              <a:pathLst>
                <a:path w="307" h="249" extrusionOk="0">
                  <a:moveTo>
                    <a:pt x="179" y="1"/>
                  </a:moveTo>
                  <a:cubicBezTo>
                    <a:pt x="103" y="1"/>
                    <a:pt x="38" y="33"/>
                    <a:pt x="16" y="112"/>
                  </a:cubicBezTo>
                  <a:cubicBezTo>
                    <a:pt x="0" y="183"/>
                    <a:pt x="55" y="238"/>
                    <a:pt x="118" y="246"/>
                  </a:cubicBezTo>
                  <a:cubicBezTo>
                    <a:pt x="128" y="248"/>
                    <a:pt x="139" y="248"/>
                    <a:pt x="149" y="248"/>
                  </a:cubicBezTo>
                  <a:cubicBezTo>
                    <a:pt x="220" y="248"/>
                    <a:pt x="273" y="203"/>
                    <a:pt x="299" y="129"/>
                  </a:cubicBezTo>
                  <a:cubicBezTo>
                    <a:pt x="307" y="57"/>
                    <a:pt x="276" y="9"/>
                    <a:pt x="205" y="2"/>
                  </a:cubicBezTo>
                  <a:cubicBezTo>
                    <a:pt x="196" y="1"/>
                    <a:pt x="188"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a:off x="973025" y="2902425"/>
              <a:ext cx="6750" cy="6225"/>
            </a:xfrm>
            <a:custGeom>
              <a:avLst/>
              <a:gdLst/>
              <a:ahLst/>
              <a:cxnLst/>
              <a:rect l="l" t="t" r="r" b="b"/>
              <a:pathLst>
                <a:path w="270" h="249" extrusionOk="0">
                  <a:moveTo>
                    <a:pt x="135" y="0"/>
                  </a:moveTo>
                  <a:cubicBezTo>
                    <a:pt x="82" y="0"/>
                    <a:pt x="37" y="26"/>
                    <a:pt x="25" y="84"/>
                  </a:cubicBezTo>
                  <a:cubicBezTo>
                    <a:pt x="1" y="178"/>
                    <a:pt x="48" y="241"/>
                    <a:pt x="135" y="248"/>
                  </a:cubicBezTo>
                  <a:cubicBezTo>
                    <a:pt x="207" y="248"/>
                    <a:pt x="254" y="218"/>
                    <a:pt x="269" y="139"/>
                  </a:cubicBezTo>
                  <a:cubicBezTo>
                    <a:pt x="269" y="67"/>
                    <a:pt x="246" y="12"/>
                    <a:pt x="175" y="5"/>
                  </a:cubicBezTo>
                  <a:cubicBezTo>
                    <a:pt x="161" y="2"/>
                    <a:pt x="148"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p:nvPr/>
          </p:nvSpPr>
          <p:spPr>
            <a:xfrm>
              <a:off x="741200" y="3037675"/>
              <a:ext cx="6100" cy="5425"/>
            </a:xfrm>
            <a:custGeom>
              <a:avLst/>
              <a:gdLst/>
              <a:ahLst/>
              <a:cxnLst/>
              <a:rect l="l" t="t" r="r" b="b"/>
              <a:pathLst>
                <a:path w="244" h="217" extrusionOk="0">
                  <a:moveTo>
                    <a:pt x="106" y="1"/>
                  </a:moveTo>
                  <a:cubicBezTo>
                    <a:pt x="52" y="1"/>
                    <a:pt x="21" y="43"/>
                    <a:pt x="0" y="99"/>
                  </a:cubicBezTo>
                  <a:cubicBezTo>
                    <a:pt x="0" y="171"/>
                    <a:pt x="34" y="217"/>
                    <a:pt x="95" y="217"/>
                  </a:cubicBezTo>
                  <a:cubicBezTo>
                    <a:pt x="100" y="217"/>
                    <a:pt x="105" y="216"/>
                    <a:pt x="110" y="216"/>
                  </a:cubicBezTo>
                  <a:cubicBezTo>
                    <a:pt x="149" y="208"/>
                    <a:pt x="204" y="176"/>
                    <a:pt x="214" y="146"/>
                  </a:cubicBezTo>
                  <a:cubicBezTo>
                    <a:pt x="244" y="74"/>
                    <a:pt x="197" y="19"/>
                    <a:pt x="134" y="4"/>
                  </a:cubicBezTo>
                  <a:cubicBezTo>
                    <a:pt x="124" y="2"/>
                    <a:pt x="115" y="1"/>
                    <a:pt x="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2255750" y="3318200"/>
              <a:ext cx="7500" cy="5750"/>
            </a:xfrm>
            <a:custGeom>
              <a:avLst/>
              <a:gdLst/>
              <a:ahLst/>
              <a:cxnLst/>
              <a:rect l="l" t="t" r="r" b="b"/>
              <a:pathLst>
                <a:path w="300" h="230" extrusionOk="0">
                  <a:moveTo>
                    <a:pt x="156" y="0"/>
                  </a:moveTo>
                  <a:cubicBezTo>
                    <a:pt x="122" y="0"/>
                    <a:pt x="63" y="36"/>
                    <a:pt x="56" y="64"/>
                  </a:cubicBezTo>
                  <a:cubicBezTo>
                    <a:pt x="1" y="198"/>
                    <a:pt x="95" y="215"/>
                    <a:pt x="197" y="230"/>
                  </a:cubicBezTo>
                  <a:cubicBezTo>
                    <a:pt x="228" y="143"/>
                    <a:pt x="299" y="56"/>
                    <a:pt x="165" y="1"/>
                  </a:cubicBezTo>
                  <a:cubicBezTo>
                    <a:pt x="163" y="1"/>
                    <a:pt x="160"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3"/>
            <p:cNvSpPr/>
            <p:nvPr/>
          </p:nvSpPr>
          <p:spPr>
            <a:xfrm>
              <a:off x="550875" y="3484550"/>
              <a:ext cx="200" cy="200"/>
            </a:xfrm>
            <a:custGeom>
              <a:avLst/>
              <a:gdLst/>
              <a:ahLst/>
              <a:cxnLst/>
              <a:rect l="l" t="t" r="r" b="b"/>
              <a:pathLst>
                <a:path w="8" h="8" extrusionOk="0">
                  <a:moveTo>
                    <a:pt x="0" y="0"/>
                  </a:moveTo>
                  <a:lnTo>
                    <a:pt x="0" y="8"/>
                  </a:lnTo>
                  <a:cubicBezTo>
                    <a:pt x="0" y="0"/>
                    <a:pt x="0" y="0"/>
                    <a:pt x="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3"/>
            <p:cNvSpPr/>
            <p:nvPr/>
          </p:nvSpPr>
          <p:spPr>
            <a:xfrm>
              <a:off x="546525" y="3484725"/>
              <a:ext cx="5375" cy="5975"/>
            </a:xfrm>
            <a:custGeom>
              <a:avLst/>
              <a:gdLst/>
              <a:ahLst/>
              <a:cxnLst/>
              <a:rect l="l" t="t" r="r" b="b"/>
              <a:pathLst>
                <a:path w="215" h="239" extrusionOk="0">
                  <a:moveTo>
                    <a:pt x="174" y="1"/>
                  </a:moveTo>
                  <a:lnTo>
                    <a:pt x="174" y="1"/>
                  </a:lnTo>
                  <a:cubicBezTo>
                    <a:pt x="95" y="40"/>
                    <a:pt x="1" y="80"/>
                    <a:pt x="25" y="197"/>
                  </a:cubicBezTo>
                  <a:cubicBezTo>
                    <a:pt x="25" y="218"/>
                    <a:pt x="66" y="238"/>
                    <a:pt x="87" y="238"/>
                  </a:cubicBezTo>
                  <a:cubicBezTo>
                    <a:pt x="90" y="238"/>
                    <a:pt x="93" y="238"/>
                    <a:pt x="95" y="237"/>
                  </a:cubicBezTo>
                  <a:cubicBezTo>
                    <a:pt x="214" y="190"/>
                    <a:pt x="167" y="88"/>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3"/>
            <p:cNvSpPr/>
            <p:nvPr/>
          </p:nvSpPr>
          <p:spPr>
            <a:xfrm>
              <a:off x="1953025" y="3272575"/>
              <a:ext cx="4875" cy="4400"/>
            </a:xfrm>
            <a:custGeom>
              <a:avLst/>
              <a:gdLst/>
              <a:ahLst/>
              <a:cxnLst/>
              <a:rect l="l" t="t" r="r" b="b"/>
              <a:pathLst>
                <a:path w="195" h="176" extrusionOk="0">
                  <a:moveTo>
                    <a:pt x="146" y="0"/>
                  </a:moveTo>
                  <a:cubicBezTo>
                    <a:pt x="136" y="0"/>
                    <a:pt x="124" y="3"/>
                    <a:pt x="112" y="8"/>
                  </a:cubicBezTo>
                  <a:cubicBezTo>
                    <a:pt x="72" y="24"/>
                    <a:pt x="32" y="56"/>
                    <a:pt x="0" y="78"/>
                  </a:cubicBezTo>
                  <a:cubicBezTo>
                    <a:pt x="17" y="111"/>
                    <a:pt x="40" y="165"/>
                    <a:pt x="64" y="173"/>
                  </a:cubicBezTo>
                  <a:cubicBezTo>
                    <a:pt x="72" y="175"/>
                    <a:pt x="80" y="175"/>
                    <a:pt x="87" y="175"/>
                  </a:cubicBezTo>
                  <a:cubicBezTo>
                    <a:pt x="143" y="175"/>
                    <a:pt x="176" y="126"/>
                    <a:pt x="189" y="71"/>
                  </a:cubicBezTo>
                  <a:cubicBezTo>
                    <a:pt x="195" y="29"/>
                    <a:pt x="178"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3"/>
            <p:cNvSpPr/>
            <p:nvPr/>
          </p:nvSpPr>
          <p:spPr>
            <a:xfrm>
              <a:off x="2215600" y="3309925"/>
              <a:ext cx="5425" cy="3600"/>
            </a:xfrm>
            <a:custGeom>
              <a:avLst/>
              <a:gdLst/>
              <a:ahLst/>
              <a:cxnLst/>
              <a:rect l="l" t="t" r="r" b="b"/>
              <a:pathLst>
                <a:path w="217" h="144" extrusionOk="0">
                  <a:moveTo>
                    <a:pt x="142" y="0"/>
                  </a:moveTo>
                  <a:cubicBezTo>
                    <a:pt x="137" y="0"/>
                    <a:pt x="131" y="1"/>
                    <a:pt x="126" y="2"/>
                  </a:cubicBezTo>
                  <a:cubicBezTo>
                    <a:pt x="95" y="2"/>
                    <a:pt x="39" y="26"/>
                    <a:pt x="24" y="56"/>
                  </a:cubicBezTo>
                  <a:cubicBezTo>
                    <a:pt x="1" y="104"/>
                    <a:pt x="39" y="143"/>
                    <a:pt x="86" y="143"/>
                  </a:cubicBezTo>
                  <a:cubicBezTo>
                    <a:pt x="126" y="143"/>
                    <a:pt x="158" y="111"/>
                    <a:pt x="190" y="96"/>
                  </a:cubicBezTo>
                  <a:cubicBezTo>
                    <a:pt x="216" y="26"/>
                    <a:pt x="183"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3"/>
            <p:cNvSpPr/>
            <p:nvPr/>
          </p:nvSpPr>
          <p:spPr>
            <a:xfrm>
              <a:off x="2243150" y="3315025"/>
              <a:ext cx="5550" cy="3825"/>
            </a:xfrm>
            <a:custGeom>
              <a:avLst/>
              <a:gdLst/>
              <a:ahLst/>
              <a:cxnLst/>
              <a:rect l="l" t="t" r="r" b="b"/>
              <a:pathLst>
                <a:path w="222" h="153" extrusionOk="0">
                  <a:moveTo>
                    <a:pt x="108" y="1"/>
                  </a:moveTo>
                  <a:cubicBezTo>
                    <a:pt x="106" y="1"/>
                    <a:pt x="104" y="1"/>
                    <a:pt x="102" y="2"/>
                  </a:cubicBezTo>
                  <a:cubicBezTo>
                    <a:pt x="63" y="11"/>
                    <a:pt x="33" y="58"/>
                    <a:pt x="0" y="88"/>
                  </a:cubicBezTo>
                  <a:cubicBezTo>
                    <a:pt x="33" y="113"/>
                    <a:pt x="63" y="153"/>
                    <a:pt x="95" y="153"/>
                  </a:cubicBezTo>
                  <a:cubicBezTo>
                    <a:pt x="127" y="153"/>
                    <a:pt x="157" y="113"/>
                    <a:pt x="222" y="73"/>
                  </a:cubicBezTo>
                  <a:cubicBezTo>
                    <a:pt x="169" y="44"/>
                    <a:pt x="133" y="1"/>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3"/>
            <p:cNvSpPr/>
            <p:nvPr/>
          </p:nvSpPr>
          <p:spPr>
            <a:xfrm>
              <a:off x="453650" y="2763550"/>
              <a:ext cx="1904650" cy="987100"/>
            </a:xfrm>
            <a:custGeom>
              <a:avLst/>
              <a:gdLst/>
              <a:ahLst/>
              <a:cxnLst/>
              <a:rect l="l" t="t" r="r" b="b"/>
              <a:pathLst>
                <a:path w="76186" h="39484" extrusionOk="0">
                  <a:moveTo>
                    <a:pt x="32955" y="1144"/>
                  </a:moveTo>
                  <a:cubicBezTo>
                    <a:pt x="33009" y="1435"/>
                    <a:pt x="33053" y="1565"/>
                    <a:pt x="33163" y="1565"/>
                  </a:cubicBezTo>
                  <a:cubicBezTo>
                    <a:pt x="33245" y="1565"/>
                    <a:pt x="33365" y="1491"/>
                    <a:pt x="33554" y="1356"/>
                  </a:cubicBezTo>
                  <a:lnTo>
                    <a:pt x="33554" y="1316"/>
                  </a:lnTo>
                  <a:cubicBezTo>
                    <a:pt x="33567" y="1316"/>
                    <a:pt x="33579" y="1316"/>
                    <a:pt x="33591" y="1316"/>
                  </a:cubicBezTo>
                  <a:cubicBezTo>
                    <a:pt x="33675" y="1316"/>
                    <a:pt x="33760" y="1310"/>
                    <a:pt x="33823" y="1221"/>
                  </a:cubicBezTo>
                  <a:lnTo>
                    <a:pt x="33823" y="1167"/>
                  </a:lnTo>
                  <a:cubicBezTo>
                    <a:pt x="33964" y="1246"/>
                    <a:pt x="34027" y="1340"/>
                    <a:pt x="33830" y="1490"/>
                  </a:cubicBezTo>
                  <a:cubicBezTo>
                    <a:pt x="33711" y="1577"/>
                    <a:pt x="33609" y="1686"/>
                    <a:pt x="33681" y="1843"/>
                  </a:cubicBezTo>
                  <a:cubicBezTo>
                    <a:pt x="33734" y="1944"/>
                    <a:pt x="33804" y="2016"/>
                    <a:pt x="33907" y="2016"/>
                  </a:cubicBezTo>
                  <a:cubicBezTo>
                    <a:pt x="33925" y="2016"/>
                    <a:pt x="33944" y="2014"/>
                    <a:pt x="33964" y="2009"/>
                  </a:cubicBezTo>
                  <a:lnTo>
                    <a:pt x="33964" y="2009"/>
                  </a:lnTo>
                  <a:cubicBezTo>
                    <a:pt x="33964" y="2024"/>
                    <a:pt x="33955" y="2041"/>
                    <a:pt x="33955" y="2064"/>
                  </a:cubicBezTo>
                  <a:cubicBezTo>
                    <a:pt x="33922" y="2055"/>
                    <a:pt x="33890" y="2051"/>
                    <a:pt x="33858" y="2051"/>
                  </a:cubicBezTo>
                  <a:cubicBezTo>
                    <a:pt x="33776" y="2051"/>
                    <a:pt x="33697" y="2077"/>
                    <a:pt x="33617" y="2111"/>
                  </a:cubicBezTo>
                  <a:lnTo>
                    <a:pt x="33617" y="2096"/>
                  </a:lnTo>
                  <a:cubicBezTo>
                    <a:pt x="33505" y="1988"/>
                    <a:pt x="33360" y="1935"/>
                    <a:pt x="33201" y="1935"/>
                  </a:cubicBezTo>
                  <a:cubicBezTo>
                    <a:pt x="32968" y="1935"/>
                    <a:pt x="32705" y="2049"/>
                    <a:pt x="32475" y="2268"/>
                  </a:cubicBezTo>
                  <a:cubicBezTo>
                    <a:pt x="32396" y="2285"/>
                    <a:pt x="32302" y="2278"/>
                    <a:pt x="32224" y="2285"/>
                  </a:cubicBezTo>
                  <a:cubicBezTo>
                    <a:pt x="32209" y="2275"/>
                    <a:pt x="32191" y="2271"/>
                    <a:pt x="32172" y="2271"/>
                  </a:cubicBezTo>
                  <a:cubicBezTo>
                    <a:pt x="32132" y="2271"/>
                    <a:pt x="32085" y="2288"/>
                    <a:pt x="32043" y="2293"/>
                  </a:cubicBezTo>
                  <a:cubicBezTo>
                    <a:pt x="31839" y="2380"/>
                    <a:pt x="31618" y="2410"/>
                    <a:pt x="31404" y="2467"/>
                  </a:cubicBezTo>
                  <a:cubicBezTo>
                    <a:pt x="31160" y="2529"/>
                    <a:pt x="30847" y="2521"/>
                    <a:pt x="30760" y="2852"/>
                  </a:cubicBezTo>
                  <a:cubicBezTo>
                    <a:pt x="30752" y="2860"/>
                    <a:pt x="30743" y="2860"/>
                    <a:pt x="30743" y="2860"/>
                  </a:cubicBezTo>
                  <a:cubicBezTo>
                    <a:pt x="30658" y="2718"/>
                    <a:pt x="30807" y="2631"/>
                    <a:pt x="30862" y="2521"/>
                  </a:cubicBezTo>
                  <a:cubicBezTo>
                    <a:pt x="30862" y="2514"/>
                    <a:pt x="30854" y="2504"/>
                    <a:pt x="30854" y="2497"/>
                  </a:cubicBezTo>
                  <a:cubicBezTo>
                    <a:pt x="30869" y="2489"/>
                    <a:pt x="30885" y="2482"/>
                    <a:pt x="30894" y="2474"/>
                  </a:cubicBezTo>
                  <a:cubicBezTo>
                    <a:pt x="30954" y="2484"/>
                    <a:pt x="31007" y="2490"/>
                    <a:pt x="31056" y="2490"/>
                  </a:cubicBezTo>
                  <a:cubicBezTo>
                    <a:pt x="31303" y="2490"/>
                    <a:pt x="31421" y="2352"/>
                    <a:pt x="31508" y="2009"/>
                  </a:cubicBezTo>
                  <a:cubicBezTo>
                    <a:pt x="31531" y="2017"/>
                    <a:pt x="31555" y="2024"/>
                    <a:pt x="31578" y="2032"/>
                  </a:cubicBezTo>
                  <a:cubicBezTo>
                    <a:pt x="31752" y="1993"/>
                    <a:pt x="31862" y="1783"/>
                    <a:pt x="32058" y="1783"/>
                  </a:cubicBezTo>
                  <a:cubicBezTo>
                    <a:pt x="32103" y="1783"/>
                    <a:pt x="32152" y="1794"/>
                    <a:pt x="32207" y="1820"/>
                  </a:cubicBezTo>
                  <a:cubicBezTo>
                    <a:pt x="32221" y="1826"/>
                    <a:pt x="32236" y="1829"/>
                    <a:pt x="32252" y="1829"/>
                  </a:cubicBezTo>
                  <a:cubicBezTo>
                    <a:pt x="32364" y="1829"/>
                    <a:pt x="32515" y="1694"/>
                    <a:pt x="32515" y="1577"/>
                  </a:cubicBezTo>
                  <a:cubicBezTo>
                    <a:pt x="32523" y="1261"/>
                    <a:pt x="32783" y="1253"/>
                    <a:pt x="32955" y="1144"/>
                  </a:cubicBezTo>
                  <a:close/>
                  <a:moveTo>
                    <a:pt x="30658" y="4379"/>
                  </a:moveTo>
                  <a:cubicBezTo>
                    <a:pt x="30658" y="4379"/>
                    <a:pt x="30665" y="4379"/>
                    <a:pt x="30665" y="4386"/>
                  </a:cubicBezTo>
                  <a:lnTo>
                    <a:pt x="30658" y="4386"/>
                  </a:lnTo>
                  <a:lnTo>
                    <a:pt x="30658" y="4379"/>
                  </a:lnTo>
                  <a:close/>
                  <a:moveTo>
                    <a:pt x="30106" y="4394"/>
                  </a:moveTo>
                  <a:cubicBezTo>
                    <a:pt x="30114" y="4403"/>
                    <a:pt x="30121" y="4403"/>
                    <a:pt x="30129" y="4411"/>
                  </a:cubicBezTo>
                  <a:lnTo>
                    <a:pt x="30099" y="4441"/>
                  </a:lnTo>
                  <a:cubicBezTo>
                    <a:pt x="30099" y="4426"/>
                    <a:pt x="30106" y="4411"/>
                    <a:pt x="30106" y="4394"/>
                  </a:cubicBezTo>
                  <a:close/>
                  <a:moveTo>
                    <a:pt x="26469" y="4662"/>
                  </a:moveTo>
                  <a:cubicBezTo>
                    <a:pt x="26484" y="4662"/>
                    <a:pt x="26508" y="4662"/>
                    <a:pt x="26524" y="4670"/>
                  </a:cubicBezTo>
                  <a:cubicBezTo>
                    <a:pt x="26508" y="4677"/>
                    <a:pt x="26501" y="4687"/>
                    <a:pt x="26484" y="4694"/>
                  </a:cubicBezTo>
                  <a:cubicBezTo>
                    <a:pt x="26476" y="4687"/>
                    <a:pt x="26469" y="4670"/>
                    <a:pt x="26469" y="4662"/>
                  </a:cubicBezTo>
                  <a:close/>
                  <a:moveTo>
                    <a:pt x="24855" y="5465"/>
                  </a:moveTo>
                  <a:lnTo>
                    <a:pt x="24855" y="5465"/>
                  </a:lnTo>
                  <a:cubicBezTo>
                    <a:pt x="24826" y="5476"/>
                    <a:pt x="24798" y="5484"/>
                    <a:pt x="24772" y="5484"/>
                  </a:cubicBezTo>
                  <a:cubicBezTo>
                    <a:pt x="24762" y="5484"/>
                    <a:pt x="24753" y="5483"/>
                    <a:pt x="24744" y="5480"/>
                  </a:cubicBezTo>
                  <a:cubicBezTo>
                    <a:pt x="24783" y="5473"/>
                    <a:pt x="24815" y="5473"/>
                    <a:pt x="24855" y="5465"/>
                  </a:cubicBezTo>
                  <a:close/>
                  <a:moveTo>
                    <a:pt x="20776" y="6111"/>
                  </a:moveTo>
                  <a:cubicBezTo>
                    <a:pt x="20761" y="6134"/>
                    <a:pt x="20746" y="6151"/>
                    <a:pt x="20713" y="6151"/>
                  </a:cubicBezTo>
                  <a:cubicBezTo>
                    <a:pt x="20738" y="6142"/>
                    <a:pt x="20761" y="6126"/>
                    <a:pt x="20776" y="6111"/>
                  </a:cubicBezTo>
                  <a:close/>
                  <a:moveTo>
                    <a:pt x="27240" y="6323"/>
                  </a:moveTo>
                  <a:cubicBezTo>
                    <a:pt x="27240" y="6340"/>
                    <a:pt x="27247" y="6348"/>
                    <a:pt x="27257" y="6355"/>
                  </a:cubicBezTo>
                  <a:lnTo>
                    <a:pt x="27200" y="6355"/>
                  </a:lnTo>
                  <a:cubicBezTo>
                    <a:pt x="27217" y="6348"/>
                    <a:pt x="27225" y="6340"/>
                    <a:pt x="27240" y="6323"/>
                  </a:cubicBezTo>
                  <a:close/>
                  <a:moveTo>
                    <a:pt x="48427" y="10363"/>
                  </a:moveTo>
                  <a:cubicBezTo>
                    <a:pt x="48489" y="10378"/>
                    <a:pt x="48623" y="10331"/>
                    <a:pt x="48529" y="10497"/>
                  </a:cubicBezTo>
                  <a:cubicBezTo>
                    <a:pt x="48489" y="10567"/>
                    <a:pt x="48481" y="10661"/>
                    <a:pt x="48529" y="10741"/>
                  </a:cubicBezTo>
                  <a:cubicBezTo>
                    <a:pt x="48394" y="10897"/>
                    <a:pt x="48103" y="10818"/>
                    <a:pt x="48024" y="11047"/>
                  </a:cubicBezTo>
                  <a:cubicBezTo>
                    <a:pt x="47686" y="10960"/>
                    <a:pt x="47355" y="10865"/>
                    <a:pt x="47119" y="10567"/>
                  </a:cubicBezTo>
                  <a:cubicBezTo>
                    <a:pt x="47268" y="10450"/>
                    <a:pt x="47427" y="10487"/>
                    <a:pt x="47552" y="10425"/>
                  </a:cubicBezTo>
                  <a:cubicBezTo>
                    <a:pt x="47591" y="10393"/>
                    <a:pt x="47631" y="10385"/>
                    <a:pt x="47671" y="10385"/>
                  </a:cubicBezTo>
                  <a:cubicBezTo>
                    <a:pt x="47678" y="10385"/>
                    <a:pt x="47686" y="10393"/>
                    <a:pt x="47686" y="10410"/>
                  </a:cubicBezTo>
                  <a:cubicBezTo>
                    <a:pt x="47731" y="10625"/>
                    <a:pt x="47804" y="10713"/>
                    <a:pt x="47897" y="10713"/>
                  </a:cubicBezTo>
                  <a:cubicBezTo>
                    <a:pt x="47966" y="10713"/>
                    <a:pt x="48047" y="10663"/>
                    <a:pt x="48136" y="10582"/>
                  </a:cubicBezTo>
                  <a:cubicBezTo>
                    <a:pt x="48151" y="10582"/>
                    <a:pt x="48166" y="10582"/>
                    <a:pt x="48190" y="10574"/>
                  </a:cubicBezTo>
                  <a:cubicBezTo>
                    <a:pt x="48292" y="10535"/>
                    <a:pt x="48372" y="10457"/>
                    <a:pt x="48427" y="10363"/>
                  </a:cubicBezTo>
                  <a:close/>
                  <a:moveTo>
                    <a:pt x="42144" y="11944"/>
                  </a:moveTo>
                  <a:cubicBezTo>
                    <a:pt x="42152" y="11952"/>
                    <a:pt x="42159" y="11961"/>
                    <a:pt x="42159" y="11969"/>
                  </a:cubicBezTo>
                  <a:cubicBezTo>
                    <a:pt x="42152" y="11969"/>
                    <a:pt x="42136" y="11976"/>
                    <a:pt x="42119" y="11984"/>
                  </a:cubicBezTo>
                  <a:cubicBezTo>
                    <a:pt x="42127" y="11969"/>
                    <a:pt x="42136" y="11952"/>
                    <a:pt x="42144" y="11944"/>
                  </a:cubicBezTo>
                  <a:close/>
                  <a:moveTo>
                    <a:pt x="46443" y="12220"/>
                  </a:moveTo>
                  <a:lnTo>
                    <a:pt x="46443" y="12330"/>
                  </a:lnTo>
                  <a:cubicBezTo>
                    <a:pt x="46426" y="12307"/>
                    <a:pt x="46411" y="12282"/>
                    <a:pt x="46395" y="12260"/>
                  </a:cubicBezTo>
                  <a:cubicBezTo>
                    <a:pt x="46411" y="12245"/>
                    <a:pt x="46426" y="12228"/>
                    <a:pt x="46443" y="12220"/>
                  </a:cubicBezTo>
                  <a:close/>
                  <a:moveTo>
                    <a:pt x="50694" y="13102"/>
                  </a:moveTo>
                  <a:lnTo>
                    <a:pt x="50702" y="13110"/>
                  </a:lnTo>
                  <a:lnTo>
                    <a:pt x="50694" y="13110"/>
                  </a:lnTo>
                  <a:lnTo>
                    <a:pt x="50694" y="13118"/>
                  </a:lnTo>
                  <a:lnTo>
                    <a:pt x="50686" y="13110"/>
                  </a:lnTo>
                  <a:lnTo>
                    <a:pt x="50694" y="13110"/>
                  </a:lnTo>
                  <a:lnTo>
                    <a:pt x="50694" y="13102"/>
                  </a:lnTo>
                  <a:close/>
                  <a:moveTo>
                    <a:pt x="44859" y="13331"/>
                  </a:moveTo>
                  <a:cubicBezTo>
                    <a:pt x="44834" y="13355"/>
                    <a:pt x="44806" y="13371"/>
                    <a:pt x="44775" y="13371"/>
                  </a:cubicBezTo>
                  <a:cubicBezTo>
                    <a:pt x="44757" y="13371"/>
                    <a:pt x="44738" y="13366"/>
                    <a:pt x="44718" y="13354"/>
                  </a:cubicBezTo>
                  <a:cubicBezTo>
                    <a:pt x="44765" y="13339"/>
                    <a:pt x="44812" y="13331"/>
                    <a:pt x="44859" y="13331"/>
                  </a:cubicBezTo>
                  <a:close/>
                  <a:moveTo>
                    <a:pt x="47387" y="14370"/>
                  </a:moveTo>
                  <a:cubicBezTo>
                    <a:pt x="47387" y="14393"/>
                    <a:pt x="47395" y="14418"/>
                    <a:pt x="47387" y="14440"/>
                  </a:cubicBezTo>
                  <a:cubicBezTo>
                    <a:pt x="47370" y="14472"/>
                    <a:pt x="47363" y="14503"/>
                    <a:pt x="47348" y="14542"/>
                  </a:cubicBezTo>
                  <a:cubicBezTo>
                    <a:pt x="47333" y="14574"/>
                    <a:pt x="47323" y="14607"/>
                    <a:pt x="47333" y="14637"/>
                  </a:cubicBezTo>
                  <a:cubicBezTo>
                    <a:pt x="47308" y="14607"/>
                    <a:pt x="47293" y="14582"/>
                    <a:pt x="47276" y="14559"/>
                  </a:cubicBezTo>
                  <a:cubicBezTo>
                    <a:pt x="47300" y="14550"/>
                    <a:pt x="47316" y="14550"/>
                    <a:pt x="47340" y="14550"/>
                  </a:cubicBezTo>
                  <a:cubicBezTo>
                    <a:pt x="47355" y="14487"/>
                    <a:pt x="47363" y="14425"/>
                    <a:pt x="47387" y="14370"/>
                  </a:cubicBezTo>
                  <a:close/>
                  <a:moveTo>
                    <a:pt x="30444" y="15173"/>
                  </a:moveTo>
                  <a:cubicBezTo>
                    <a:pt x="30444" y="15181"/>
                    <a:pt x="30452" y="15188"/>
                    <a:pt x="30452" y="15196"/>
                  </a:cubicBezTo>
                  <a:lnTo>
                    <a:pt x="30444" y="15196"/>
                  </a:lnTo>
                  <a:lnTo>
                    <a:pt x="30444" y="15173"/>
                  </a:lnTo>
                  <a:close/>
                  <a:moveTo>
                    <a:pt x="34594" y="16180"/>
                  </a:moveTo>
                  <a:cubicBezTo>
                    <a:pt x="34594" y="16180"/>
                    <a:pt x="34586" y="16180"/>
                    <a:pt x="34586" y="16188"/>
                  </a:cubicBezTo>
                  <a:lnTo>
                    <a:pt x="34586" y="16180"/>
                  </a:lnTo>
                  <a:close/>
                  <a:moveTo>
                    <a:pt x="34201" y="17409"/>
                  </a:moveTo>
                  <a:cubicBezTo>
                    <a:pt x="34208" y="17416"/>
                    <a:pt x="34216" y="17416"/>
                    <a:pt x="34223" y="17424"/>
                  </a:cubicBezTo>
                  <a:cubicBezTo>
                    <a:pt x="34238" y="17441"/>
                    <a:pt x="34255" y="17456"/>
                    <a:pt x="34263" y="17463"/>
                  </a:cubicBezTo>
                  <a:cubicBezTo>
                    <a:pt x="34238" y="17448"/>
                    <a:pt x="34223" y="17431"/>
                    <a:pt x="34201" y="17409"/>
                  </a:cubicBezTo>
                  <a:close/>
                  <a:moveTo>
                    <a:pt x="19910" y="17715"/>
                  </a:moveTo>
                  <a:lnTo>
                    <a:pt x="19910" y="17715"/>
                  </a:lnTo>
                  <a:cubicBezTo>
                    <a:pt x="19903" y="17724"/>
                    <a:pt x="19895" y="17732"/>
                    <a:pt x="19888" y="17739"/>
                  </a:cubicBezTo>
                  <a:cubicBezTo>
                    <a:pt x="19888" y="17739"/>
                    <a:pt x="19878" y="17739"/>
                    <a:pt x="19878" y="17732"/>
                  </a:cubicBezTo>
                  <a:cubicBezTo>
                    <a:pt x="19888" y="17732"/>
                    <a:pt x="19903" y="17724"/>
                    <a:pt x="19910" y="17715"/>
                  </a:cubicBezTo>
                  <a:close/>
                  <a:moveTo>
                    <a:pt x="31310" y="17889"/>
                  </a:moveTo>
                  <a:cubicBezTo>
                    <a:pt x="31319" y="17889"/>
                    <a:pt x="31319" y="17889"/>
                    <a:pt x="31319" y="17896"/>
                  </a:cubicBezTo>
                  <a:cubicBezTo>
                    <a:pt x="31319" y="17896"/>
                    <a:pt x="31319" y="17904"/>
                    <a:pt x="31327" y="17904"/>
                  </a:cubicBezTo>
                  <a:lnTo>
                    <a:pt x="31319" y="17904"/>
                  </a:lnTo>
                  <a:cubicBezTo>
                    <a:pt x="31319" y="17904"/>
                    <a:pt x="31319" y="17896"/>
                    <a:pt x="31310" y="17889"/>
                  </a:cubicBezTo>
                  <a:close/>
                  <a:moveTo>
                    <a:pt x="32963" y="17951"/>
                  </a:moveTo>
                  <a:cubicBezTo>
                    <a:pt x="32988" y="17951"/>
                    <a:pt x="33003" y="17960"/>
                    <a:pt x="33020" y="17968"/>
                  </a:cubicBezTo>
                  <a:cubicBezTo>
                    <a:pt x="33010" y="17975"/>
                    <a:pt x="33003" y="17991"/>
                    <a:pt x="32995" y="18008"/>
                  </a:cubicBezTo>
                  <a:cubicBezTo>
                    <a:pt x="32988" y="17991"/>
                    <a:pt x="32980" y="17968"/>
                    <a:pt x="32963" y="17951"/>
                  </a:cubicBezTo>
                  <a:close/>
                  <a:moveTo>
                    <a:pt x="29547" y="18274"/>
                  </a:moveTo>
                  <a:lnTo>
                    <a:pt x="29547" y="18274"/>
                  </a:lnTo>
                  <a:cubicBezTo>
                    <a:pt x="29579" y="18282"/>
                    <a:pt x="29609" y="18291"/>
                    <a:pt x="29641" y="18306"/>
                  </a:cubicBezTo>
                  <a:lnTo>
                    <a:pt x="29634" y="18314"/>
                  </a:lnTo>
                  <a:cubicBezTo>
                    <a:pt x="29634" y="18315"/>
                    <a:pt x="29633" y="18315"/>
                    <a:pt x="29631" y="18315"/>
                  </a:cubicBezTo>
                  <a:cubicBezTo>
                    <a:pt x="29619" y="18315"/>
                    <a:pt x="29575" y="18295"/>
                    <a:pt x="29547" y="18274"/>
                  </a:cubicBezTo>
                  <a:close/>
                  <a:moveTo>
                    <a:pt x="38333" y="18455"/>
                  </a:moveTo>
                  <a:lnTo>
                    <a:pt x="38333" y="18463"/>
                  </a:lnTo>
                  <a:cubicBezTo>
                    <a:pt x="38311" y="18602"/>
                    <a:pt x="38258" y="18664"/>
                    <a:pt x="38175" y="18664"/>
                  </a:cubicBezTo>
                  <a:cubicBezTo>
                    <a:pt x="38135" y="18664"/>
                    <a:pt x="38088" y="18649"/>
                    <a:pt x="38034" y="18622"/>
                  </a:cubicBezTo>
                  <a:cubicBezTo>
                    <a:pt x="38010" y="18605"/>
                    <a:pt x="37995" y="18597"/>
                    <a:pt x="37980" y="18582"/>
                  </a:cubicBezTo>
                  <a:cubicBezTo>
                    <a:pt x="38082" y="18550"/>
                    <a:pt x="38191" y="18510"/>
                    <a:pt x="38333" y="18455"/>
                  </a:cubicBezTo>
                  <a:close/>
                  <a:moveTo>
                    <a:pt x="36971" y="18692"/>
                  </a:moveTo>
                  <a:cubicBezTo>
                    <a:pt x="37065" y="18697"/>
                    <a:pt x="37148" y="18702"/>
                    <a:pt x="37222" y="18702"/>
                  </a:cubicBezTo>
                  <a:cubicBezTo>
                    <a:pt x="37252" y="18702"/>
                    <a:pt x="37281" y="18701"/>
                    <a:pt x="37309" y="18699"/>
                  </a:cubicBezTo>
                  <a:lnTo>
                    <a:pt x="37309" y="18699"/>
                  </a:lnTo>
                  <a:cubicBezTo>
                    <a:pt x="37264" y="18714"/>
                    <a:pt x="37211" y="18722"/>
                    <a:pt x="37155" y="18722"/>
                  </a:cubicBezTo>
                  <a:cubicBezTo>
                    <a:pt x="37094" y="18722"/>
                    <a:pt x="37029" y="18712"/>
                    <a:pt x="36971" y="18692"/>
                  </a:cubicBezTo>
                  <a:close/>
                  <a:moveTo>
                    <a:pt x="18565" y="18629"/>
                  </a:moveTo>
                  <a:lnTo>
                    <a:pt x="18565" y="18629"/>
                  </a:lnTo>
                  <a:cubicBezTo>
                    <a:pt x="18603" y="18644"/>
                    <a:pt x="18620" y="18676"/>
                    <a:pt x="18620" y="18731"/>
                  </a:cubicBezTo>
                  <a:cubicBezTo>
                    <a:pt x="18595" y="18699"/>
                    <a:pt x="18580" y="18669"/>
                    <a:pt x="18565" y="18629"/>
                  </a:cubicBezTo>
                  <a:close/>
                  <a:moveTo>
                    <a:pt x="28343" y="19149"/>
                  </a:moveTo>
                  <a:cubicBezTo>
                    <a:pt x="28351" y="19149"/>
                    <a:pt x="28351" y="19156"/>
                    <a:pt x="28351" y="19156"/>
                  </a:cubicBezTo>
                  <a:lnTo>
                    <a:pt x="28343" y="19149"/>
                  </a:lnTo>
                  <a:close/>
                  <a:moveTo>
                    <a:pt x="31924" y="19527"/>
                  </a:moveTo>
                  <a:cubicBezTo>
                    <a:pt x="31941" y="19527"/>
                    <a:pt x="31956" y="19534"/>
                    <a:pt x="31971" y="19534"/>
                  </a:cubicBezTo>
                  <a:cubicBezTo>
                    <a:pt x="31963" y="19542"/>
                    <a:pt x="31963" y="19549"/>
                    <a:pt x="31956" y="19557"/>
                  </a:cubicBezTo>
                  <a:cubicBezTo>
                    <a:pt x="31948" y="19549"/>
                    <a:pt x="31941" y="19534"/>
                    <a:pt x="31924" y="19527"/>
                  </a:cubicBezTo>
                  <a:close/>
                  <a:moveTo>
                    <a:pt x="14147" y="20494"/>
                  </a:moveTo>
                  <a:cubicBezTo>
                    <a:pt x="14147" y="20502"/>
                    <a:pt x="14155" y="20502"/>
                    <a:pt x="14155" y="20502"/>
                  </a:cubicBezTo>
                  <a:lnTo>
                    <a:pt x="14147" y="20502"/>
                  </a:lnTo>
                  <a:lnTo>
                    <a:pt x="14147" y="20494"/>
                  </a:lnTo>
                  <a:close/>
                  <a:moveTo>
                    <a:pt x="26563" y="20606"/>
                  </a:moveTo>
                  <a:cubicBezTo>
                    <a:pt x="26578" y="20628"/>
                    <a:pt x="26603" y="20643"/>
                    <a:pt x="26626" y="20668"/>
                  </a:cubicBezTo>
                  <a:cubicBezTo>
                    <a:pt x="26595" y="20653"/>
                    <a:pt x="26563" y="20643"/>
                    <a:pt x="26539" y="20636"/>
                  </a:cubicBezTo>
                  <a:cubicBezTo>
                    <a:pt x="26548" y="20628"/>
                    <a:pt x="26556" y="20613"/>
                    <a:pt x="26563" y="20606"/>
                  </a:cubicBezTo>
                  <a:close/>
                  <a:moveTo>
                    <a:pt x="47049" y="21069"/>
                  </a:moveTo>
                  <a:lnTo>
                    <a:pt x="47049" y="21078"/>
                  </a:lnTo>
                  <a:lnTo>
                    <a:pt x="47040" y="21078"/>
                  </a:lnTo>
                  <a:lnTo>
                    <a:pt x="47049" y="21069"/>
                  </a:lnTo>
                  <a:close/>
                  <a:moveTo>
                    <a:pt x="42435" y="21377"/>
                  </a:moveTo>
                  <a:cubicBezTo>
                    <a:pt x="42420" y="21392"/>
                    <a:pt x="42403" y="21399"/>
                    <a:pt x="42388" y="21409"/>
                  </a:cubicBezTo>
                  <a:cubicBezTo>
                    <a:pt x="42403" y="21399"/>
                    <a:pt x="42420" y="21384"/>
                    <a:pt x="42435" y="21377"/>
                  </a:cubicBezTo>
                  <a:close/>
                  <a:moveTo>
                    <a:pt x="2094" y="20795"/>
                  </a:moveTo>
                  <a:cubicBezTo>
                    <a:pt x="2109" y="20810"/>
                    <a:pt x="2134" y="20810"/>
                    <a:pt x="2164" y="20810"/>
                  </a:cubicBezTo>
                  <a:cubicBezTo>
                    <a:pt x="2164" y="20880"/>
                    <a:pt x="2164" y="20959"/>
                    <a:pt x="2174" y="21031"/>
                  </a:cubicBezTo>
                  <a:cubicBezTo>
                    <a:pt x="2164" y="21031"/>
                    <a:pt x="2157" y="21038"/>
                    <a:pt x="2149" y="21038"/>
                  </a:cubicBezTo>
                  <a:cubicBezTo>
                    <a:pt x="1960" y="21227"/>
                    <a:pt x="1749" y="21399"/>
                    <a:pt x="1560" y="21588"/>
                  </a:cubicBezTo>
                  <a:cubicBezTo>
                    <a:pt x="1448" y="21377"/>
                    <a:pt x="1520" y="21188"/>
                    <a:pt x="1701" y="21031"/>
                  </a:cubicBezTo>
                  <a:cubicBezTo>
                    <a:pt x="1811" y="20927"/>
                    <a:pt x="2007" y="20959"/>
                    <a:pt x="2094" y="20802"/>
                  </a:cubicBezTo>
                  <a:lnTo>
                    <a:pt x="2094" y="20795"/>
                  </a:lnTo>
                  <a:close/>
                  <a:moveTo>
                    <a:pt x="53339" y="21787"/>
                  </a:moveTo>
                  <a:cubicBezTo>
                    <a:pt x="53339" y="21794"/>
                    <a:pt x="53339" y="21802"/>
                    <a:pt x="53347" y="21817"/>
                  </a:cubicBezTo>
                  <a:cubicBezTo>
                    <a:pt x="53332" y="21809"/>
                    <a:pt x="53322" y="21802"/>
                    <a:pt x="53315" y="21802"/>
                  </a:cubicBezTo>
                  <a:cubicBezTo>
                    <a:pt x="53322" y="21794"/>
                    <a:pt x="53332" y="21794"/>
                    <a:pt x="53339" y="21787"/>
                  </a:cubicBezTo>
                  <a:close/>
                  <a:moveTo>
                    <a:pt x="13951" y="22023"/>
                  </a:moveTo>
                  <a:lnTo>
                    <a:pt x="13951" y="22023"/>
                  </a:lnTo>
                  <a:cubicBezTo>
                    <a:pt x="14132" y="22045"/>
                    <a:pt x="14210" y="22108"/>
                    <a:pt x="14147" y="22344"/>
                  </a:cubicBezTo>
                  <a:cubicBezTo>
                    <a:pt x="14108" y="22202"/>
                    <a:pt x="14045" y="22100"/>
                    <a:pt x="13951" y="22023"/>
                  </a:cubicBezTo>
                  <a:close/>
                  <a:moveTo>
                    <a:pt x="53009" y="22779"/>
                  </a:moveTo>
                  <a:cubicBezTo>
                    <a:pt x="53016" y="22809"/>
                    <a:pt x="53024" y="22833"/>
                    <a:pt x="53031" y="22856"/>
                  </a:cubicBezTo>
                  <a:cubicBezTo>
                    <a:pt x="53001" y="22848"/>
                    <a:pt x="52969" y="22848"/>
                    <a:pt x="52937" y="22841"/>
                  </a:cubicBezTo>
                  <a:cubicBezTo>
                    <a:pt x="52961" y="22826"/>
                    <a:pt x="52984" y="22801"/>
                    <a:pt x="53009" y="22779"/>
                  </a:cubicBezTo>
                  <a:close/>
                  <a:moveTo>
                    <a:pt x="30735" y="22983"/>
                  </a:moveTo>
                  <a:cubicBezTo>
                    <a:pt x="30743" y="22983"/>
                    <a:pt x="30743" y="22990"/>
                    <a:pt x="30752" y="22990"/>
                  </a:cubicBezTo>
                  <a:cubicBezTo>
                    <a:pt x="30743" y="22998"/>
                    <a:pt x="30743" y="23005"/>
                    <a:pt x="30735" y="23015"/>
                  </a:cubicBezTo>
                  <a:cubicBezTo>
                    <a:pt x="30735" y="23005"/>
                    <a:pt x="30728" y="22990"/>
                    <a:pt x="30728" y="22983"/>
                  </a:cubicBezTo>
                  <a:lnTo>
                    <a:pt x="30728" y="22983"/>
                  </a:lnTo>
                  <a:cubicBezTo>
                    <a:pt x="30728" y="22983"/>
                    <a:pt x="30735" y="22983"/>
                    <a:pt x="30735" y="22990"/>
                  </a:cubicBezTo>
                  <a:lnTo>
                    <a:pt x="30735" y="22983"/>
                  </a:lnTo>
                  <a:close/>
                  <a:moveTo>
                    <a:pt x="4205" y="22881"/>
                  </a:moveTo>
                  <a:lnTo>
                    <a:pt x="4205" y="22881"/>
                  </a:lnTo>
                  <a:cubicBezTo>
                    <a:pt x="4228" y="22928"/>
                    <a:pt x="4220" y="22975"/>
                    <a:pt x="4141" y="23045"/>
                  </a:cubicBezTo>
                  <a:cubicBezTo>
                    <a:pt x="4165" y="23015"/>
                    <a:pt x="4180" y="22968"/>
                    <a:pt x="4205" y="22881"/>
                  </a:cubicBezTo>
                  <a:close/>
                  <a:moveTo>
                    <a:pt x="13849" y="23440"/>
                  </a:moveTo>
                  <a:lnTo>
                    <a:pt x="13849" y="23440"/>
                  </a:lnTo>
                  <a:cubicBezTo>
                    <a:pt x="13856" y="23447"/>
                    <a:pt x="13864" y="23463"/>
                    <a:pt x="13872" y="23470"/>
                  </a:cubicBezTo>
                  <a:lnTo>
                    <a:pt x="13872" y="23495"/>
                  </a:lnTo>
                  <a:cubicBezTo>
                    <a:pt x="13864" y="23487"/>
                    <a:pt x="13864" y="23478"/>
                    <a:pt x="13856" y="23478"/>
                  </a:cubicBezTo>
                  <a:cubicBezTo>
                    <a:pt x="13864" y="23470"/>
                    <a:pt x="13864" y="23470"/>
                    <a:pt x="13872" y="23470"/>
                  </a:cubicBezTo>
                  <a:cubicBezTo>
                    <a:pt x="13864" y="23463"/>
                    <a:pt x="13856" y="23455"/>
                    <a:pt x="13849" y="23440"/>
                  </a:cubicBezTo>
                  <a:close/>
                  <a:moveTo>
                    <a:pt x="73438" y="24131"/>
                  </a:moveTo>
                  <a:cubicBezTo>
                    <a:pt x="73438" y="24139"/>
                    <a:pt x="73445" y="24139"/>
                    <a:pt x="73445" y="24148"/>
                  </a:cubicBezTo>
                  <a:lnTo>
                    <a:pt x="73445" y="24148"/>
                  </a:lnTo>
                  <a:cubicBezTo>
                    <a:pt x="73445" y="24139"/>
                    <a:pt x="73438" y="24139"/>
                    <a:pt x="73438" y="24139"/>
                  </a:cubicBezTo>
                  <a:lnTo>
                    <a:pt x="73438" y="24131"/>
                  </a:lnTo>
                  <a:close/>
                  <a:moveTo>
                    <a:pt x="72093" y="24432"/>
                  </a:moveTo>
                  <a:cubicBezTo>
                    <a:pt x="72093" y="24439"/>
                    <a:pt x="72100" y="24455"/>
                    <a:pt x="72108" y="24462"/>
                  </a:cubicBezTo>
                  <a:cubicBezTo>
                    <a:pt x="72100" y="24462"/>
                    <a:pt x="72100" y="24455"/>
                    <a:pt x="72093" y="24455"/>
                  </a:cubicBezTo>
                  <a:lnTo>
                    <a:pt x="72093" y="24432"/>
                  </a:lnTo>
                  <a:close/>
                  <a:moveTo>
                    <a:pt x="29129" y="24368"/>
                  </a:moveTo>
                  <a:lnTo>
                    <a:pt x="29129" y="24470"/>
                  </a:lnTo>
                  <a:lnTo>
                    <a:pt x="29107" y="24470"/>
                  </a:lnTo>
                  <a:cubicBezTo>
                    <a:pt x="29107" y="24432"/>
                    <a:pt x="29114" y="24400"/>
                    <a:pt x="29129" y="24368"/>
                  </a:cubicBezTo>
                  <a:close/>
                  <a:moveTo>
                    <a:pt x="23406" y="24432"/>
                  </a:moveTo>
                  <a:lnTo>
                    <a:pt x="23406" y="24432"/>
                  </a:lnTo>
                  <a:cubicBezTo>
                    <a:pt x="23383" y="24455"/>
                    <a:pt x="23351" y="24479"/>
                    <a:pt x="23319" y="24494"/>
                  </a:cubicBezTo>
                  <a:cubicBezTo>
                    <a:pt x="23351" y="24470"/>
                    <a:pt x="23374" y="24447"/>
                    <a:pt x="23406" y="24432"/>
                  </a:cubicBezTo>
                  <a:close/>
                  <a:moveTo>
                    <a:pt x="67990" y="24517"/>
                  </a:moveTo>
                  <a:cubicBezTo>
                    <a:pt x="68013" y="24517"/>
                    <a:pt x="68038" y="24526"/>
                    <a:pt x="68060" y="24534"/>
                  </a:cubicBezTo>
                  <a:lnTo>
                    <a:pt x="67983" y="24534"/>
                  </a:lnTo>
                  <a:cubicBezTo>
                    <a:pt x="67990" y="24526"/>
                    <a:pt x="67990" y="24526"/>
                    <a:pt x="67990" y="24517"/>
                  </a:cubicBezTo>
                  <a:close/>
                  <a:moveTo>
                    <a:pt x="47805" y="24698"/>
                  </a:moveTo>
                  <a:lnTo>
                    <a:pt x="47805" y="24698"/>
                  </a:lnTo>
                  <a:cubicBezTo>
                    <a:pt x="47788" y="24723"/>
                    <a:pt x="47773" y="24730"/>
                    <a:pt x="47758" y="24730"/>
                  </a:cubicBezTo>
                  <a:cubicBezTo>
                    <a:pt x="47773" y="24715"/>
                    <a:pt x="47796" y="24706"/>
                    <a:pt x="47805" y="24698"/>
                  </a:cubicBezTo>
                  <a:close/>
                  <a:moveTo>
                    <a:pt x="6582" y="24817"/>
                  </a:moveTo>
                  <a:lnTo>
                    <a:pt x="6582" y="24817"/>
                  </a:lnTo>
                  <a:cubicBezTo>
                    <a:pt x="6567" y="24840"/>
                    <a:pt x="6557" y="24865"/>
                    <a:pt x="6542" y="24880"/>
                  </a:cubicBezTo>
                  <a:cubicBezTo>
                    <a:pt x="6550" y="24865"/>
                    <a:pt x="6567" y="24840"/>
                    <a:pt x="6582" y="24817"/>
                  </a:cubicBezTo>
                  <a:close/>
                  <a:moveTo>
                    <a:pt x="51858" y="24942"/>
                  </a:moveTo>
                  <a:cubicBezTo>
                    <a:pt x="51867" y="24942"/>
                    <a:pt x="51867" y="24942"/>
                    <a:pt x="51875" y="24951"/>
                  </a:cubicBezTo>
                  <a:cubicBezTo>
                    <a:pt x="51867" y="24951"/>
                    <a:pt x="51867" y="24951"/>
                    <a:pt x="51858" y="24959"/>
                  </a:cubicBezTo>
                  <a:lnTo>
                    <a:pt x="51858" y="24942"/>
                  </a:lnTo>
                  <a:close/>
                  <a:moveTo>
                    <a:pt x="61715" y="25101"/>
                  </a:moveTo>
                  <a:cubicBezTo>
                    <a:pt x="61708" y="25108"/>
                    <a:pt x="61708" y="25116"/>
                    <a:pt x="61700" y="25123"/>
                  </a:cubicBezTo>
                  <a:lnTo>
                    <a:pt x="61683" y="25108"/>
                  </a:lnTo>
                  <a:cubicBezTo>
                    <a:pt x="61693" y="25108"/>
                    <a:pt x="61708" y="25101"/>
                    <a:pt x="61715" y="25101"/>
                  </a:cubicBezTo>
                  <a:close/>
                  <a:moveTo>
                    <a:pt x="55023" y="25367"/>
                  </a:moveTo>
                  <a:cubicBezTo>
                    <a:pt x="55023" y="25377"/>
                    <a:pt x="55023" y="25377"/>
                    <a:pt x="55032" y="25384"/>
                  </a:cubicBezTo>
                  <a:cubicBezTo>
                    <a:pt x="55023" y="25384"/>
                    <a:pt x="55023" y="25392"/>
                    <a:pt x="55015" y="25392"/>
                  </a:cubicBezTo>
                  <a:cubicBezTo>
                    <a:pt x="55015" y="25384"/>
                    <a:pt x="55023" y="25377"/>
                    <a:pt x="55023" y="25367"/>
                  </a:cubicBezTo>
                  <a:close/>
                  <a:moveTo>
                    <a:pt x="11699" y="25392"/>
                  </a:moveTo>
                  <a:cubicBezTo>
                    <a:pt x="11683" y="25407"/>
                    <a:pt x="11659" y="25414"/>
                    <a:pt x="11644" y="25424"/>
                  </a:cubicBezTo>
                  <a:cubicBezTo>
                    <a:pt x="11629" y="25414"/>
                    <a:pt x="11621" y="25407"/>
                    <a:pt x="11612" y="25392"/>
                  </a:cubicBezTo>
                  <a:close/>
                  <a:moveTo>
                    <a:pt x="38924" y="25479"/>
                  </a:moveTo>
                  <a:cubicBezTo>
                    <a:pt x="38900" y="25509"/>
                    <a:pt x="38885" y="25533"/>
                    <a:pt x="38860" y="25556"/>
                  </a:cubicBezTo>
                  <a:lnTo>
                    <a:pt x="38860" y="25501"/>
                  </a:lnTo>
                  <a:cubicBezTo>
                    <a:pt x="38885" y="25494"/>
                    <a:pt x="38900" y="25486"/>
                    <a:pt x="38924" y="25479"/>
                  </a:cubicBezTo>
                  <a:close/>
                  <a:moveTo>
                    <a:pt x="14530" y="25552"/>
                  </a:moveTo>
                  <a:cubicBezTo>
                    <a:pt x="14533" y="25552"/>
                    <a:pt x="14533" y="25556"/>
                    <a:pt x="14525" y="25566"/>
                  </a:cubicBezTo>
                  <a:cubicBezTo>
                    <a:pt x="14533" y="25573"/>
                    <a:pt x="14533" y="25573"/>
                    <a:pt x="14533" y="25581"/>
                  </a:cubicBezTo>
                  <a:cubicBezTo>
                    <a:pt x="14525" y="25581"/>
                    <a:pt x="14518" y="25588"/>
                    <a:pt x="14518" y="25588"/>
                  </a:cubicBezTo>
                  <a:cubicBezTo>
                    <a:pt x="14476" y="25588"/>
                    <a:pt x="14521" y="25552"/>
                    <a:pt x="14530" y="25552"/>
                  </a:cubicBezTo>
                  <a:close/>
                  <a:moveTo>
                    <a:pt x="67692" y="26006"/>
                  </a:moveTo>
                  <a:cubicBezTo>
                    <a:pt x="67699" y="26013"/>
                    <a:pt x="67707" y="26021"/>
                    <a:pt x="67722" y="26021"/>
                  </a:cubicBezTo>
                  <a:lnTo>
                    <a:pt x="67682" y="26021"/>
                  </a:lnTo>
                  <a:cubicBezTo>
                    <a:pt x="67682" y="26013"/>
                    <a:pt x="67682" y="26013"/>
                    <a:pt x="67692" y="26006"/>
                  </a:cubicBezTo>
                  <a:close/>
                  <a:moveTo>
                    <a:pt x="12849" y="26061"/>
                  </a:moveTo>
                  <a:cubicBezTo>
                    <a:pt x="12849" y="26068"/>
                    <a:pt x="12857" y="26076"/>
                    <a:pt x="12864" y="26085"/>
                  </a:cubicBezTo>
                  <a:cubicBezTo>
                    <a:pt x="12857" y="26093"/>
                    <a:pt x="12849" y="26093"/>
                    <a:pt x="12840" y="26093"/>
                  </a:cubicBezTo>
                  <a:cubicBezTo>
                    <a:pt x="12840" y="26085"/>
                    <a:pt x="12849" y="26068"/>
                    <a:pt x="12849" y="26061"/>
                  </a:cubicBezTo>
                  <a:close/>
                  <a:moveTo>
                    <a:pt x="42159" y="26541"/>
                  </a:moveTo>
                  <a:cubicBezTo>
                    <a:pt x="42159" y="26541"/>
                    <a:pt x="42159" y="26548"/>
                    <a:pt x="42152" y="26558"/>
                  </a:cubicBezTo>
                  <a:lnTo>
                    <a:pt x="42152" y="26541"/>
                  </a:lnTo>
                  <a:close/>
                  <a:moveTo>
                    <a:pt x="67281" y="26543"/>
                  </a:moveTo>
                  <a:cubicBezTo>
                    <a:pt x="67282" y="26543"/>
                    <a:pt x="67282" y="26545"/>
                    <a:pt x="67282" y="26548"/>
                  </a:cubicBezTo>
                  <a:cubicBezTo>
                    <a:pt x="67274" y="26548"/>
                    <a:pt x="67274" y="26558"/>
                    <a:pt x="67267" y="26558"/>
                  </a:cubicBezTo>
                  <a:cubicBezTo>
                    <a:pt x="67276" y="26547"/>
                    <a:pt x="67279" y="26543"/>
                    <a:pt x="67281" y="26543"/>
                  </a:cubicBezTo>
                  <a:close/>
                  <a:moveTo>
                    <a:pt x="24736" y="26565"/>
                  </a:moveTo>
                  <a:cubicBezTo>
                    <a:pt x="24729" y="26595"/>
                    <a:pt x="24729" y="26627"/>
                    <a:pt x="24721" y="26660"/>
                  </a:cubicBezTo>
                  <a:cubicBezTo>
                    <a:pt x="24706" y="26635"/>
                    <a:pt x="24689" y="26620"/>
                    <a:pt x="24681" y="26595"/>
                  </a:cubicBezTo>
                  <a:cubicBezTo>
                    <a:pt x="24696" y="26588"/>
                    <a:pt x="24721" y="26580"/>
                    <a:pt x="24736" y="26565"/>
                  </a:cubicBezTo>
                  <a:close/>
                  <a:moveTo>
                    <a:pt x="67204" y="26614"/>
                  </a:moveTo>
                  <a:cubicBezTo>
                    <a:pt x="67186" y="26641"/>
                    <a:pt x="67181" y="26670"/>
                    <a:pt x="67187" y="26699"/>
                  </a:cubicBezTo>
                  <a:cubicBezTo>
                    <a:pt x="67155" y="26690"/>
                    <a:pt x="67133" y="26682"/>
                    <a:pt x="67116" y="26682"/>
                  </a:cubicBezTo>
                  <a:cubicBezTo>
                    <a:pt x="67130" y="26656"/>
                    <a:pt x="67168" y="26634"/>
                    <a:pt x="67204" y="26614"/>
                  </a:cubicBezTo>
                  <a:close/>
                  <a:moveTo>
                    <a:pt x="41908" y="27187"/>
                  </a:moveTo>
                  <a:lnTo>
                    <a:pt x="41908" y="27202"/>
                  </a:lnTo>
                  <a:lnTo>
                    <a:pt x="41900" y="27202"/>
                  </a:lnTo>
                  <a:cubicBezTo>
                    <a:pt x="41900" y="27194"/>
                    <a:pt x="41908" y="27194"/>
                    <a:pt x="41908" y="27187"/>
                  </a:cubicBezTo>
                  <a:close/>
                  <a:moveTo>
                    <a:pt x="60589" y="27219"/>
                  </a:moveTo>
                  <a:cubicBezTo>
                    <a:pt x="60606" y="27219"/>
                    <a:pt x="60621" y="27226"/>
                    <a:pt x="60637" y="27226"/>
                  </a:cubicBezTo>
                  <a:cubicBezTo>
                    <a:pt x="60621" y="27234"/>
                    <a:pt x="60606" y="27242"/>
                    <a:pt x="60589" y="27249"/>
                  </a:cubicBezTo>
                  <a:lnTo>
                    <a:pt x="60589" y="27219"/>
                  </a:lnTo>
                  <a:close/>
                  <a:moveTo>
                    <a:pt x="67809" y="27612"/>
                  </a:moveTo>
                  <a:cubicBezTo>
                    <a:pt x="67810" y="27614"/>
                    <a:pt x="67811" y="27616"/>
                    <a:pt x="67813" y="27619"/>
                  </a:cubicBezTo>
                  <a:lnTo>
                    <a:pt x="67813" y="27619"/>
                  </a:lnTo>
                  <a:cubicBezTo>
                    <a:pt x="67809" y="27616"/>
                    <a:pt x="67809" y="27612"/>
                    <a:pt x="67809" y="27612"/>
                  </a:cubicBezTo>
                  <a:close/>
                  <a:moveTo>
                    <a:pt x="67818" y="27627"/>
                  </a:moveTo>
                  <a:cubicBezTo>
                    <a:pt x="67823" y="27635"/>
                    <a:pt x="67828" y="27641"/>
                    <a:pt x="67834" y="27652"/>
                  </a:cubicBezTo>
                  <a:cubicBezTo>
                    <a:pt x="67827" y="27646"/>
                    <a:pt x="67821" y="27636"/>
                    <a:pt x="67818" y="27627"/>
                  </a:cubicBezTo>
                  <a:close/>
                  <a:moveTo>
                    <a:pt x="33020" y="28218"/>
                  </a:moveTo>
                  <a:cubicBezTo>
                    <a:pt x="32980" y="28234"/>
                    <a:pt x="32948" y="28249"/>
                    <a:pt x="32908" y="28266"/>
                  </a:cubicBezTo>
                  <a:cubicBezTo>
                    <a:pt x="32940" y="28226"/>
                    <a:pt x="32972" y="28218"/>
                    <a:pt x="33020" y="28218"/>
                  </a:cubicBezTo>
                  <a:close/>
                  <a:moveTo>
                    <a:pt x="51875" y="28430"/>
                  </a:moveTo>
                  <a:lnTo>
                    <a:pt x="51875" y="28430"/>
                  </a:lnTo>
                  <a:cubicBezTo>
                    <a:pt x="51867" y="28447"/>
                    <a:pt x="51858" y="28447"/>
                    <a:pt x="51850" y="28455"/>
                  </a:cubicBezTo>
                  <a:cubicBezTo>
                    <a:pt x="51858" y="28447"/>
                    <a:pt x="51867" y="28438"/>
                    <a:pt x="51875" y="28430"/>
                  </a:cubicBezTo>
                  <a:close/>
                  <a:moveTo>
                    <a:pt x="37570" y="28738"/>
                  </a:moveTo>
                  <a:cubicBezTo>
                    <a:pt x="37570" y="28746"/>
                    <a:pt x="37562" y="28746"/>
                    <a:pt x="37562" y="28746"/>
                  </a:cubicBezTo>
                  <a:lnTo>
                    <a:pt x="37562" y="28738"/>
                  </a:lnTo>
                  <a:close/>
                  <a:moveTo>
                    <a:pt x="62976" y="28738"/>
                  </a:moveTo>
                  <a:lnTo>
                    <a:pt x="62976" y="28746"/>
                  </a:lnTo>
                  <a:lnTo>
                    <a:pt x="62968" y="28753"/>
                  </a:lnTo>
                  <a:lnTo>
                    <a:pt x="62959" y="28753"/>
                  </a:lnTo>
                  <a:cubicBezTo>
                    <a:pt x="62968" y="28746"/>
                    <a:pt x="62968" y="28746"/>
                    <a:pt x="62976" y="28738"/>
                  </a:cubicBezTo>
                  <a:close/>
                  <a:moveTo>
                    <a:pt x="47017" y="28778"/>
                  </a:moveTo>
                  <a:cubicBezTo>
                    <a:pt x="47009" y="28793"/>
                    <a:pt x="47002" y="28816"/>
                    <a:pt x="46992" y="28848"/>
                  </a:cubicBezTo>
                  <a:cubicBezTo>
                    <a:pt x="46985" y="28833"/>
                    <a:pt x="46970" y="28816"/>
                    <a:pt x="46955" y="28800"/>
                  </a:cubicBezTo>
                  <a:cubicBezTo>
                    <a:pt x="46977" y="28793"/>
                    <a:pt x="46992" y="28785"/>
                    <a:pt x="47017" y="28778"/>
                  </a:cubicBezTo>
                  <a:close/>
                  <a:moveTo>
                    <a:pt x="52330" y="28935"/>
                  </a:moveTo>
                  <a:cubicBezTo>
                    <a:pt x="52330" y="28935"/>
                    <a:pt x="52330" y="28942"/>
                    <a:pt x="52340" y="28942"/>
                  </a:cubicBezTo>
                  <a:cubicBezTo>
                    <a:pt x="52340" y="28942"/>
                    <a:pt x="52330" y="28942"/>
                    <a:pt x="52330" y="28950"/>
                  </a:cubicBezTo>
                  <a:cubicBezTo>
                    <a:pt x="52330" y="28942"/>
                    <a:pt x="52330" y="28942"/>
                    <a:pt x="52323" y="28935"/>
                  </a:cubicBezTo>
                  <a:close/>
                  <a:moveTo>
                    <a:pt x="37813" y="28927"/>
                  </a:moveTo>
                  <a:cubicBezTo>
                    <a:pt x="37838" y="28942"/>
                    <a:pt x="37861" y="28957"/>
                    <a:pt x="37868" y="28989"/>
                  </a:cubicBezTo>
                  <a:cubicBezTo>
                    <a:pt x="37838" y="28967"/>
                    <a:pt x="37813" y="28942"/>
                    <a:pt x="37781" y="28927"/>
                  </a:cubicBezTo>
                  <a:close/>
                  <a:moveTo>
                    <a:pt x="52765" y="29312"/>
                  </a:moveTo>
                  <a:cubicBezTo>
                    <a:pt x="52765" y="29320"/>
                    <a:pt x="52765" y="29328"/>
                    <a:pt x="52772" y="29328"/>
                  </a:cubicBezTo>
                  <a:cubicBezTo>
                    <a:pt x="52740" y="29335"/>
                    <a:pt x="52718" y="29335"/>
                    <a:pt x="52701" y="29335"/>
                  </a:cubicBezTo>
                  <a:cubicBezTo>
                    <a:pt x="52725" y="29328"/>
                    <a:pt x="52748" y="29320"/>
                    <a:pt x="52765" y="29312"/>
                  </a:cubicBezTo>
                  <a:close/>
                  <a:moveTo>
                    <a:pt x="61487" y="29250"/>
                  </a:moveTo>
                  <a:cubicBezTo>
                    <a:pt x="61504" y="29273"/>
                    <a:pt x="61519" y="29297"/>
                    <a:pt x="61542" y="29320"/>
                  </a:cubicBezTo>
                  <a:lnTo>
                    <a:pt x="61534" y="29320"/>
                  </a:lnTo>
                  <a:lnTo>
                    <a:pt x="61534" y="29345"/>
                  </a:lnTo>
                  <a:cubicBezTo>
                    <a:pt x="61504" y="29335"/>
                    <a:pt x="61472" y="29335"/>
                    <a:pt x="61447" y="29328"/>
                  </a:cubicBezTo>
                  <a:cubicBezTo>
                    <a:pt x="61464" y="29297"/>
                    <a:pt x="61479" y="29273"/>
                    <a:pt x="61487" y="29250"/>
                  </a:cubicBezTo>
                  <a:close/>
                  <a:moveTo>
                    <a:pt x="38325" y="29534"/>
                  </a:moveTo>
                  <a:cubicBezTo>
                    <a:pt x="38318" y="29541"/>
                    <a:pt x="38310" y="29549"/>
                    <a:pt x="38301" y="29556"/>
                  </a:cubicBezTo>
                  <a:cubicBezTo>
                    <a:pt x="38310" y="29541"/>
                    <a:pt x="38318" y="29534"/>
                    <a:pt x="38325" y="29534"/>
                  </a:cubicBezTo>
                  <a:close/>
                  <a:moveTo>
                    <a:pt x="61952" y="29959"/>
                  </a:moveTo>
                  <a:lnTo>
                    <a:pt x="61967" y="29974"/>
                  </a:lnTo>
                  <a:cubicBezTo>
                    <a:pt x="61959" y="29974"/>
                    <a:pt x="61959" y="29981"/>
                    <a:pt x="61952" y="29981"/>
                  </a:cubicBezTo>
                  <a:lnTo>
                    <a:pt x="61952" y="29959"/>
                  </a:lnTo>
                  <a:close/>
                  <a:moveTo>
                    <a:pt x="61432" y="30178"/>
                  </a:moveTo>
                  <a:cubicBezTo>
                    <a:pt x="61440" y="30178"/>
                    <a:pt x="61440" y="30185"/>
                    <a:pt x="61440" y="30185"/>
                  </a:cubicBezTo>
                  <a:lnTo>
                    <a:pt x="61424" y="30185"/>
                  </a:lnTo>
                  <a:cubicBezTo>
                    <a:pt x="61432" y="30185"/>
                    <a:pt x="61432" y="30178"/>
                    <a:pt x="61432" y="30178"/>
                  </a:cubicBezTo>
                  <a:close/>
                  <a:moveTo>
                    <a:pt x="45985" y="30501"/>
                  </a:moveTo>
                  <a:cubicBezTo>
                    <a:pt x="45953" y="30525"/>
                    <a:pt x="45931" y="30541"/>
                    <a:pt x="45898" y="30563"/>
                  </a:cubicBezTo>
                  <a:cubicBezTo>
                    <a:pt x="45915" y="30533"/>
                    <a:pt x="45938" y="30508"/>
                    <a:pt x="45985" y="30501"/>
                  </a:cubicBezTo>
                  <a:close/>
                  <a:moveTo>
                    <a:pt x="49836" y="30603"/>
                  </a:moveTo>
                  <a:cubicBezTo>
                    <a:pt x="49844" y="30611"/>
                    <a:pt x="49844" y="30611"/>
                    <a:pt x="49851" y="30620"/>
                  </a:cubicBezTo>
                  <a:cubicBezTo>
                    <a:pt x="49844" y="30620"/>
                    <a:pt x="49836" y="30611"/>
                    <a:pt x="49827" y="30611"/>
                  </a:cubicBezTo>
                  <a:cubicBezTo>
                    <a:pt x="49827" y="30611"/>
                    <a:pt x="49836" y="30611"/>
                    <a:pt x="49836" y="30603"/>
                  </a:cubicBezTo>
                  <a:close/>
                  <a:moveTo>
                    <a:pt x="50001" y="30573"/>
                  </a:moveTo>
                  <a:cubicBezTo>
                    <a:pt x="49993" y="30603"/>
                    <a:pt x="49993" y="30628"/>
                    <a:pt x="49993" y="30650"/>
                  </a:cubicBezTo>
                  <a:cubicBezTo>
                    <a:pt x="49961" y="30650"/>
                    <a:pt x="49938" y="30643"/>
                    <a:pt x="49914" y="30635"/>
                  </a:cubicBezTo>
                  <a:cubicBezTo>
                    <a:pt x="49938" y="30611"/>
                    <a:pt x="49968" y="30595"/>
                    <a:pt x="50001" y="30573"/>
                  </a:cubicBezTo>
                  <a:close/>
                  <a:moveTo>
                    <a:pt x="4896" y="29407"/>
                  </a:moveTo>
                  <a:cubicBezTo>
                    <a:pt x="4968" y="29549"/>
                    <a:pt x="4951" y="29713"/>
                    <a:pt x="4944" y="29872"/>
                  </a:cubicBezTo>
                  <a:cubicBezTo>
                    <a:pt x="4936" y="30021"/>
                    <a:pt x="4866" y="30195"/>
                    <a:pt x="4976" y="30320"/>
                  </a:cubicBezTo>
                  <a:cubicBezTo>
                    <a:pt x="4968" y="30337"/>
                    <a:pt x="4961" y="30352"/>
                    <a:pt x="4951" y="30367"/>
                  </a:cubicBezTo>
                  <a:cubicBezTo>
                    <a:pt x="4936" y="30752"/>
                    <a:pt x="4464" y="30705"/>
                    <a:pt x="4337" y="30988"/>
                  </a:cubicBezTo>
                  <a:cubicBezTo>
                    <a:pt x="4330" y="30951"/>
                    <a:pt x="4330" y="30903"/>
                    <a:pt x="4299" y="30871"/>
                  </a:cubicBezTo>
                  <a:lnTo>
                    <a:pt x="4307" y="30864"/>
                  </a:lnTo>
                  <a:cubicBezTo>
                    <a:pt x="4384" y="30777"/>
                    <a:pt x="4424" y="30682"/>
                    <a:pt x="4394" y="30563"/>
                  </a:cubicBezTo>
                  <a:lnTo>
                    <a:pt x="4384" y="30556"/>
                  </a:lnTo>
                  <a:cubicBezTo>
                    <a:pt x="4432" y="30486"/>
                    <a:pt x="4377" y="30469"/>
                    <a:pt x="4330" y="30446"/>
                  </a:cubicBezTo>
                  <a:cubicBezTo>
                    <a:pt x="4337" y="30439"/>
                    <a:pt x="4354" y="30431"/>
                    <a:pt x="4362" y="30414"/>
                  </a:cubicBezTo>
                  <a:cubicBezTo>
                    <a:pt x="4519" y="30257"/>
                    <a:pt x="4260" y="30091"/>
                    <a:pt x="4347" y="29934"/>
                  </a:cubicBezTo>
                  <a:cubicBezTo>
                    <a:pt x="4362" y="29934"/>
                    <a:pt x="4384" y="29919"/>
                    <a:pt x="4409" y="29911"/>
                  </a:cubicBezTo>
                  <a:cubicBezTo>
                    <a:pt x="4417" y="29894"/>
                    <a:pt x="4424" y="29887"/>
                    <a:pt x="4432" y="29879"/>
                  </a:cubicBezTo>
                  <a:cubicBezTo>
                    <a:pt x="4598" y="29807"/>
                    <a:pt x="4677" y="29675"/>
                    <a:pt x="4732" y="29509"/>
                  </a:cubicBezTo>
                  <a:cubicBezTo>
                    <a:pt x="4747" y="29501"/>
                    <a:pt x="4762" y="29494"/>
                    <a:pt x="4779" y="29486"/>
                  </a:cubicBezTo>
                  <a:cubicBezTo>
                    <a:pt x="4819" y="29454"/>
                    <a:pt x="4857" y="29430"/>
                    <a:pt x="4896" y="29407"/>
                  </a:cubicBezTo>
                  <a:close/>
                  <a:moveTo>
                    <a:pt x="51586" y="31069"/>
                  </a:moveTo>
                  <a:cubicBezTo>
                    <a:pt x="51601" y="31078"/>
                    <a:pt x="51616" y="31086"/>
                    <a:pt x="51631" y="31092"/>
                  </a:cubicBezTo>
                  <a:cubicBezTo>
                    <a:pt x="51622" y="31100"/>
                    <a:pt x="51622" y="31107"/>
                    <a:pt x="51614" y="31107"/>
                  </a:cubicBezTo>
                  <a:cubicBezTo>
                    <a:pt x="51605" y="31093"/>
                    <a:pt x="51597" y="31079"/>
                    <a:pt x="51586" y="31069"/>
                  </a:cubicBezTo>
                  <a:close/>
                  <a:moveTo>
                    <a:pt x="51047" y="31383"/>
                  </a:moveTo>
                  <a:lnTo>
                    <a:pt x="51047" y="31423"/>
                  </a:lnTo>
                  <a:cubicBezTo>
                    <a:pt x="51040" y="31406"/>
                    <a:pt x="51040" y="31398"/>
                    <a:pt x="51047" y="31383"/>
                  </a:cubicBezTo>
                  <a:close/>
                  <a:moveTo>
                    <a:pt x="37828" y="31595"/>
                  </a:moveTo>
                  <a:cubicBezTo>
                    <a:pt x="37806" y="31612"/>
                    <a:pt x="37791" y="31620"/>
                    <a:pt x="37766" y="31635"/>
                  </a:cubicBezTo>
                  <a:lnTo>
                    <a:pt x="37766" y="31595"/>
                  </a:lnTo>
                  <a:close/>
                  <a:moveTo>
                    <a:pt x="68612" y="31722"/>
                  </a:moveTo>
                  <a:cubicBezTo>
                    <a:pt x="68597" y="31729"/>
                    <a:pt x="68580" y="31729"/>
                    <a:pt x="68557" y="31737"/>
                  </a:cubicBezTo>
                  <a:cubicBezTo>
                    <a:pt x="68557" y="31729"/>
                    <a:pt x="68565" y="31722"/>
                    <a:pt x="68565" y="31722"/>
                  </a:cubicBezTo>
                  <a:close/>
                  <a:moveTo>
                    <a:pt x="36789" y="32390"/>
                  </a:moveTo>
                  <a:lnTo>
                    <a:pt x="36789" y="32398"/>
                  </a:lnTo>
                  <a:lnTo>
                    <a:pt x="36782" y="32398"/>
                  </a:lnTo>
                  <a:cubicBezTo>
                    <a:pt x="36789" y="32398"/>
                    <a:pt x="36789" y="32390"/>
                    <a:pt x="36789" y="32390"/>
                  </a:cubicBezTo>
                  <a:close/>
                  <a:moveTo>
                    <a:pt x="48071" y="32972"/>
                  </a:moveTo>
                  <a:lnTo>
                    <a:pt x="48071" y="32972"/>
                  </a:lnTo>
                  <a:cubicBezTo>
                    <a:pt x="48088" y="32982"/>
                    <a:pt x="48096" y="32982"/>
                    <a:pt x="48103" y="32989"/>
                  </a:cubicBezTo>
                  <a:lnTo>
                    <a:pt x="48088" y="33005"/>
                  </a:lnTo>
                  <a:cubicBezTo>
                    <a:pt x="48088" y="32997"/>
                    <a:pt x="48079" y="32982"/>
                    <a:pt x="48071" y="32972"/>
                  </a:cubicBezTo>
                  <a:close/>
                  <a:moveTo>
                    <a:pt x="29318" y="33350"/>
                  </a:moveTo>
                  <a:cubicBezTo>
                    <a:pt x="29318" y="33350"/>
                    <a:pt x="29311" y="33350"/>
                    <a:pt x="29311" y="33360"/>
                  </a:cubicBezTo>
                  <a:lnTo>
                    <a:pt x="29311" y="33350"/>
                  </a:lnTo>
                  <a:close/>
                  <a:moveTo>
                    <a:pt x="68580" y="33407"/>
                  </a:moveTo>
                  <a:cubicBezTo>
                    <a:pt x="68572" y="33407"/>
                    <a:pt x="68565" y="33407"/>
                    <a:pt x="68557" y="33415"/>
                  </a:cubicBezTo>
                  <a:lnTo>
                    <a:pt x="68557" y="33407"/>
                  </a:lnTo>
                  <a:close/>
                  <a:moveTo>
                    <a:pt x="44750" y="33539"/>
                  </a:moveTo>
                  <a:cubicBezTo>
                    <a:pt x="44757" y="33539"/>
                    <a:pt x="44765" y="33549"/>
                    <a:pt x="44772" y="33549"/>
                  </a:cubicBezTo>
                  <a:cubicBezTo>
                    <a:pt x="44765" y="33549"/>
                    <a:pt x="44757" y="33556"/>
                    <a:pt x="44757" y="33556"/>
                  </a:cubicBezTo>
                  <a:cubicBezTo>
                    <a:pt x="44757" y="33556"/>
                    <a:pt x="44750" y="33549"/>
                    <a:pt x="44750" y="33539"/>
                  </a:cubicBezTo>
                  <a:close/>
                  <a:moveTo>
                    <a:pt x="28358" y="33596"/>
                  </a:moveTo>
                  <a:cubicBezTo>
                    <a:pt x="28358" y="33603"/>
                    <a:pt x="28358" y="33603"/>
                    <a:pt x="28366" y="33603"/>
                  </a:cubicBezTo>
                  <a:lnTo>
                    <a:pt x="28358" y="33603"/>
                  </a:lnTo>
                  <a:lnTo>
                    <a:pt x="28358" y="33596"/>
                  </a:lnTo>
                  <a:close/>
                  <a:moveTo>
                    <a:pt x="29626" y="33823"/>
                  </a:moveTo>
                  <a:cubicBezTo>
                    <a:pt x="29619" y="33862"/>
                    <a:pt x="29619" y="33894"/>
                    <a:pt x="29602" y="33927"/>
                  </a:cubicBezTo>
                  <a:cubicBezTo>
                    <a:pt x="29586" y="33917"/>
                    <a:pt x="29571" y="33902"/>
                    <a:pt x="29554" y="33894"/>
                  </a:cubicBezTo>
                  <a:cubicBezTo>
                    <a:pt x="29579" y="33870"/>
                    <a:pt x="29602" y="33855"/>
                    <a:pt x="29626" y="33823"/>
                  </a:cubicBezTo>
                  <a:close/>
                  <a:moveTo>
                    <a:pt x="30760" y="34021"/>
                  </a:moveTo>
                  <a:lnTo>
                    <a:pt x="30752" y="34029"/>
                  </a:lnTo>
                  <a:lnTo>
                    <a:pt x="30752" y="34021"/>
                  </a:lnTo>
                  <a:close/>
                  <a:moveTo>
                    <a:pt x="45112" y="34295"/>
                  </a:moveTo>
                  <a:cubicBezTo>
                    <a:pt x="45120" y="34304"/>
                    <a:pt x="45128" y="34304"/>
                    <a:pt x="45135" y="34312"/>
                  </a:cubicBezTo>
                  <a:cubicBezTo>
                    <a:pt x="45128" y="34320"/>
                    <a:pt x="45120" y="34335"/>
                    <a:pt x="45103" y="34342"/>
                  </a:cubicBezTo>
                  <a:cubicBezTo>
                    <a:pt x="45103" y="34327"/>
                    <a:pt x="45103" y="34312"/>
                    <a:pt x="45112" y="34295"/>
                  </a:cubicBezTo>
                  <a:close/>
                  <a:moveTo>
                    <a:pt x="47631" y="34886"/>
                  </a:moveTo>
                  <a:lnTo>
                    <a:pt x="47624" y="34894"/>
                  </a:lnTo>
                  <a:lnTo>
                    <a:pt x="47624" y="34886"/>
                  </a:lnTo>
                  <a:close/>
                  <a:moveTo>
                    <a:pt x="57315" y="35257"/>
                  </a:moveTo>
                  <a:lnTo>
                    <a:pt x="57322" y="35264"/>
                  </a:lnTo>
                  <a:cubicBezTo>
                    <a:pt x="57322" y="35272"/>
                    <a:pt x="57322" y="35272"/>
                    <a:pt x="57330" y="35272"/>
                  </a:cubicBezTo>
                  <a:cubicBezTo>
                    <a:pt x="57322" y="35279"/>
                    <a:pt x="57315" y="35279"/>
                    <a:pt x="57307" y="35279"/>
                  </a:cubicBezTo>
                  <a:cubicBezTo>
                    <a:pt x="57315" y="35279"/>
                    <a:pt x="57315" y="35272"/>
                    <a:pt x="57322" y="35264"/>
                  </a:cubicBezTo>
                  <a:lnTo>
                    <a:pt x="57307" y="35264"/>
                  </a:lnTo>
                  <a:cubicBezTo>
                    <a:pt x="57315" y="35264"/>
                    <a:pt x="57315" y="35264"/>
                    <a:pt x="57315" y="35257"/>
                  </a:cubicBezTo>
                  <a:close/>
                  <a:moveTo>
                    <a:pt x="58849" y="36130"/>
                  </a:moveTo>
                  <a:cubicBezTo>
                    <a:pt x="58858" y="36137"/>
                    <a:pt x="58858" y="36137"/>
                    <a:pt x="58858" y="36147"/>
                  </a:cubicBezTo>
                  <a:cubicBezTo>
                    <a:pt x="58858" y="36137"/>
                    <a:pt x="58849" y="36137"/>
                    <a:pt x="58849" y="36137"/>
                  </a:cubicBezTo>
                  <a:lnTo>
                    <a:pt x="58849" y="36130"/>
                  </a:lnTo>
                  <a:close/>
                  <a:moveTo>
                    <a:pt x="42915" y="36508"/>
                  </a:moveTo>
                  <a:cubicBezTo>
                    <a:pt x="42922" y="36515"/>
                    <a:pt x="42922" y="36515"/>
                    <a:pt x="42930" y="36515"/>
                  </a:cubicBezTo>
                  <a:lnTo>
                    <a:pt x="42930" y="36525"/>
                  </a:lnTo>
                  <a:cubicBezTo>
                    <a:pt x="42922" y="36525"/>
                    <a:pt x="42922" y="36515"/>
                    <a:pt x="42915" y="36515"/>
                  </a:cubicBezTo>
                  <a:lnTo>
                    <a:pt x="42915" y="36508"/>
                  </a:lnTo>
                  <a:close/>
                  <a:moveTo>
                    <a:pt x="61894" y="37280"/>
                  </a:moveTo>
                  <a:cubicBezTo>
                    <a:pt x="61951" y="37280"/>
                    <a:pt x="62023" y="37307"/>
                    <a:pt x="62118" y="37375"/>
                  </a:cubicBezTo>
                  <a:lnTo>
                    <a:pt x="62118" y="37507"/>
                  </a:lnTo>
                  <a:cubicBezTo>
                    <a:pt x="62101" y="37507"/>
                    <a:pt x="62093" y="37517"/>
                    <a:pt x="62078" y="37524"/>
                  </a:cubicBezTo>
                  <a:cubicBezTo>
                    <a:pt x="61944" y="37626"/>
                    <a:pt x="61825" y="37743"/>
                    <a:pt x="61748" y="37895"/>
                  </a:cubicBezTo>
                  <a:cubicBezTo>
                    <a:pt x="61719" y="37883"/>
                    <a:pt x="61690" y="37879"/>
                    <a:pt x="61661" y="37879"/>
                  </a:cubicBezTo>
                  <a:cubicBezTo>
                    <a:pt x="61579" y="37879"/>
                    <a:pt x="61495" y="37912"/>
                    <a:pt x="61406" y="37912"/>
                  </a:cubicBezTo>
                  <a:cubicBezTo>
                    <a:pt x="61394" y="37912"/>
                    <a:pt x="61382" y="37911"/>
                    <a:pt x="61370" y="37910"/>
                  </a:cubicBezTo>
                  <a:cubicBezTo>
                    <a:pt x="61504" y="37830"/>
                    <a:pt x="61613" y="37736"/>
                    <a:pt x="61645" y="37587"/>
                  </a:cubicBezTo>
                  <a:lnTo>
                    <a:pt x="61645" y="37539"/>
                  </a:lnTo>
                  <a:cubicBezTo>
                    <a:pt x="61711" y="37419"/>
                    <a:pt x="61765" y="37280"/>
                    <a:pt x="61894" y="37280"/>
                  </a:cubicBezTo>
                  <a:close/>
                  <a:moveTo>
                    <a:pt x="58377" y="38051"/>
                  </a:moveTo>
                  <a:lnTo>
                    <a:pt x="58424" y="38099"/>
                  </a:lnTo>
                  <a:cubicBezTo>
                    <a:pt x="58466" y="38119"/>
                    <a:pt x="58510" y="38127"/>
                    <a:pt x="58553" y="38127"/>
                  </a:cubicBezTo>
                  <a:cubicBezTo>
                    <a:pt x="58576" y="38127"/>
                    <a:pt x="58600" y="38125"/>
                    <a:pt x="58622" y="38121"/>
                  </a:cubicBezTo>
                  <a:lnTo>
                    <a:pt x="58622" y="38121"/>
                  </a:lnTo>
                  <a:cubicBezTo>
                    <a:pt x="58613" y="38153"/>
                    <a:pt x="58622" y="38193"/>
                    <a:pt x="58645" y="38225"/>
                  </a:cubicBezTo>
                  <a:cubicBezTo>
                    <a:pt x="58566" y="38216"/>
                    <a:pt x="58488" y="38208"/>
                    <a:pt x="58409" y="38168"/>
                  </a:cubicBezTo>
                  <a:cubicBezTo>
                    <a:pt x="58424" y="38131"/>
                    <a:pt x="58409" y="38091"/>
                    <a:pt x="58377" y="38051"/>
                  </a:cubicBezTo>
                  <a:close/>
                  <a:moveTo>
                    <a:pt x="35334" y="120"/>
                  </a:moveTo>
                  <a:lnTo>
                    <a:pt x="35334" y="120"/>
                  </a:lnTo>
                  <a:cubicBezTo>
                    <a:pt x="34924" y="214"/>
                    <a:pt x="34522" y="1"/>
                    <a:pt x="34648" y="577"/>
                  </a:cubicBezTo>
                  <a:cubicBezTo>
                    <a:pt x="34673" y="694"/>
                    <a:pt x="34507" y="774"/>
                    <a:pt x="34397" y="836"/>
                  </a:cubicBezTo>
                  <a:cubicBezTo>
                    <a:pt x="34333" y="774"/>
                    <a:pt x="34263" y="709"/>
                    <a:pt x="34201" y="639"/>
                  </a:cubicBezTo>
                  <a:cubicBezTo>
                    <a:pt x="34248" y="513"/>
                    <a:pt x="34467" y="418"/>
                    <a:pt x="34310" y="246"/>
                  </a:cubicBezTo>
                  <a:cubicBezTo>
                    <a:pt x="34252" y="181"/>
                    <a:pt x="34187" y="149"/>
                    <a:pt x="34120" y="149"/>
                  </a:cubicBezTo>
                  <a:cubicBezTo>
                    <a:pt x="34050" y="149"/>
                    <a:pt x="33977" y="185"/>
                    <a:pt x="33908" y="254"/>
                  </a:cubicBezTo>
                  <a:cubicBezTo>
                    <a:pt x="33783" y="364"/>
                    <a:pt x="33830" y="505"/>
                    <a:pt x="33823" y="639"/>
                  </a:cubicBezTo>
                  <a:cubicBezTo>
                    <a:pt x="33603" y="504"/>
                    <a:pt x="33453" y="433"/>
                    <a:pt x="33343" y="433"/>
                  </a:cubicBezTo>
                  <a:cubicBezTo>
                    <a:pt x="33197" y="433"/>
                    <a:pt x="33122" y="559"/>
                    <a:pt x="33050" y="828"/>
                  </a:cubicBezTo>
                  <a:cubicBezTo>
                    <a:pt x="33035" y="868"/>
                    <a:pt x="32988" y="898"/>
                    <a:pt x="32955" y="930"/>
                  </a:cubicBezTo>
                  <a:cubicBezTo>
                    <a:pt x="32896" y="936"/>
                    <a:pt x="32822" y="965"/>
                    <a:pt x="32766" y="965"/>
                  </a:cubicBezTo>
                  <a:cubicBezTo>
                    <a:pt x="32748" y="965"/>
                    <a:pt x="32732" y="962"/>
                    <a:pt x="32719" y="955"/>
                  </a:cubicBezTo>
                  <a:cubicBezTo>
                    <a:pt x="32443" y="789"/>
                    <a:pt x="32286" y="694"/>
                    <a:pt x="32174" y="694"/>
                  </a:cubicBezTo>
                  <a:cubicBezTo>
                    <a:pt x="32032" y="694"/>
                    <a:pt x="31961" y="848"/>
                    <a:pt x="31807" y="1206"/>
                  </a:cubicBezTo>
                  <a:cubicBezTo>
                    <a:pt x="31746" y="1346"/>
                    <a:pt x="31696" y="1410"/>
                    <a:pt x="31649" y="1410"/>
                  </a:cubicBezTo>
                  <a:cubicBezTo>
                    <a:pt x="31599" y="1410"/>
                    <a:pt x="31552" y="1336"/>
                    <a:pt x="31499" y="1206"/>
                  </a:cubicBezTo>
                  <a:cubicBezTo>
                    <a:pt x="31463" y="1125"/>
                    <a:pt x="31407" y="1051"/>
                    <a:pt x="31332" y="1051"/>
                  </a:cubicBezTo>
                  <a:cubicBezTo>
                    <a:pt x="31306" y="1051"/>
                    <a:pt x="31278" y="1060"/>
                    <a:pt x="31247" y="1080"/>
                  </a:cubicBezTo>
                  <a:cubicBezTo>
                    <a:pt x="31138" y="1151"/>
                    <a:pt x="30964" y="1229"/>
                    <a:pt x="31130" y="1410"/>
                  </a:cubicBezTo>
                  <a:cubicBezTo>
                    <a:pt x="31098" y="1465"/>
                    <a:pt x="31066" y="1529"/>
                    <a:pt x="31036" y="1584"/>
                  </a:cubicBezTo>
                  <a:cubicBezTo>
                    <a:pt x="30940" y="1483"/>
                    <a:pt x="30876" y="1307"/>
                    <a:pt x="30748" y="1307"/>
                  </a:cubicBezTo>
                  <a:cubicBezTo>
                    <a:pt x="30696" y="1307"/>
                    <a:pt x="30633" y="1336"/>
                    <a:pt x="30554" y="1410"/>
                  </a:cubicBezTo>
                  <a:cubicBezTo>
                    <a:pt x="30382" y="1529"/>
                    <a:pt x="30499" y="1664"/>
                    <a:pt x="30546" y="1788"/>
                  </a:cubicBezTo>
                  <a:cubicBezTo>
                    <a:pt x="30516" y="1852"/>
                    <a:pt x="30492" y="1922"/>
                    <a:pt x="30459" y="1985"/>
                  </a:cubicBezTo>
                  <a:cubicBezTo>
                    <a:pt x="29996" y="2072"/>
                    <a:pt x="30138" y="2457"/>
                    <a:pt x="30074" y="2750"/>
                  </a:cubicBezTo>
                  <a:cubicBezTo>
                    <a:pt x="30018" y="2778"/>
                    <a:pt x="29979" y="2789"/>
                    <a:pt x="29951" y="2789"/>
                  </a:cubicBezTo>
                  <a:cubicBezTo>
                    <a:pt x="29853" y="2789"/>
                    <a:pt x="29898" y="2646"/>
                    <a:pt x="29885" y="2561"/>
                  </a:cubicBezTo>
                  <a:cubicBezTo>
                    <a:pt x="30012" y="2278"/>
                    <a:pt x="29696" y="2268"/>
                    <a:pt x="29586" y="2159"/>
                  </a:cubicBezTo>
                  <a:cubicBezTo>
                    <a:pt x="29564" y="2136"/>
                    <a:pt x="29540" y="2126"/>
                    <a:pt x="29515" y="2126"/>
                  </a:cubicBezTo>
                  <a:cubicBezTo>
                    <a:pt x="29446" y="2126"/>
                    <a:pt x="29378" y="2211"/>
                    <a:pt x="29365" y="2340"/>
                  </a:cubicBezTo>
                  <a:cubicBezTo>
                    <a:pt x="29358" y="2428"/>
                    <a:pt x="29319" y="2463"/>
                    <a:pt x="29275" y="2463"/>
                  </a:cubicBezTo>
                  <a:cubicBezTo>
                    <a:pt x="29231" y="2463"/>
                    <a:pt x="29181" y="2430"/>
                    <a:pt x="29146" y="2380"/>
                  </a:cubicBezTo>
                  <a:cubicBezTo>
                    <a:pt x="29085" y="2289"/>
                    <a:pt x="29068" y="2183"/>
                    <a:pt x="28942" y="2183"/>
                  </a:cubicBezTo>
                  <a:cubicBezTo>
                    <a:pt x="28936" y="2183"/>
                    <a:pt x="28931" y="2183"/>
                    <a:pt x="28925" y="2183"/>
                  </a:cubicBezTo>
                  <a:cubicBezTo>
                    <a:pt x="28894" y="2183"/>
                    <a:pt x="28860" y="2181"/>
                    <a:pt x="28827" y="2181"/>
                  </a:cubicBezTo>
                  <a:cubicBezTo>
                    <a:pt x="28754" y="2181"/>
                    <a:pt x="28682" y="2192"/>
                    <a:pt x="28634" y="2268"/>
                  </a:cubicBezTo>
                  <a:cubicBezTo>
                    <a:pt x="28381" y="2372"/>
                    <a:pt x="28122" y="2467"/>
                    <a:pt x="27871" y="2561"/>
                  </a:cubicBezTo>
                  <a:lnTo>
                    <a:pt x="27682" y="2561"/>
                  </a:lnTo>
                  <a:cubicBezTo>
                    <a:pt x="27508" y="2703"/>
                    <a:pt x="27115" y="2693"/>
                    <a:pt x="27312" y="3088"/>
                  </a:cubicBezTo>
                  <a:lnTo>
                    <a:pt x="27106" y="3143"/>
                  </a:lnTo>
                  <a:cubicBezTo>
                    <a:pt x="27075" y="3135"/>
                    <a:pt x="27043" y="3135"/>
                    <a:pt x="27011" y="3135"/>
                  </a:cubicBezTo>
                  <a:cubicBezTo>
                    <a:pt x="26929" y="3067"/>
                    <a:pt x="26842" y="3031"/>
                    <a:pt x="26766" y="3031"/>
                  </a:cubicBezTo>
                  <a:cubicBezTo>
                    <a:pt x="26666" y="3031"/>
                    <a:pt x="26586" y="3093"/>
                    <a:pt x="26563" y="3222"/>
                  </a:cubicBezTo>
                  <a:cubicBezTo>
                    <a:pt x="26516" y="3553"/>
                    <a:pt x="26248" y="3583"/>
                    <a:pt x="26051" y="3717"/>
                  </a:cubicBezTo>
                  <a:cubicBezTo>
                    <a:pt x="25996" y="3780"/>
                    <a:pt x="25942" y="3844"/>
                    <a:pt x="25870" y="3921"/>
                  </a:cubicBezTo>
                  <a:cubicBezTo>
                    <a:pt x="25849" y="3573"/>
                    <a:pt x="25843" y="3462"/>
                    <a:pt x="25722" y="3462"/>
                  </a:cubicBezTo>
                  <a:cubicBezTo>
                    <a:pt x="25667" y="3462"/>
                    <a:pt x="25587" y="3486"/>
                    <a:pt x="25469" y="3521"/>
                  </a:cubicBezTo>
                  <a:cubicBezTo>
                    <a:pt x="25358" y="3591"/>
                    <a:pt x="25382" y="3702"/>
                    <a:pt x="25382" y="3804"/>
                  </a:cubicBezTo>
                  <a:cubicBezTo>
                    <a:pt x="25326" y="3886"/>
                    <a:pt x="25241" y="3921"/>
                    <a:pt x="25162" y="3921"/>
                  </a:cubicBezTo>
                  <a:cubicBezTo>
                    <a:pt x="25119" y="3921"/>
                    <a:pt x="25078" y="3911"/>
                    <a:pt x="25044" y="3891"/>
                  </a:cubicBezTo>
                  <a:cubicBezTo>
                    <a:pt x="24934" y="3825"/>
                    <a:pt x="24833" y="3799"/>
                    <a:pt x="24736" y="3799"/>
                  </a:cubicBezTo>
                  <a:cubicBezTo>
                    <a:pt x="24556" y="3799"/>
                    <a:pt x="24394" y="3891"/>
                    <a:pt x="24224" y="3993"/>
                  </a:cubicBezTo>
                  <a:cubicBezTo>
                    <a:pt x="24122" y="4056"/>
                    <a:pt x="24035" y="4127"/>
                    <a:pt x="24075" y="4262"/>
                  </a:cubicBezTo>
                  <a:cubicBezTo>
                    <a:pt x="24125" y="4427"/>
                    <a:pt x="24058" y="4488"/>
                    <a:pt x="23968" y="4488"/>
                  </a:cubicBezTo>
                  <a:cubicBezTo>
                    <a:pt x="23929" y="4488"/>
                    <a:pt x="23886" y="4477"/>
                    <a:pt x="23846" y="4458"/>
                  </a:cubicBezTo>
                  <a:cubicBezTo>
                    <a:pt x="23743" y="4410"/>
                    <a:pt x="23656" y="4389"/>
                    <a:pt x="23579" y="4389"/>
                  </a:cubicBezTo>
                  <a:cubicBezTo>
                    <a:pt x="23328" y="4389"/>
                    <a:pt x="23199" y="4615"/>
                    <a:pt x="23060" y="4844"/>
                  </a:cubicBezTo>
                  <a:cubicBezTo>
                    <a:pt x="22966" y="5000"/>
                    <a:pt x="22879" y="5167"/>
                    <a:pt x="22784" y="5331"/>
                  </a:cubicBezTo>
                  <a:lnTo>
                    <a:pt x="22406" y="5442"/>
                  </a:lnTo>
                  <a:cubicBezTo>
                    <a:pt x="22259" y="5284"/>
                    <a:pt x="22074" y="5168"/>
                    <a:pt x="21889" y="5168"/>
                  </a:cubicBezTo>
                  <a:cubicBezTo>
                    <a:pt x="21806" y="5168"/>
                    <a:pt x="21723" y="5191"/>
                    <a:pt x="21643" y="5244"/>
                  </a:cubicBezTo>
                  <a:cubicBezTo>
                    <a:pt x="21407" y="5395"/>
                    <a:pt x="21532" y="5686"/>
                    <a:pt x="21626" y="5905"/>
                  </a:cubicBezTo>
                  <a:cubicBezTo>
                    <a:pt x="21586" y="5896"/>
                    <a:pt x="21547" y="5893"/>
                    <a:pt x="21509" y="5893"/>
                  </a:cubicBezTo>
                  <a:cubicBezTo>
                    <a:pt x="21249" y="5893"/>
                    <a:pt x="21031" y="6077"/>
                    <a:pt x="20776" y="6111"/>
                  </a:cubicBezTo>
                  <a:cubicBezTo>
                    <a:pt x="20776" y="6111"/>
                    <a:pt x="20776" y="6111"/>
                    <a:pt x="20776" y="6111"/>
                  </a:cubicBezTo>
                  <a:lnTo>
                    <a:pt x="20776" y="6111"/>
                  </a:lnTo>
                  <a:cubicBezTo>
                    <a:pt x="20766" y="6113"/>
                    <a:pt x="20756" y="6114"/>
                    <a:pt x="20747" y="6114"/>
                  </a:cubicBezTo>
                  <a:cubicBezTo>
                    <a:pt x="20590" y="6114"/>
                    <a:pt x="20554" y="5858"/>
                    <a:pt x="20407" y="5858"/>
                  </a:cubicBezTo>
                  <a:cubicBezTo>
                    <a:pt x="20382" y="5858"/>
                    <a:pt x="20353" y="5865"/>
                    <a:pt x="20320" y="5883"/>
                  </a:cubicBezTo>
                  <a:cubicBezTo>
                    <a:pt x="20107" y="5985"/>
                    <a:pt x="20313" y="6159"/>
                    <a:pt x="20296" y="6300"/>
                  </a:cubicBezTo>
                  <a:cubicBezTo>
                    <a:pt x="20233" y="6421"/>
                    <a:pt x="20111" y="6549"/>
                    <a:pt x="20000" y="6549"/>
                  </a:cubicBezTo>
                  <a:cubicBezTo>
                    <a:pt x="19989" y="6549"/>
                    <a:pt x="19977" y="6547"/>
                    <a:pt x="19965" y="6544"/>
                  </a:cubicBezTo>
                  <a:cubicBezTo>
                    <a:pt x="19905" y="6529"/>
                    <a:pt x="19850" y="6522"/>
                    <a:pt x="19799" y="6522"/>
                  </a:cubicBezTo>
                  <a:cubicBezTo>
                    <a:pt x="19417" y="6522"/>
                    <a:pt x="19242" y="6897"/>
                    <a:pt x="18950" y="7064"/>
                  </a:cubicBezTo>
                  <a:cubicBezTo>
                    <a:pt x="18871" y="7056"/>
                    <a:pt x="18784" y="7071"/>
                    <a:pt x="18722" y="7039"/>
                  </a:cubicBezTo>
                  <a:cubicBezTo>
                    <a:pt x="18630" y="7002"/>
                    <a:pt x="18553" y="6920"/>
                    <a:pt x="18458" y="6920"/>
                  </a:cubicBezTo>
                  <a:cubicBezTo>
                    <a:pt x="18414" y="6920"/>
                    <a:pt x="18367" y="6937"/>
                    <a:pt x="18312" y="6984"/>
                  </a:cubicBezTo>
                  <a:cubicBezTo>
                    <a:pt x="18115" y="7143"/>
                    <a:pt x="18272" y="7300"/>
                    <a:pt x="18282" y="7449"/>
                  </a:cubicBezTo>
                  <a:cubicBezTo>
                    <a:pt x="18256" y="7480"/>
                    <a:pt x="18228" y="7492"/>
                    <a:pt x="18199" y="7492"/>
                  </a:cubicBezTo>
                  <a:cubicBezTo>
                    <a:pt x="18105" y="7492"/>
                    <a:pt x="18000" y="7365"/>
                    <a:pt x="17919" y="7365"/>
                  </a:cubicBezTo>
                  <a:cubicBezTo>
                    <a:pt x="17881" y="7365"/>
                    <a:pt x="17848" y="7394"/>
                    <a:pt x="17824" y="7481"/>
                  </a:cubicBezTo>
                  <a:cubicBezTo>
                    <a:pt x="17783" y="7646"/>
                    <a:pt x="17720" y="7681"/>
                    <a:pt x="17642" y="7681"/>
                  </a:cubicBezTo>
                  <a:cubicBezTo>
                    <a:pt x="17585" y="7681"/>
                    <a:pt x="17519" y="7663"/>
                    <a:pt x="17446" y="7663"/>
                  </a:cubicBezTo>
                  <a:cubicBezTo>
                    <a:pt x="17363" y="7659"/>
                    <a:pt x="17260" y="7633"/>
                    <a:pt x="17169" y="7633"/>
                  </a:cubicBezTo>
                  <a:cubicBezTo>
                    <a:pt x="17039" y="7633"/>
                    <a:pt x="16933" y="7686"/>
                    <a:pt x="16942" y="7937"/>
                  </a:cubicBezTo>
                  <a:cubicBezTo>
                    <a:pt x="16927" y="8063"/>
                    <a:pt x="16872" y="8165"/>
                    <a:pt x="16745" y="8220"/>
                  </a:cubicBezTo>
                  <a:cubicBezTo>
                    <a:pt x="16439" y="8237"/>
                    <a:pt x="16360" y="8536"/>
                    <a:pt x="16163" y="8702"/>
                  </a:cubicBezTo>
                  <a:cubicBezTo>
                    <a:pt x="16061" y="8692"/>
                    <a:pt x="15942" y="8709"/>
                    <a:pt x="15856" y="8615"/>
                  </a:cubicBezTo>
                  <a:cubicBezTo>
                    <a:pt x="15728" y="8466"/>
                    <a:pt x="15636" y="8403"/>
                    <a:pt x="15569" y="8403"/>
                  </a:cubicBezTo>
                  <a:cubicBezTo>
                    <a:pt x="15463" y="8403"/>
                    <a:pt x="15422" y="8564"/>
                    <a:pt x="15408" y="8796"/>
                  </a:cubicBezTo>
                  <a:cubicBezTo>
                    <a:pt x="15306" y="8891"/>
                    <a:pt x="15211" y="8985"/>
                    <a:pt x="15117" y="9087"/>
                  </a:cubicBezTo>
                  <a:cubicBezTo>
                    <a:pt x="14729" y="9095"/>
                    <a:pt x="14871" y="9535"/>
                    <a:pt x="14635" y="9662"/>
                  </a:cubicBezTo>
                  <a:cubicBezTo>
                    <a:pt x="14478" y="9764"/>
                    <a:pt x="14321" y="9858"/>
                    <a:pt x="14163" y="9960"/>
                  </a:cubicBezTo>
                  <a:cubicBezTo>
                    <a:pt x="14093" y="10055"/>
                    <a:pt x="14030" y="10142"/>
                    <a:pt x="13966" y="10236"/>
                  </a:cubicBezTo>
                  <a:cubicBezTo>
                    <a:pt x="13853" y="10157"/>
                    <a:pt x="13751" y="9938"/>
                    <a:pt x="13629" y="9938"/>
                  </a:cubicBezTo>
                  <a:cubicBezTo>
                    <a:pt x="13583" y="9938"/>
                    <a:pt x="13533" y="9970"/>
                    <a:pt x="13479" y="10055"/>
                  </a:cubicBezTo>
                  <a:cubicBezTo>
                    <a:pt x="13337" y="10261"/>
                    <a:pt x="13101" y="10315"/>
                    <a:pt x="13006" y="10520"/>
                  </a:cubicBezTo>
                  <a:cubicBezTo>
                    <a:pt x="12730" y="10639"/>
                    <a:pt x="12723" y="10850"/>
                    <a:pt x="12802" y="11094"/>
                  </a:cubicBezTo>
                  <a:lnTo>
                    <a:pt x="12715" y="11196"/>
                  </a:lnTo>
                  <a:cubicBezTo>
                    <a:pt x="12519" y="11119"/>
                    <a:pt x="12519" y="10945"/>
                    <a:pt x="12519" y="10771"/>
                  </a:cubicBezTo>
                  <a:cubicBezTo>
                    <a:pt x="12519" y="10676"/>
                    <a:pt x="12519" y="10574"/>
                    <a:pt x="12407" y="10535"/>
                  </a:cubicBezTo>
                  <a:cubicBezTo>
                    <a:pt x="12378" y="10527"/>
                    <a:pt x="12350" y="10523"/>
                    <a:pt x="12323" y="10523"/>
                  </a:cubicBezTo>
                  <a:cubicBezTo>
                    <a:pt x="12241" y="10523"/>
                    <a:pt x="12168" y="10558"/>
                    <a:pt x="12109" y="10629"/>
                  </a:cubicBezTo>
                  <a:cubicBezTo>
                    <a:pt x="12046" y="10709"/>
                    <a:pt x="11999" y="10811"/>
                    <a:pt x="11935" y="10905"/>
                  </a:cubicBezTo>
                  <a:cubicBezTo>
                    <a:pt x="11723" y="11188"/>
                    <a:pt x="11810" y="11479"/>
                    <a:pt x="11942" y="11763"/>
                  </a:cubicBezTo>
                  <a:cubicBezTo>
                    <a:pt x="11894" y="11793"/>
                    <a:pt x="11842" y="11803"/>
                    <a:pt x="11788" y="11803"/>
                  </a:cubicBezTo>
                  <a:cubicBezTo>
                    <a:pt x="11693" y="11803"/>
                    <a:pt x="11593" y="11773"/>
                    <a:pt x="11499" y="11773"/>
                  </a:cubicBezTo>
                  <a:cubicBezTo>
                    <a:pt x="11421" y="11773"/>
                    <a:pt x="11346" y="11793"/>
                    <a:pt x="11281" y="11867"/>
                  </a:cubicBezTo>
                  <a:cubicBezTo>
                    <a:pt x="11022" y="11857"/>
                    <a:pt x="10761" y="11850"/>
                    <a:pt x="10510" y="11842"/>
                  </a:cubicBezTo>
                  <a:lnTo>
                    <a:pt x="10510" y="11842"/>
                  </a:lnTo>
                  <a:cubicBezTo>
                    <a:pt x="10589" y="12173"/>
                    <a:pt x="10212" y="12205"/>
                    <a:pt x="10125" y="12434"/>
                  </a:cubicBezTo>
                  <a:cubicBezTo>
                    <a:pt x="9911" y="12708"/>
                    <a:pt x="9456" y="12708"/>
                    <a:pt x="9361" y="13118"/>
                  </a:cubicBezTo>
                  <a:cubicBezTo>
                    <a:pt x="9203" y="13244"/>
                    <a:pt x="8991" y="13307"/>
                    <a:pt x="8872" y="13488"/>
                  </a:cubicBezTo>
                  <a:cubicBezTo>
                    <a:pt x="8581" y="13550"/>
                    <a:pt x="8362" y="13717"/>
                    <a:pt x="8203" y="13975"/>
                  </a:cubicBezTo>
                  <a:lnTo>
                    <a:pt x="8014" y="14266"/>
                  </a:lnTo>
                  <a:cubicBezTo>
                    <a:pt x="7597" y="14433"/>
                    <a:pt x="7204" y="14622"/>
                    <a:pt x="6873" y="14937"/>
                  </a:cubicBezTo>
                  <a:cubicBezTo>
                    <a:pt x="6763" y="15400"/>
                    <a:pt x="6378" y="15542"/>
                    <a:pt x="6007" y="15701"/>
                  </a:cubicBezTo>
                  <a:lnTo>
                    <a:pt x="6000" y="15701"/>
                  </a:lnTo>
                  <a:cubicBezTo>
                    <a:pt x="5912" y="15971"/>
                    <a:pt x="5850" y="16248"/>
                    <a:pt x="5495" y="16248"/>
                  </a:cubicBezTo>
                  <a:cubicBezTo>
                    <a:pt x="5468" y="16248"/>
                    <a:pt x="5439" y="16246"/>
                    <a:pt x="5408" y="16243"/>
                  </a:cubicBezTo>
                  <a:cubicBezTo>
                    <a:pt x="5402" y="16242"/>
                    <a:pt x="5396" y="16242"/>
                    <a:pt x="5390" y="16242"/>
                  </a:cubicBezTo>
                  <a:cubicBezTo>
                    <a:pt x="5293" y="16242"/>
                    <a:pt x="5185" y="16352"/>
                    <a:pt x="5140" y="16471"/>
                  </a:cubicBezTo>
                  <a:cubicBezTo>
                    <a:pt x="4984" y="16739"/>
                    <a:pt x="4418" y="16834"/>
                    <a:pt x="4761" y="17335"/>
                  </a:cubicBezTo>
                  <a:lnTo>
                    <a:pt x="4761" y="17335"/>
                  </a:lnTo>
                  <a:cubicBezTo>
                    <a:pt x="4755" y="17365"/>
                    <a:pt x="4754" y="17395"/>
                    <a:pt x="4747" y="17424"/>
                  </a:cubicBezTo>
                  <a:cubicBezTo>
                    <a:pt x="4532" y="17517"/>
                    <a:pt x="4579" y="17916"/>
                    <a:pt x="4280" y="17916"/>
                  </a:cubicBezTo>
                  <a:cubicBezTo>
                    <a:pt x="4250" y="17916"/>
                    <a:pt x="4217" y="17912"/>
                    <a:pt x="4180" y="17904"/>
                  </a:cubicBezTo>
                  <a:cubicBezTo>
                    <a:pt x="4195" y="17809"/>
                    <a:pt x="4205" y="17715"/>
                    <a:pt x="4235" y="17630"/>
                  </a:cubicBezTo>
                  <a:cubicBezTo>
                    <a:pt x="4267" y="17535"/>
                    <a:pt x="4432" y="17456"/>
                    <a:pt x="4275" y="17361"/>
                  </a:cubicBezTo>
                  <a:cubicBezTo>
                    <a:pt x="4247" y="17343"/>
                    <a:pt x="4219" y="17336"/>
                    <a:pt x="4191" y="17336"/>
                  </a:cubicBezTo>
                  <a:cubicBezTo>
                    <a:pt x="4110" y="17336"/>
                    <a:pt x="4032" y="17400"/>
                    <a:pt x="3969" y="17448"/>
                  </a:cubicBezTo>
                  <a:cubicBezTo>
                    <a:pt x="3882" y="17518"/>
                    <a:pt x="3889" y="17620"/>
                    <a:pt x="3889" y="17715"/>
                  </a:cubicBezTo>
                  <a:cubicBezTo>
                    <a:pt x="3685" y="17802"/>
                    <a:pt x="3487" y="17896"/>
                    <a:pt x="3591" y="18187"/>
                  </a:cubicBezTo>
                  <a:cubicBezTo>
                    <a:pt x="3464" y="18416"/>
                    <a:pt x="3315" y="18637"/>
                    <a:pt x="3598" y="18865"/>
                  </a:cubicBezTo>
                  <a:cubicBezTo>
                    <a:pt x="3440" y="19000"/>
                    <a:pt x="3290" y="19124"/>
                    <a:pt x="3134" y="19258"/>
                  </a:cubicBezTo>
                  <a:cubicBezTo>
                    <a:pt x="3039" y="19236"/>
                    <a:pt x="2929" y="19219"/>
                    <a:pt x="2977" y="19085"/>
                  </a:cubicBezTo>
                  <a:cubicBezTo>
                    <a:pt x="3054" y="18841"/>
                    <a:pt x="2882" y="18873"/>
                    <a:pt x="2741" y="18865"/>
                  </a:cubicBezTo>
                  <a:cubicBezTo>
                    <a:pt x="2736" y="18865"/>
                    <a:pt x="2732" y="18865"/>
                    <a:pt x="2729" y="18865"/>
                  </a:cubicBezTo>
                  <a:cubicBezTo>
                    <a:pt x="2542" y="18865"/>
                    <a:pt x="2533" y="19040"/>
                    <a:pt x="2457" y="19156"/>
                  </a:cubicBezTo>
                  <a:cubicBezTo>
                    <a:pt x="2393" y="19472"/>
                    <a:pt x="2062" y="19668"/>
                    <a:pt x="2070" y="20014"/>
                  </a:cubicBezTo>
                  <a:lnTo>
                    <a:pt x="2070" y="20203"/>
                  </a:lnTo>
                  <a:cubicBezTo>
                    <a:pt x="1957" y="20200"/>
                    <a:pt x="1843" y="20186"/>
                    <a:pt x="1727" y="20186"/>
                  </a:cubicBezTo>
                  <a:cubicBezTo>
                    <a:pt x="1561" y="20186"/>
                    <a:pt x="1392" y="20215"/>
                    <a:pt x="1219" y="20345"/>
                  </a:cubicBezTo>
                  <a:cubicBezTo>
                    <a:pt x="1739" y="20464"/>
                    <a:pt x="1393" y="20723"/>
                    <a:pt x="1339" y="20897"/>
                  </a:cubicBezTo>
                  <a:cubicBezTo>
                    <a:pt x="1312" y="20996"/>
                    <a:pt x="1281" y="21030"/>
                    <a:pt x="1247" y="21030"/>
                  </a:cubicBezTo>
                  <a:cubicBezTo>
                    <a:pt x="1174" y="21030"/>
                    <a:pt x="1087" y="20875"/>
                    <a:pt x="993" y="20875"/>
                  </a:cubicBezTo>
                  <a:cubicBezTo>
                    <a:pt x="965" y="20875"/>
                    <a:pt x="935" y="20889"/>
                    <a:pt x="906" y="20927"/>
                  </a:cubicBezTo>
                  <a:cubicBezTo>
                    <a:pt x="1095" y="21620"/>
                    <a:pt x="1236" y="22344"/>
                    <a:pt x="1008" y="23085"/>
                  </a:cubicBezTo>
                  <a:lnTo>
                    <a:pt x="1015" y="23085"/>
                  </a:lnTo>
                  <a:cubicBezTo>
                    <a:pt x="826" y="23281"/>
                    <a:pt x="630" y="23470"/>
                    <a:pt x="441" y="23659"/>
                  </a:cubicBezTo>
                  <a:cubicBezTo>
                    <a:pt x="56" y="23706"/>
                    <a:pt x="173" y="24007"/>
                    <a:pt x="150" y="24233"/>
                  </a:cubicBezTo>
                  <a:cubicBezTo>
                    <a:pt x="1" y="24392"/>
                    <a:pt x="39" y="24487"/>
                    <a:pt x="245" y="24526"/>
                  </a:cubicBezTo>
                  <a:cubicBezTo>
                    <a:pt x="158" y="24651"/>
                    <a:pt x="245" y="24785"/>
                    <a:pt x="245" y="24912"/>
                  </a:cubicBezTo>
                  <a:cubicBezTo>
                    <a:pt x="16" y="25188"/>
                    <a:pt x="379" y="25235"/>
                    <a:pt x="433" y="25399"/>
                  </a:cubicBezTo>
                  <a:cubicBezTo>
                    <a:pt x="501" y="25506"/>
                    <a:pt x="567" y="25561"/>
                    <a:pt x="633" y="25561"/>
                  </a:cubicBezTo>
                  <a:cubicBezTo>
                    <a:pt x="698" y="25561"/>
                    <a:pt x="763" y="25506"/>
                    <a:pt x="826" y="25392"/>
                  </a:cubicBezTo>
                  <a:lnTo>
                    <a:pt x="819" y="25384"/>
                  </a:lnTo>
                  <a:cubicBezTo>
                    <a:pt x="826" y="25384"/>
                    <a:pt x="826" y="25392"/>
                    <a:pt x="826" y="25392"/>
                  </a:cubicBezTo>
                  <a:cubicBezTo>
                    <a:pt x="845" y="25392"/>
                    <a:pt x="863" y="25392"/>
                    <a:pt x="881" y="25392"/>
                  </a:cubicBezTo>
                  <a:cubicBezTo>
                    <a:pt x="1060" y="25392"/>
                    <a:pt x="1234" y="25379"/>
                    <a:pt x="1212" y="25108"/>
                  </a:cubicBezTo>
                  <a:cubicBezTo>
                    <a:pt x="1224" y="25105"/>
                    <a:pt x="1236" y="25103"/>
                    <a:pt x="1248" y="25103"/>
                  </a:cubicBezTo>
                  <a:cubicBezTo>
                    <a:pt x="1337" y="25103"/>
                    <a:pt x="1446" y="25180"/>
                    <a:pt x="1539" y="25180"/>
                  </a:cubicBezTo>
                  <a:cubicBezTo>
                    <a:pt x="1611" y="25180"/>
                    <a:pt x="1674" y="25133"/>
                    <a:pt x="1709" y="24967"/>
                  </a:cubicBezTo>
                  <a:cubicBezTo>
                    <a:pt x="1721" y="24914"/>
                    <a:pt x="1789" y="24899"/>
                    <a:pt x="1873" y="24899"/>
                  </a:cubicBezTo>
                  <a:cubicBezTo>
                    <a:pt x="1952" y="24899"/>
                    <a:pt x="2045" y="24912"/>
                    <a:pt x="2117" y="24919"/>
                  </a:cubicBezTo>
                  <a:cubicBezTo>
                    <a:pt x="2189" y="24927"/>
                    <a:pt x="2236" y="24974"/>
                    <a:pt x="2211" y="25046"/>
                  </a:cubicBezTo>
                  <a:cubicBezTo>
                    <a:pt x="2174" y="25178"/>
                    <a:pt x="2070" y="25250"/>
                    <a:pt x="1937" y="25290"/>
                  </a:cubicBezTo>
                  <a:cubicBezTo>
                    <a:pt x="1898" y="25305"/>
                    <a:pt x="1843" y="25312"/>
                    <a:pt x="1811" y="25345"/>
                  </a:cubicBezTo>
                  <a:cubicBezTo>
                    <a:pt x="1724" y="25424"/>
                    <a:pt x="1550" y="25486"/>
                    <a:pt x="1662" y="25635"/>
                  </a:cubicBezTo>
                  <a:cubicBezTo>
                    <a:pt x="1712" y="25697"/>
                    <a:pt x="1780" y="25741"/>
                    <a:pt x="1860" y="25741"/>
                  </a:cubicBezTo>
                  <a:cubicBezTo>
                    <a:pt x="1903" y="25741"/>
                    <a:pt x="1950" y="25728"/>
                    <a:pt x="2000" y="25698"/>
                  </a:cubicBezTo>
                  <a:cubicBezTo>
                    <a:pt x="2276" y="25541"/>
                    <a:pt x="2504" y="25360"/>
                    <a:pt x="2448" y="24999"/>
                  </a:cubicBezTo>
                  <a:cubicBezTo>
                    <a:pt x="2480" y="24967"/>
                    <a:pt x="2519" y="24934"/>
                    <a:pt x="2552" y="24904"/>
                  </a:cubicBezTo>
                  <a:cubicBezTo>
                    <a:pt x="2629" y="25084"/>
                    <a:pt x="2710" y="25256"/>
                    <a:pt x="2848" y="25256"/>
                  </a:cubicBezTo>
                  <a:cubicBezTo>
                    <a:pt x="2920" y="25256"/>
                    <a:pt x="3008" y="25209"/>
                    <a:pt x="3118" y="25093"/>
                  </a:cubicBezTo>
                  <a:cubicBezTo>
                    <a:pt x="3118" y="25069"/>
                    <a:pt x="3126" y="25037"/>
                    <a:pt x="3126" y="25006"/>
                  </a:cubicBezTo>
                  <a:cubicBezTo>
                    <a:pt x="3708" y="24698"/>
                    <a:pt x="4330" y="24479"/>
                    <a:pt x="4944" y="24233"/>
                  </a:cubicBezTo>
                  <a:cubicBezTo>
                    <a:pt x="5133" y="24243"/>
                    <a:pt x="5140" y="24375"/>
                    <a:pt x="5140" y="24526"/>
                  </a:cubicBezTo>
                  <a:cubicBezTo>
                    <a:pt x="5013" y="24769"/>
                    <a:pt x="4859" y="24949"/>
                    <a:pt x="4595" y="24949"/>
                  </a:cubicBezTo>
                  <a:cubicBezTo>
                    <a:pt x="4534" y="24949"/>
                    <a:pt x="4467" y="24940"/>
                    <a:pt x="4394" y="24919"/>
                  </a:cubicBezTo>
                  <a:cubicBezTo>
                    <a:pt x="4359" y="24907"/>
                    <a:pt x="4320" y="24901"/>
                    <a:pt x="4279" y="24901"/>
                  </a:cubicBezTo>
                  <a:cubicBezTo>
                    <a:pt x="4192" y="24901"/>
                    <a:pt x="4098" y="24927"/>
                    <a:pt x="4023" y="24959"/>
                  </a:cubicBezTo>
                  <a:cubicBezTo>
                    <a:pt x="3897" y="25014"/>
                    <a:pt x="3716" y="25140"/>
                    <a:pt x="3748" y="25258"/>
                  </a:cubicBezTo>
                  <a:cubicBezTo>
                    <a:pt x="3808" y="25435"/>
                    <a:pt x="4042" y="25731"/>
                    <a:pt x="4083" y="25731"/>
                  </a:cubicBezTo>
                  <a:cubicBezTo>
                    <a:pt x="4084" y="25731"/>
                    <a:pt x="4085" y="25730"/>
                    <a:pt x="4086" y="25730"/>
                  </a:cubicBezTo>
                  <a:cubicBezTo>
                    <a:pt x="4197" y="25673"/>
                    <a:pt x="4320" y="25663"/>
                    <a:pt x="4443" y="25663"/>
                  </a:cubicBezTo>
                  <a:cubicBezTo>
                    <a:pt x="4516" y="25663"/>
                    <a:pt x="4589" y="25667"/>
                    <a:pt x="4659" y="25667"/>
                  </a:cubicBezTo>
                  <a:cubicBezTo>
                    <a:pt x="4796" y="25667"/>
                    <a:pt x="4922" y="25652"/>
                    <a:pt x="5015" y="25566"/>
                  </a:cubicBezTo>
                  <a:cubicBezTo>
                    <a:pt x="5314" y="25297"/>
                    <a:pt x="5669" y="25305"/>
                    <a:pt x="6000" y="25195"/>
                  </a:cubicBezTo>
                  <a:cubicBezTo>
                    <a:pt x="6130" y="25281"/>
                    <a:pt x="6011" y="25556"/>
                    <a:pt x="6254" y="25556"/>
                  </a:cubicBezTo>
                  <a:cubicBezTo>
                    <a:pt x="6258" y="25556"/>
                    <a:pt x="6262" y="25556"/>
                    <a:pt x="6266" y="25556"/>
                  </a:cubicBezTo>
                  <a:cubicBezTo>
                    <a:pt x="6416" y="25541"/>
                    <a:pt x="6550" y="25486"/>
                    <a:pt x="6622" y="25360"/>
                  </a:cubicBezTo>
                  <a:cubicBezTo>
                    <a:pt x="6699" y="25218"/>
                    <a:pt x="6510" y="25195"/>
                    <a:pt x="6480" y="25101"/>
                  </a:cubicBezTo>
                  <a:cubicBezTo>
                    <a:pt x="6510" y="25006"/>
                    <a:pt x="6550" y="24912"/>
                    <a:pt x="6582" y="24817"/>
                  </a:cubicBezTo>
                  <a:cubicBezTo>
                    <a:pt x="6614" y="24778"/>
                    <a:pt x="6644" y="24746"/>
                    <a:pt x="6669" y="24715"/>
                  </a:cubicBezTo>
                  <a:lnTo>
                    <a:pt x="6873" y="24628"/>
                  </a:lnTo>
                  <a:lnTo>
                    <a:pt x="6873" y="24636"/>
                  </a:lnTo>
                  <a:cubicBezTo>
                    <a:pt x="7094" y="24659"/>
                    <a:pt x="7039" y="24763"/>
                    <a:pt x="6952" y="24887"/>
                  </a:cubicBezTo>
                  <a:cubicBezTo>
                    <a:pt x="6888" y="24967"/>
                    <a:pt x="6826" y="25061"/>
                    <a:pt x="6928" y="25140"/>
                  </a:cubicBezTo>
                  <a:cubicBezTo>
                    <a:pt x="6952" y="25160"/>
                    <a:pt x="6977" y="25168"/>
                    <a:pt x="7003" y="25168"/>
                  </a:cubicBezTo>
                  <a:cubicBezTo>
                    <a:pt x="7069" y="25168"/>
                    <a:pt x="7135" y="25116"/>
                    <a:pt x="7181" y="25076"/>
                  </a:cubicBezTo>
                  <a:cubicBezTo>
                    <a:pt x="7527" y="24825"/>
                    <a:pt x="7785" y="24517"/>
                    <a:pt x="7723" y="24045"/>
                  </a:cubicBezTo>
                  <a:cubicBezTo>
                    <a:pt x="7785" y="23982"/>
                    <a:pt x="7850" y="23920"/>
                    <a:pt x="7912" y="23856"/>
                  </a:cubicBezTo>
                  <a:cubicBezTo>
                    <a:pt x="7944" y="24116"/>
                    <a:pt x="8133" y="24211"/>
                    <a:pt x="8384" y="24305"/>
                  </a:cubicBezTo>
                  <a:cubicBezTo>
                    <a:pt x="8116" y="24596"/>
                    <a:pt x="7889" y="24880"/>
                    <a:pt x="7629" y="25123"/>
                  </a:cubicBezTo>
                  <a:cubicBezTo>
                    <a:pt x="6999" y="25730"/>
                    <a:pt x="6378" y="26344"/>
                    <a:pt x="5802" y="27013"/>
                  </a:cubicBezTo>
                  <a:cubicBezTo>
                    <a:pt x="5480" y="26801"/>
                    <a:pt x="5582" y="26627"/>
                    <a:pt x="5849" y="26471"/>
                  </a:cubicBezTo>
                  <a:cubicBezTo>
                    <a:pt x="5983" y="26399"/>
                    <a:pt x="6007" y="26282"/>
                    <a:pt x="6030" y="26155"/>
                  </a:cubicBezTo>
                  <a:cubicBezTo>
                    <a:pt x="6038" y="26061"/>
                    <a:pt x="5960" y="26068"/>
                    <a:pt x="5905" y="26061"/>
                  </a:cubicBezTo>
                  <a:cubicBezTo>
                    <a:pt x="5885" y="26058"/>
                    <a:pt x="5865" y="26056"/>
                    <a:pt x="5847" y="26056"/>
                  </a:cubicBezTo>
                  <a:cubicBezTo>
                    <a:pt x="5713" y="26056"/>
                    <a:pt x="5622" y="26127"/>
                    <a:pt x="5565" y="26265"/>
                  </a:cubicBezTo>
                  <a:cubicBezTo>
                    <a:pt x="5550" y="26321"/>
                    <a:pt x="5535" y="26384"/>
                    <a:pt x="5511" y="26446"/>
                  </a:cubicBezTo>
                  <a:cubicBezTo>
                    <a:pt x="5329" y="27030"/>
                    <a:pt x="4983" y="27587"/>
                    <a:pt x="4558" y="27935"/>
                  </a:cubicBezTo>
                  <a:cubicBezTo>
                    <a:pt x="4212" y="28211"/>
                    <a:pt x="3999" y="28447"/>
                    <a:pt x="3897" y="28840"/>
                  </a:cubicBezTo>
                  <a:cubicBezTo>
                    <a:pt x="4054" y="28756"/>
                    <a:pt x="4222" y="28735"/>
                    <a:pt x="4392" y="28735"/>
                  </a:cubicBezTo>
                  <a:cubicBezTo>
                    <a:pt x="4479" y="28735"/>
                    <a:pt x="4566" y="28741"/>
                    <a:pt x="4653" y="28746"/>
                  </a:cubicBezTo>
                  <a:cubicBezTo>
                    <a:pt x="4558" y="28967"/>
                    <a:pt x="4337" y="29061"/>
                    <a:pt x="4180" y="29226"/>
                  </a:cubicBezTo>
                  <a:cubicBezTo>
                    <a:pt x="4046" y="29541"/>
                    <a:pt x="3827" y="29770"/>
                    <a:pt x="3511" y="29894"/>
                  </a:cubicBezTo>
                  <a:cubicBezTo>
                    <a:pt x="3479" y="29891"/>
                    <a:pt x="3449" y="29889"/>
                    <a:pt x="3420" y="29889"/>
                  </a:cubicBezTo>
                  <a:cubicBezTo>
                    <a:pt x="3152" y="29889"/>
                    <a:pt x="3025" y="30052"/>
                    <a:pt x="3039" y="30337"/>
                  </a:cubicBezTo>
                  <a:cubicBezTo>
                    <a:pt x="3045" y="30587"/>
                    <a:pt x="3183" y="30680"/>
                    <a:pt x="3388" y="30680"/>
                  </a:cubicBezTo>
                  <a:cubicBezTo>
                    <a:pt x="3433" y="30680"/>
                    <a:pt x="3482" y="30676"/>
                    <a:pt x="3534" y="30667"/>
                  </a:cubicBezTo>
                  <a:cubicBezTo>
                    <a:pt x="3556" y="30663"/>
                    <a:pt x="3577" y="30661"/>
                    <a:pt x="3597" y="30661"/>
                  </a:cubicBezTo>
                  <a:cubicBezTo>
                    <a:pt x="3704" y="30661"/>
                    <a:pt x="3790" y="30718"/>
                    <a:pt x="3802" y="30864"/>
                  </a:cubicBezTo>
                  <a:cubicBezTo>
                    <a:pt x="3763" y="30919"/>
                    <a:pt x="3733" y="30981"/>
                    <a:pt x="3700" y="31045"/>
                  </a:cubicBezTo>
                  <a:cubicBezTo>
                    <a:pt x="3631" y="31103"/>
                    <a:pt x="3562" y="31122"/>
                    <a:pt x="3493" y="31122"/>
                  </a:cubicBezTo>
                  <a:cubicBezTo>
                    <a:pt x="3365" y="31122"/>
                    <a:pt x="3238" y="31058"/>
                    <a:pt x="3109" y="31053"/>
                  </a:cubicBezTo>
                  <a:cubicBezTo>
                    <a:pt x="3007" y="31053"/>
                    <a:pt x="2912" y="31100"/>
                    <a:pt x="2882" y="31202"/>
                  </a:cubicBezTo>
                  <a:cubicBezTo>
                    <a:pt x="2865" y="31272"/>
                    <a:pt x="2920" y="31329"/>
                    <a:pt x="2984" y="31329"/>
                  </a:cubicBezTo>
                  <a:cubicBezTo>
                    <a:pt x="3212" y="31329"/>
                    <a:pt x="3437" y="31425"/>
                    <a:pt x="3663" y="31425"/>
                  </a:cubicBezTo>
                  <a:cubicBezTo>
                    <a:pt x="3772" y="31425"/>
                    <a:pt x="3881" y="31402"/>
                    <a:pt x="3991" y="31336"/>
                  </a:cubicBezTo>
                  <a:lnTo>
                    <a:pt x="3991" y="31336"/>
                  </a:lnTo>
                  <a:cubicBezTo>
                    <a:pt x="4235" y="31595"/>
                    <a:pt x="3693" y="31595"/>
                    <a:pt x="3835" y="31816"/>
                  </a:cubicBezTo>
                  <a:lnTo>
                    <a:pt x="4660" y="31816"/>
                  </a:lnTo>
                  <a:cubicBezTo>
                    <a:pt x="4630" y="31878"/>
                    <a:pt x="4598" y="31943"/>
                    <a:pt x="4566" y="32005"/>
                  </a:cubicBezTo>
                  <a:cubicBezTo>
                    <a:pt x="4401" y="32169"/>
                    <a:pt x="4441" y="32328"/>
                    <a:pt x="4605" y="32445"/>
                  </a:cubicBezTo>
                  <a:cubicBezTo>
                    <a:pt x="4673" y="32497"/>
                    <a:pt x="4749" y="32556"/>
                    <a:pt x="4839" y="32556"/>
                  </a:cubicBezTo>
                  <a:cubicBezTo>
                    <a:pt x="4874" y="32556"/>
                    <a:pt x="4911" y="32547"/>
                    <a:pt x="4951" y="32525"/>
                  </a:cubicBezTo>
                  <a:cubicBezTo>
                    <a:pt x="5187" y="32383"/>
                    <a:pt x="5015" y="32179"/>
                    <a:pt x="5038" y="32005"/>
                  </a:cubicBezTo>
                  <a:cubicBezTo>
                    <a:pt x="5197" y="31848"/>
                    <a:pt x="5063" y="31587"/>
                    <a:pt x="5235" y="31431"/>
                  </a:cubicBezTo>
                  <a:cubicBezTo>
                    <a:pt x="5263" y="31429"/>
                    <a:pt x="5292" y="31428"/>
                    <a:pt x="5320" y="31428"/>
                  </a:cubicBezTo>
                  <a:cubicBezTo>
                    <a:pt x="5457" y="31428"/>
                    <a:pt x="5591" y="31448"/>
                    <a:pt x="5716" y="31533"/>
                  </a:cubicBezTo>
                  <a:cubicBezTo>
                    <a:pt x="5652" y="31659"/>
                    <a:pt x="5582" y="31784"/>
                    <a:pt x="5518" y="31910"/>
                  </a:cubicBezTo>
                  <a:cubicBezTo>
                    <a:pt x="5471" y="31943"/>
                    <a:pt x="5433" y="31973"/>
                    <a:pt x="5408" y="32020"/>
                  </a:cubicBezTo>
                  <a:cubicBezTo>
                    <a:pt x="5133" y="32328"/>
                    <a:pt x="5180" y="32651"/>
                    <a:pt x="5543" y="32870"/>
                  </a:cubicBezTo>
                  <a:cubicBezTo>
                    <a:pt x="5518" y="32887"/>
                    <a:pt x="5503" y="32925"/>
                    <a:pt x="5480" y="32935"/>
                  </a:cubicBezTo>
                  <a:cubicBezTo>
                    <a:pt x="5118" y="33012"/>
                    <a:pt x="5393" y="33248"/>
                    <a:pt x="5376" y="33407"/>
                  </a:cubicBezTo>
                  <a:cubicBezTo>
                    <a:pt x="5370" y="33501"/>
                    <a:pt x="5403" y="33525"/>
                    <a:pt x="5451" y="33525"/>
                  </a:cubicBezTo>
                  <a:cubicBezTo>
                    <a:pt x="5502" y="33525"/>
                    <a:pt x="5568" y="33498"/>
                    <a:pt x="5619" y="33498"/>
                  </a:cubicBezTo>
                  <a:cubicBezTo>
                    <a:pt x="5628" y="33498"/>
                    <a:pt x="5637" y="33499"/>
                    <a:pt x="5645" y="33501"/>
                  </a:cubicBezTo>
                  <a:cubicBezTo>
                    <a:pt x="5696" y="33512"/>
                    <a:pt x="5736" y="33517"/>
                    <a:pt x="5767" y="33517"/>
                  </a:cubicBezTo>
                  <a:cubicBezTo>
                    <a:pt x="5978" y="33517"/>
                    <a:pt x="5759" y="33291"/>
                    <a:pt x="5794" y="33209"/>
                  </a:cubicBezTo>
                  <a:cubicBezTo>
                    <a:pt x="5866" y="33037"/>
                    <a:pt x="5936" y="32878"/>
                    <a:pt x="6102" y="32776"/>
                  </a:cubicBezTo>
                  <a:cubicBezTo>
                    <a:pt x="6381" y="32790"/>
                    <a:pt x="6638" y="32961"/>
                    <a:pt x="6920" y="32961"/>
                  </a:cubicBezTo>
                  <a:cubicBezTo>
                    <a:pt x="6971" y="32961"/>
                    <a:pt x="7023" y="32956"/>
                    <a:pt x="7077" y="32942"/>
                  </a:cubicBezTo>
                  <a:lnTo>
                    <a:pt x="7077" y="32942"/>
                  </a:lnTo>
                  <a:cubicBezTo>
                    <a:pt x="6945" y="33233"/>
                    <a:pt x="6888" y="33532"/>
                    <a:pt x="7054" y="33840"/>
                  </a:cubicBezTo>
                  <a:cubicBezTo>
                    <a:pt x="7086" y="33902"/>
                    <a:pt x="7117" y="33964"/>
                    <a:pt x="7149" y="34029"/>
                  </a:cubicBezTo>
                  <a:cubicBezTo>
                    <a:pt x="7156" y="34131"/>
                    <a:pt x="7141" y="34240"/>
                    <a:pt x="7243" y="34312"/>
                  </a:cubicBezTo>
                  <a:lnTo>
                    <a:pt x="7258" y="34304"/>
                  </a:lnTo>
                  <a:lnTo>
                    <a:pt x="7258" y="34304"/>
                  </a:lnTo>
                  <a:cubicBezTo>
                    <a:pt x="7258" y="34312"/>
                    <a:pt x="7251" y="34312"/>
                    <a:pt x="7243" y="34312"/>
                  </a:cubicBezTo>
                  <a:cubicBezTo>
                    <a:pt x="7266" y="34469"/>
                    <a:pt x="7330" y="34635"/>
                    <a:pt x="7290" y="34777"/>
                  </a:cubicBezTo>
                  <a:cubicBezTo>
                    <a:pt x="7149" y="35193"/>
                    <a:pt x="7330" y="35351"/>
                    <a:pt x="7723" y="35374"/>
                  </a:cubicBezTo>
                  <a:cubicBezTo>
                    <a:pt x="7723" y="35370"/>
                    <a:pt x="7725" y="35368"/>
                    <a:pt x="7727" y="35366"/>
                  </a:cubicBezTo>
                  <a:lnTo>
                    <a:pt x="7727" y="35366"/>
                  </a:lnTo>
                  <a:lnTo>
                    <a:pt x="7723" y="35374"/>
                  </a:lnTo>
                  <a:cubicBezTo>
                    <a:pt x="7827" y="35447"/>
                    <a:pt x="7930" y="35472"/>
                    <a:pt x="8034" y="35472"/>
                  </a:cubicBezTo>
                  <a:cubicBezTo>
                    <a:pt x="8248" y="35472"/>
                    <a:pt x="8460" y="35366"/>
                    <a:pt x="8669" y="35366"/>
                  </a:cubicBezTo>
                  <a:cubicBezTo>
                    <a:pt x="8673" y="35366"/>
                    <a:pt x="8678" y="35366"/>
                    <a:pt x="8683" y="35366"/>
                  </a:cubicBezTo>
                  <a:cubicBezTo>
                    <a:pt x="8857" y="35485"/>
                    <a:pt x="9125" y="35476"/>
                    <a:pt x="9172" y="35744"/>
                  </a:cubicBezTo>
                  <a:cubicBezTo>
                    <a:pt x="9121" y="35785"/>
                    <a:pt x="9059" y="35797"/>
                    <a:pt x="8993" y="35797"/>
                  </a:cubicBezTo>
                  <a:cubicBezTo>
                    <a:pt x="8894" y="35797"/>
                    <a:pt x="8784" y="35770"/>
                    <a:pt x="8685" y="35770"/>
                  </a:cubicBezTo>
                  <a:cubicBezTo>
                    <a:pt x="8554" y="35770"/>
                    <a:pt x="8441" y="35817"/>
                    <a:pt x="8392" y="36035"/>
                  </a:cubicBezTo>
                  <a:cubicBezTo>
                    <a:pt x="8031" y="36202"/>
                    <a:pt x="8352" y="36343"/>
                    <a:pt x="8447" y="36373"/>
                  </a:cubicBezTo>
                  <a:cubicBezTo>
                    <a:pt x="8672" y="36444"/>
                    <a:pt x="8897" y="36521"/>
                    <a:pt x="9135" y="36521"/>
                  </a:cubicBezTo>
                  <a:cubicBezTo>
                    <a:pt x="9214" y="36521"/>
                    <a:pt x="9294" y="36512"/>
                    <a:pt x="9376" y="36493"/>
                  </a:cubicBezTo>
                  <a:cubicBezTo>
                    <a:pt x="9491" y="36467"/>
                    <a:pt x="9605" y="36442"/>
                    <a:pt x="9707" y="36442"/>
                  </a:cubicBezTo>
                  <a:cubicBezTo>
                    <a:pt x="9894" y="36442"/>
                    <a:pt x="10039" y="36526"/>
                    <a:pt x="10070" y="36846"/>
                  </a:cubicBezTo>
                  <a:cubicBezTo>
                    <a:pt x="10079" y="36919"/>
                    <a:pt x="10128" y="36974"/>
                    <a:pt x="10192" y="36974"/>
                  </a:cubicBezTo>
                  <a:cubicBezTo>
                    <a:pt x="10231" y="36974"/>
                    <a:pt x="10276" y="36953"/>
                    <a:pt x="10321" y="36903"/>
                  </a:cubicBezTo>
                  <a:cubicBezTo>
                    <a:pt x="10423" y="36886"/>
                    <a:pt x="10535" y="36910"/>
                    <a:pt x="10605" y="36808"/>
                  </a:cubicBezTo>
                  <a:cubicBezTo>
                    <a:pt x="10684" y="36846"/>
                    <a:pt x="10699" y="36918"/>
                    <a:pt x="10699" y="36988"/>
                  </a:cubicBezTo>
                  <a:cubicBezTo>
                    <a:pt x="10550" y="37012"/>
                    <a:pt x="10448" y="37114"/>
                    <a:pt x="10550" y="37241"/>
                  </a:cubicBezTo>
                  <a:cubicBezTo>
                    <a:pt x="10642" y="37349"/>
                    <a:pt x="10749" y="37462"/>
                    <a:pt x="10887" y="37462"/>
                  </a:cubicBezTo>
                  <a:cubicBezTo>
                    <a:pt x="10948" y="37462"/>
                    <a:pt x="11016" y="37439"/>
                    <a:pt x="11092" y="37382"/>
                  </a:cubicBezTo>
                  <a:cubicBezTo>
                    <a:pt x="11121" y="37382"/>
                    <a:pt x="11150" y="37383"/>
                    <a:pt x="11179" y="37383"/>
                  </a:cubicBezTo>
                  <a:cubicBezTo>
                    <a:pt x="11308" y="37383"/>
                    <a:pt x="11432" y="37373"/>
                    <a:pt x="11542" y="37263"/>
                  </a:cubicBezTo>
                  <a:cubicBezTo>
                    <a:pt x="11594" y="37206"/>
                    <a:pt x="11647" y="37143"/>
                    <a:pt x="11728" y="37143"/>
                  </a:cubicBezTo>
                  <a:cubicBezTo>
                    <a:pt x="11757" y="37143"/>
                    <a:pt x="11789" y="37151"/>
                    <a:pt x="11825" y="37169"/>
                  </a:cubicBezTo>
                  <a:cubicBezTo>
                    <a:pt x="11967" y="37248"/>
                    <a:pt x="11912" y="37350"/>
                    <a:pt x="11880" y="37460"/>
                  </a:cubicBezTo>
                  <a:cubicBezTo>
                    <a:pt x="11763" y="37823"/>
                    <a:pt x="12179" y="38146"/>
                    <a:pt x="11974" y="38524"/>
                  </a:cubicBezTo>
                  <a:cubicBezTo>
                    <a:pt x="11959" y="38546"/>
                    <a:pt x="12054" y="38665"/>
                    <a:pt x="12116" y="38688"/>
                  </a:cubicBezTo>
                  <a:cubicBezTo>
                    <a:pt x="12573" y="38862"/>
                    <a:pt x="13053" y="38862"/>
                    <a:pt x="13511" y="38949"/>
                  </a:cubicBezTo>
                  <a:cubicBezTo>
                    <a:pt x="13572" y="38961"/>
                    <a:pt x="13632" y="38967"/>
                    <a:pt x="13690" y="38967"/>
                  </a:cubicBezTo>
                  <a:cubicBezTo>
                    <a:pt x="14174" y="38967"/>
                    <a:pt x="14578" y="38589"/>
                    <a:pt x="15046" y="38589"/>
                  </a:cubicBezTo>
                  <a:cubicBezTo>
                    <a:pt x="15169" y="38589"/>
                    <a:pt x="15296" y="38615"/>
                    <a:pt x="15430" y="38681"/>
                  </a:cubicBezTo>
                  <a:cubicBezTo>
                    <a:pt x="15447" y="38689"/>
                    <a:pt x="15463" y="38693"/>
                    <a:pt x="15480" y="38693"/>
                  </a:cubicBezTo>
                  <a:cubicBezTo>
                    <a:pt x="15618" y="38693"/>
                    <a:pt x="15778" y="38437"/>
                    <a:pt x="15975" y="38437"/>
                  </a:cubicBezTo>
                  <a:cubicBezTo>
                    <a:pt x="15985" y="38437"/>
                    <a:pt x="15995" y="38437"/>
                    <a:pt x="16005" y="38437"/>
                  </a:cubicBezTo>
                  <a:cubicBezTo>
                    <a:pt x="16779" y="38437"/>
                    <a:pt x="17471" y="38158"/>
                    <a:pt x="18202" y="37910"/>
                  </a:cubicBezTo>
                  <a:cubicBezTo>
                    <a:pt x="19060" y="37611"/>
                    <a:pt x="19801" y="37099"/>
                    <a:pt x="20579" y="36681"/>
                  </a:cubicBezTo>
                  <a:cubicBezTo>
                    <a:pt x="21258" y="36319"/>
                    <a:pt x="21855" y="35839"/>
                    <a:pt x="22650" y="35744"/>
                  </a:cubicBezTo>
                  <a:cubicBezTo>
                    <a:pt x="22777" y="35729"/>
                    <a:pt x="22847" y="35642"/>
                    <a:pt x="22871" y="35523"/>
                  </a:cubicBezTo>
                  <a:cubicBezTo>
                    <a:pt x="22918" y="35319"/>
                    <a:pt x="23075" y="35240"/>
                    <a:pt x="23249" y="35193"/>
                  </a:cubicBezTo>
                  <a:cubicBezTo>
                    <a:pt x="23430" y="35145"/>
                    <a:pt x="23563" y="35060"/>
                    <a:pt x="23650" y="34894"/>
                  </a:cubicBezTo>
                  <a:cubicBezTo>
                    <a:pt x="23752" y="34886"/>
                    <a:pt x="23846" y="34886"/>
                    <a:pt x="23941" y="34886"/>
                  </a:cubicBezTo>
                  <a:cubicBezTo>
                    <a:pt x="24067" y="34949"/>
                    <a:pt x="24194" y="35013"/>
                    <a:pt x="24328" y="35075"/>
                  </a:cubicBezTo>
                  <a:cubicBezTo>
                    <a:pt x="24264" y="35123"/>
                    <a:pt x="24201" y="35170"/>
                    <a:pt x="24139" y="35217"/>
                  </a:cubicBezTo>
                  <a:cubicBezTo>
                    <a:pt x="24035" y="35304"/>
                    <a:pt x="23761" y="35225"/>
                    <a:pt x="23823" y="35468"/>
                  </a:cubicBezTo>
                  <a:cubicBezTo>
                    <a:pt x="23862" y="35638"/>
                    <a:pt x="23943" y="35810"/>
                    <a:pt x="24141" y="35810"/>
                  </a:cubicBezTo>
                  <a:cubicBezTo>
                    <a:pt x="24184" y="35810"/>
                    <a:pt x="24233" y="35802"/>
                    <a:pt x="24288" y="35784"/>
                  </a:cubicBezTo>
                  <a:cubicBezTo>
                    <a:pt x="24302" y="35780"/>
                    <a:pt x="24313" y="35778"/>
                    <a:pt x="24324" y="35778"/>
                  </a:cubicBezTo>
                  <a:cubicBezTo>
                    <a:pt x="24394" y="35778"/>
                    <a:pt x="24406" y="35864"/>
                    <a:pt x="24413" y="35933"/>
                  </a:cubicBezTo>
                  <a:cubicBezTo>
                    <a:pt x="24383" y="35965"/>
                    <a:pt x="24351" y="35996"/>
                    <a:pt x="24311" y="36035"/>
                  </a:cubicBezTo>
                  <a:cubicBezTo>
                    <a:pt x="23973" y="36209"/>
                    <a:pt x="23997" y="36555"/>
                    <a:pt x="23950" y="36863"/>
                  </a:cubicBezTo>
                  <a:cubicBezTo>
                    <a:pt x="23922" y="37072"/>
                    <a:pt x="24035" y="37177"/>
                    <a:pt x="24217" y="37177"/>
                  </a:cubicBezTo>
                  <a:cubicBezTo>
                    <a:pt x="24246" y="37177"/>
                    <a:pt x="24278" y="37175"/>
                    <a:pt x="24311" y="37169"/>
                  </a:cubicBezTo>
                  <a:cubicBezTo>
                    <a:pt x="24611" y="37114"/>
                    <a:pt x="24863" y="36997"/>
                    <a:pt x="24808" y="36610"/>
                  </a:cubicBezTo>
                  <a:lnTo>
                    <a:pt x="24808" y="36610"/>
                  </a:lnTo>
                  <a:cubicBezTo>
                    <a:pt x="24971" y="36700"/>
                    <a:pt x="25110" y="36966"/>
                    <a:pt x="25286" y="36966"/>
                  </a:cubicBezTo>
                  <a:cubicBezTo>
                    <a:pt x="25372" y="36966"/>
                    <a:pt x="25467" y="36902"/>
                    <a:pt x="25579" y="36721"/>
                  </a:cubicBezTo>
                  <a:cubicBezTo>
                    <a:pt x="25582" y="36721"/>
                    <a:pt x="25585" y="36721"/>
                    <a:pt x="25588" y="36721"/>
                  </a:cubicBezTo>
                  <a:cubicBezTo>
                    <a:pt x="25839" y="36721"/>
                    <a:pt x="26070" y="36941"/>
                    <a:pt x="26321" y="36941"/>
                  </a:cubicBezTo>
                  <a:cubicBezTo>
                    <a:pt x="26421" y="36941"/>
                    <a:pt x="26524" y="36906"/>
                    <a:pt x="26633" y="36808"/>
                  </a:cubicBezTo>
                  <a:cubicBezTo>
                    <a:pt x="26697" y="36776"/>
                    <a:pt x="26752" y="36736"/>
                    <a:pt x="26815" y="36704"/>
                  </a:cubicBezTo>
                  <a:cubicBezTo>
                    <a:pt x="27011" y="36642"/>
                    <a:pt x="27225" y="36649"/>
                    <a:pt x="27398" y="36515"/>
                  </a:cubicBezTo>
                  <a:cubicBezTo>
                    <a:pt x="27871" y="36508"/>
                    <a:pt x="28122" y="36060"/>
                    <a:pt x="28547" y="35941"/>
                  </a:cubicBezTo>
                  <a:lnTo>
                    <a:pt x="30847" y="34501"/>
                  </a:lnTo>
                  <a:cubicBezTo>
                    <a:pt x="31036" y="34446"/>
                    <a:pt x="31083" y="34233"/>
                    <a:pt x="31232" y="34138"/>
                  </a:cubicBezTo>
                  <a:cubicBezTo>
                    <a:pt x="31349" y="34233"/>
                    <a:pt x="31451" y="34327"/>
                    <a:pt x="31421" y="34501"/>
                  </a:cubicBezTo>
                  <a:cubicBezTo>
                    <a:pt x="31397" y="34588"/>
                    <a:pt x="31279" y="34705"/>
                    <a:pt x="31404" y="34745"/>
                  </a:cubicBezTo>
                  <a:cubicBezTo>
                    <a:pt x="31446" y="34757"/>
                    <a:pt x="31492" y="34763"/>
                    <a:pt x="31539" y="34763"/>
                  </a:cubicBezTo>
                  <a:cubicBezTo>
                    <a:pt x="31641" y="34763"/>
                    <a:pt x="31749" y="34737"/>
                    <a:pt x="31846" y="34705"/>
                  </a:cubicBezTo>
                  <a:cubicBezTo>
                    <a:pt x="31916" y="34673"/>
                    <a:pt x="31822" y="34571"/>
                    <a:pt x="31807" y="34501"/>
                  </a:cubicBezTo>
                  <a:cubicBezTo>
                    <a:pt x="31909" y="34295"/>
                    <a:pt x="32137" y="34201"/>
                    <a:pt x="32264" y="34029"/>
                  </a:cubicBezTo>
                  <a:cubicBezTo>
                    <a:pt x="32289" y="33993"/>
                    <a:pt x="32311" y="33980"/>
                    <a:pt x="32333" y="33980"/>
                  </a:cubicBezTo>
                  <a:cubicBezTo>
                    <a:pt x="32410" y="33980"/>
                    <a:pt x="32472" y="34154"/>
                    <a:pt x="32538" y="34154"/>
                  </a:cubicBezTo>
                  <a:cubicBezTo>
                    <a:pt x="32566" y="34154"/>
                    <a:pt x="32594" y="34123"/>
                    <a:pt x="32625" y="34036"/>
                  </a:cubicBezTo>
                  <a:cubicBezTo>
                    <a:pt x="32649" y="33971"/>
                    <a:pt x="32709" y="33888"/>
                    <a:pt x="32798" y="33888"/>
                  </a:cubicBezTo>
                  <a:cubicBezTo>
                    <a:pt x="32827" y="33888"/>
                    <a:pt x="32858" y="33896"/>
                    <a:pt x="32893" y="33917"/>
                  </a:cubicBezTo>
                  <a:cubicBezTo>
                    <a:pt x="32972" y="33974"/>
                    <a:pt x="33090" y="34029"/>
                    <a:pt x="33097" y="34099"/>
                  </a:cubicBezTo>
                  <a:cubicBezTo>
                    <a:pt x="33115" y="34228"/>
                    <a:pt x="33052" y="34241"/>
                    <a:pt x="32981" y="34241"/>
                  </a:cubicBezTo>
                  <a:cubicBezTo>
                    <a:pt x="32963" y="34241"/>
                    <a:pt x="32945" y="34240"/>
                    <a:pt x="32928" y="34240"/>
                  </a:cubicBezTo>
                  <a:cubicBezTo>
                    <a:pt x="32892" y="34240"/>
                    <a:pt x="32859" y="34244"/>
                    <a:pt x="32838" y="34265"/>
                  </a:cubicBezTo>
                  <a:cubicBezTo>
                    <a:pt x="32736" y="34359"/>
                    <a:pt x="32515" y="34501"/>
                    <a:pt x="32642" y="34635"/>
                  </a:cubicBezTo>
                  <a:cubicBezTo>
                    <a:pt x="32682" y="34679"/>
                    <a:pt x="32711" y="34697"/>
                    <a:pt x="32732" y="34697"/>
                  </a:cubicBezTo>
                  <a:cubicBezTo>
                    <a:pt x="32802" y="34697"/>
                    <a:pt x="32793" y="34511"/>
                    <a:pt x="32853" y="34469"/>
                  </a:cubicBezTo>
                  <a:cubicBezTo>
                    <a:pt x="32889" y="34447"/>
                    <a:pt x="32915" y="34433"/>
                    <a:pt x="32936" y="34433"/>
                  </a:cubicBezTo>
                  <a:cubicBezTo>
                    <a:pt x="32966" y="34433"/>
                    <a:pt x="32985" y="34462"/>
                    <a:pt x="33003" y="34531"/>
                  </a:cubicBezTo>
                  <a:cubicBezTo>
                    <a:pt x="33032" y="34638"/>
                    <a:pt x="33078" y="34671"/>
                    <a:pt x="33131" y="34671"/>
                  </a:cubicBezTo>
                  <a:cubicBezTo>
                    <a:pt x="33196" y="34671"/>
                    <a:pt x="33272" y="34621"/>
                    <a:pt x="33341" y="34595"/>
                  </a:cubicBezTo>
                  <a:cubicBezTo>
                    <a:pt x="33594" y="34563"/>
                    <a:pt x="33853" y="34531"/>
                    <a:pt x="34106" y="34501"/>
                  </a:cubicBezTo>
                  <a:cubicBezTo>
                    <a:pt x="34136" y="34501"/>
                    <a:pt x="34168" y="34509"/>
                    <a:pt x="34191" y="34509"/>
                  </a:cubicBezTo>
                  <a:cubicBezTo>
                    <a:pt x="34159" y="34764"/>
                    <a:pt x="34147" y="35003"/>
                    <a:pt x="34421" y="35003"/>
                  </a:cubicBezTo>
                  <a:cubicBezTo>
                    <a:pt x="34467" y="35003"/>
                    <a:pt x="34522" y="34996"/>
                    <a:pt x="34586" y="34981"/>
                  </a:cubicBezTo>
                  <a:lnTo>
                    <a:pt x="34775" y="34981"/>
                  </a:lnTo>
                  <a:cubicBezTo>
                    <a:pt x="34801" y="35148"/>
                    <a:pt x="34891" y="35172"/>
                    <a:pt x="34993" y="35172"/>
                  </a:cubicBezTo>
                  <a:cubicBezTo>
                    <a:pt x="35033" y="35172"/>
                    <a:pt x="35076" y="35168"/>
                    <a:pt x="35116" y="35168"/>
                  </a:cubicBezTo>
                  <a:cubicBezTo>
                    <a:pt x="35131" y="35168"/>
                    <a:pt x="35146" y="35168"/>
                    <a:pt x="35160" y="35170"/>
                  </a:cubicBezTo>
                  <a:cubicBezTo>
                    <a:pt x="35193" y="35210"/>
                    <a:pt x="35223" y="35240"/>
                    <a:pt x="35255" y="35272"/>
                  </a:cubicBezTo>
                  <a:cubicBezTo>
                    <a:pt x="35342" y="35792"/>
                    <a:pt x="34830" y="35516"/>
                    <a:pt x="34616" y="35712"/>
                  </a:cubicBezTo>
                  <a:cubicBezTo>
                    <a:pt x="34820" y="35731"/>
                    <a:pt x="34970" y="35745"/>
                    <a:pt x="35083" y="35745"/>
                  </a:cubicBezTo>
                  <a:cubicBezTo>
                    <a:pt x="35392" y="35745"/>
                    <a:pt x="35411" y="35642"/>
                    <a:pt x="35451" y="35272"/>
                  </a:cubicBezTo>
                  <a:cubicBezTo>
                    <a:pt x="35514" y="35240"/>
                    <a:pt x="35578" y="35202"/>
                    <a:pt x="35640" y="35170"/>
                  </a:cubicBezTo>
                  <a:cubicBezTo>
                    <a:pt x="35709" y="35370"/>
                    <a:pt x="35815" y="35422"/>
                    <a:pt x="35935" y="35422"/>
                  </a:cubicBezTo>
                  <a:cubicBezTo>
                    <a:pt x="36065" y="35422"/>
                    <a:pt x="36210" y="35360"/>
                    <a:pt x="36337" y="35360"/>
                  </a:cubicBezTo>
                  <a:cubicBezTo>
                    <a:pt x="36360" y="35360"/>
                    <a:pt x="36382" y="35362"/>
                    <a:pt x="36404" y="35366"/>
                  </a:cubicBezTo>
                  <a:lnTo>
                    <a:pt x="36411" y="35359"/>
                  </a:lnTo>
                  <a:lnTo>
                    <a:pt x="36411" y="35359"/>
                  </a:lnTo>
                  <a:cubicBezTo>
                    <a:pt x="36411" y="35366"/>
                    <a:pt x="36411" y="35366"/>
                    <a:pt x="36404" y="35366"/>
                  </a:cubicBezTo>
                  <a:cubicBezTo>
                    <a:pt x="36593" y="35729"/>
                    <a:pt x="36207" y="35712"/>
                    <a:pt x="36033" y="35846"/>
                  </a:cubicBezTo>
                  <a:cubicBezTo>
                    <a:pt x="36091" y="35897"/>
                    <a:pt x="36143" y="35914"/>
                    <a:pt x="36193" y="35914"/>
                  </a:cubicBezTo>
                  <a:cubicBezTo>
                    <a:pt x="36293" y="35914"/>
                    <a:pt x="36379" y="35843"/>
                    <a:pt x="36467" y="35843"/>
                  </a:cubicBezTo>
                  <a:cubicBezTo>
                    <a:pt x="36477" y="35843"/>
                    <a:pt x="36488" y="35844"/>
                    <a:pt x="36498" y="35846"/>
                  </a:cubicBezTo>
                  <a:cubicBezTo>
                    <a:pt x="36651" y="35917"/>
                    <a:pt x="36792" y="36033"/>
                    <a:pt x="36953" y="36033"/>
                  </a:cubicBezTo>
                  <a:cubicBezTo>
                    <a:pt x="37025" y="36033"/>
                    <a:pt x="37101" y="36010"/>
                    <a:pt x="37184" y="35948"/>
                  </a:cubicBezTo>
                  <a:cubicBezTo>
                    <a:pt x="37271" y="35911"/>
                    <a:pt x="37365" y="35878"/>
                    <a:pt x="37460" y="35839"/>
                  </a:cubicBezTo>
                  <a:cubicBezTo>
                    <a:pt x="37467" y="35837"/>
                    <a:pt x="37475" y="35837"/>
                    <a:pt x="37482" y="35837"/>
                  </a:cubicBezTo>
                  <a:cubicBezTo>
                    <a:pt x="37566" y="35837"/>
                    <a:pt x="37645" y="35914"/>
                    <a:pt x="37727" y="35914"/>
                  </a:cubicBezTo>
                  <a:cubicBezTo>
                    <a:pt x="37766" y="35914"/>
                    <a:pt x="37805" y="35897"/>
                    <a:pt x="37845" y="35846"/>
                  </a:cubicBezTo>
                  <a:cubicBezTo>
                    <a:pt x="38005" y="35761"/>
                    <a:pt x="38165" y="35681"/>
                    <a:pt x="38316" y="35681"/>
                  </a:cubicBezTo>
                  <a:cubicBezTo>
                    <a:pt x="38455" y="35681"/>
                    <a:pt x="38586" y="35749"/>
                    <a:pt x="38703" y="35941"/>
                  </a:cubicBezTo>
                  <a:cubicBezTo>
                    <a:pt x="38656" y="36162"/>
                    <a:pt x="38333" y="36460"/>
                    <a:pt x="38758" y="36587"/>
                  </a:cubicBezTo>
                  <a:cubicBezTo>
                    <a:pt x="38991" y="36651"/>
                    <a:pt x="39236" y="36745"/>
                    <a:pt x="39491" y="36745"/>
                  </a:cubicBezTo>
                  <a:cubicBezTo>
                    <a:pt x="39581" y="36745"/>
                    <a:pt x="39673" y="36733"/>
                    <a:pt x="39765" y="36704"/>
                  </a:cubicBezTo>
                  <a:cubicBezTo>
                    <a:pt x="39924" y="36838"/>
                    <a:pt x="39852" y="37020"/>
                    <a:pt x="39845" y="37186"/>
                  </a:cubicBezTo>
                  <a:cubicBezTo>
                    <a:pt x="39727" y="37288"/>
                    <a:pt x="39735" y="37382"/>
                    <a:pt x="39852" y="37477"/>
                  </a:cubicBezTo>
                  <a:cubicBezTo>
                    <a:pt x="39994" y="37666"/>
                    <a:pt x="40364" y="37532"/>
                    <a:pt x="40411" y="37830"/>
                  </a:cubicBezTo>
                  <a:cubicBezTo>
                    <a:pt x="40435" y="37965"/>
                    <a:pt x="40378" y="38122"/>
                    <a:pt x="40557" y="38122"/>
                  </a:cubicBezTo>
                  <a:cubicBezTo>
                    <a:pt x="40565" y="38122"/>
                    <a:pt x="40575" y="38122"/>
                    <a:pt x="40585" y="38121"/>
                  </a:cubicBezTo>
                  <a:cubicBezTo>
                    <a:pt x="40757" y="38114"/>
                    <a:pt x="40931" y="38044"/>
                    <a:pt x="40993" y="37847"/>
                  </a:cubicBezTo>
                  <a:cubicBezTo>
                    <a:pt x="41040" y="37716"/>
                    <a:pt x="40995" y="37524"/>
                    <a:pt x="41270" y="37524"/>
                  </a:cubicBezTo>
                  <a:cubicBezTo>
                    <a:pt x="41275" y="37524"/>
                    <a:pt x="41281" y="37524"/>
                    <a:pt x="41286" y="37524"/>
                  </a:cubicBezTo>
                  <a:cubicBezTo>
                    <a:pt x="41222" y="37696"/>
                    <a:pt x="41182" y="37878"/>
                    <a:pt x="41388" y="37964"/>
                  </a:cubicBezTo>
                  <a:cubicBezTo>
                    <a:pt x="41539" y="38042"/>
                    <a:pt x="41681" y="38090"/>
                    <a:pt x="41807" y="38090"/>
                  </a:cubicBezTo>
                  <a:cubicBezTo>
                    <a:pt x="42002" y="38090"/>
                    <a:pt x="42158" y="37974"/>
                    <a:pt x="42254" y="37673"/>
                  </a:cubicBezTo>
                  <a:lnTo>
                    <a:pt x="42261" y="37658"/>
                  </a:lnTo>
                  <a:lnTo>
                    <a:pt x="42269" y="37658"/>
                  </a:lnTo>
                  <a:cubicBezTo>
                    <a:pt x="42261" y="37666"/>
                    <a:pt x="42254" y="37673"/>
                    <a:pt x="42254" y="37681"/>
                  </a:cubicBezTo>
                  <a:cubicBezTo>
                    <a:pt x="42301" y="37862"/>
                    <a:pt x="42569" y="37885"/>
                    <a:pt x="42609" y="38146"/>
                  </a:cubicBezTo>
                  <a:cubicBezTo>
                    <a:pt x="42580" y="38143"/>
                    <a:pt x="42552" y="38142"/>
                    <a:pt x="42526" y="38142"/>
                  </a:cubicBezTo>
                  <a:cubicBezTo>
                    <a:pt x="42323" y="38142"/>
                    <a:pt x="42197" y="38229"/>
                    <a:pt x="42127" y="38452"/>
                  </a:cubicBezTo>
                  <a:cubicBezTo>
                    <a:pt x="42090" y="38575"/>
                    <a:pt x="42016" y="38688"/>
                    <a:pt x="41898" y="38688"/>
                  </a:cubicBezTo>
                  <a:cubicBezTo>
                    <a:pt x="41842" y="38688"/>
                    <a:pt x="41777" y="38663"/>
                    <a:pt x="41702" y="38603"/>
                  </a:cubicBezTo>
                  <a:cubicBezTo>
                    <a:pt x="41654" y="38564"/>
                    <a:pt x="41612" y="38549"/>
                    <a:pt x="41573" y="38549"/>
                  </a:cubicBezTo>
                  <a:cubicBezTo>
                    <a:pt x="41478" y="38549"/>
                    <a:pt x="41409" y="38644"/>
                    <a:pt x="41364" y="38728"/>
                  </a:cubicBezTo>
                  <a:cubicBezTo>
                    <a:pt x="41277" y="38886"/>
                    <a:pt x="41371" y="39066"/>
                    <a:pt x="41498" y="39075"/>
                  </a:cubicBezTo>
                  <a:cubicBezTo>
                    <a:pt x="41590" y="39075"/>
                    <a:pt x="41691" y="39089"/>
                    <a:pt x="41791" y="39089"/>
                  </a:cubicBezTo>
                  <a:cubicBezTo>
                    <a:pt x="41973" y="39089"/>
                    <a:pt x="42147" y="39043"/>
                    <a:pt x="42239" y="38783"/>
                  </a:cubicBezTo>
                  <a:cubicBezTo>
                    <a:pt x="42246" y="38886"/>
                    <a:pt x="42261" y="38996"/>
                    <a:pt x="42269" y="39106"/>
                  </a:cubicBezTo>
                  <a:cubicBezTo>
                    <a:pt x="42310" y="39366"/>
                    <a:pt x="42343" y="39483"/>
                    <a:pt x="42462" y="39483"/>
                  </a:cubicBezTo>
                  <a:cubicBezTo>
                    <a:pt x="42553" y="39483"/>
                    <a:pt x="42692" y="39417"/>
                    <a:pt x="42922" y="39295"/>
                  </a:cubicBezTo>
                  <a:cubicBezTo>
                    <a:pt x="42915" y="39130"/>
                    <a:pt x="42994" y="38956"/>
                    <a:pt x="42845" y="38822"/>
                  </a:cubicBezTo>
                  <a:cubicBezTo>
                    <a:pt x="42853" y="38822"/>
                    <a:pt x="42853" y="38815"/>
                    <a:pt x="42853" y="38815"/>
                  </a:cubicBezTo>
                  <a:cubicBezTo>
                    <a:pt x="42805" y="38665"/>
                    <a:pt x="42694" y="38524"/>
                    <a:pt x="42915" y="38390"/>
                  </a:cubicBezTo>
                  <a:cubicBezTo>
                    <a:pt x="43057" y="38303"/>
                    <a:pt x="43238" y="38201"/>
                    <a:pt x="43223" y="37980"/>
                  </a:cubicBezTo>
                  <a:lnTo>
                    <a:pt x="43223" y="37980"/>
                  </a:lnTo>
                  <a:cubicBezTo>
                    <a:pt x="43238" y="37997"/>
                    <a:pt x="43253" y="38012"/>
                    <a:pt x="43278" y="38019"/>
                  </a:cubicBezTo>
                  <a:cubicBezTo>
                    <a:pt x="43380" y="38059"/>
                    <a:pt x="43489" y="38066"/>
                    <a:pt x="43601" y="38066"/>
                  </a:cubicBezTo>
                  <a:lnTo>
                    <a:pt x="43601" y="38138"/>
                  </a:lnTo>
                  <a:cubicBezTo>
                    <a:pt x="43317" y="38476"/>
                    <a:pt x="43057" y="38815"/>
                    <a:pt x="43128" y="39295"/>
                  </a:cubicBezTo>
                  <a:cubicBezTo>
                    <a:pt x="43238" y="39350"/>
                    <a:pt x="43348" y="39402"/>
                    <a:pt x="43460" y="39402"/>
                  </a:cubicBezTo>
                  <a:cubicBezTo>
                    <a:pt x="43540" y="39402"/>
                    <a:pt x="43621" y="39375"/>
                    <a:pt x="43703" y="39302"/>
                  </a:cubicBezTo>
                  <a:cubicBezTo>
                    <a:pt x="44120" y="39240"/>
                    <a:pt x="44536" y="39177"/>
                    <a:pt x="44946" y="39113"/>
                  </a:cubicBezTo>
                  <a:cubicBezTo>
                    <a:pt x="45128" y="39091"/>
                    <a:pt x="45167" y="38949"/>
                    <a:pt x="45230" y="38815"/>
                  </a:cubicBezTo>
                  <a:cubicBezTo>
                    <a:pt x="45412" y="38947"/>
                    <a:pt x="45585" y="38997"/>
                    <a:pt x="45753" y="38997"/>
                  </a:cubicBezTo>
                  <a:cubicBezTo>
                    <a:pt x="46104" y="38997"/>
                    <a:pt x="46429" y="38776"/>
                    <a:pt x="46766" y="38626"/>
                  </a:cubicBezTo>
                  <a:cubicBezTo>
                    <a:pt x="47214" y="38509"/>
                    <a:pt x="47701" y="38516"/>
                    <a:pt x="48111" y="38248"/>
                  </a:cubicBezTo>
                  <a:cubicBezTo>
                    <a:pt x="48347" y="38225"/>
                    <a:pt x="48576" y="38185"/>
                    <a:pt x="48780" y="38051"/>
                  </a:cubicBezTo>
                  <a:cubicBezTo>
                    <a:pt x="49198" y="37895"/>
                    <a:pt x="49608" y="37736"/>
                    <a:pt x="50025" y="37579"/>
                  </a:cubicBezTo>
                  <a:lnTo>
                    <a:pt x="50033" y="37579"/>
                  </a:lnTo>
                  <a:cubicBezTo>
                    <a:pt x="50189" y="37564"/>
                    <a:pt x="50316" y="37500"/>
                    <a:pt x="50426" y="37390"/>
                  </a:cubicBezTo>
                  <a:cubicBezTo>
                    <a:pt x="50639" y="37390"/>
                    <a:pt x="50836" y="37350"/>
                    <a:pt x="50985" y="37194"/>
                  </a:cubicBezTo>
                  <a:cubicBezTo>
                    <a:pt x="51701" y="36838"/>
                    <a:pt x="52497" y="36704"/>
                    <a:pt x="53205" y="36326"/>
                  </a:cubicBezTo>
                  <a:cubicBezTo>
                    <a:pt x="53511" y="36296"/>
                    <a:pt x="53795" y="36194"/>
                    <a:pt x="54055" y="36028"/>
                  </a:cubicBezTo>
                  <a:cubicBezTo>
                    <a:pt x="54075" y="36025"/>
                    <a:pt x="54094" y="36024"/>
                    <a:pt x="54112" y="36024"/>
                  </a:cubicBezTo>
                  <a:cubicBezTo>
                    <a:pt x="54361" y="36024"/>
                    <a:pt x="54512" y="36261"/>
                    <a:pt x="54732" y="36319"/>
                  </a:cubicBezTo>
                  <a:cubicBezTo>
                    <a:pt x="54793" y="36388"/>
                    <a:pt x="54847" y="36414"/>
                    <a:pt x="54896" y="36414"/>
                  </a:cubicBezTo>
                  <a:cubicBezTo>
                    <a:pt x="54998" y="36414"/>
                    <a:pt x="55078" y="36302"/>
                    <a:pt x="55157" y="36232"/>
                  </a:cubicBezTo>
                  <a:cubicBezTo>
                    <a:pt x="55255" y="36141"/>
                    <a:pt x="55348" y="36040"/>
                    <a:pt x="55481" y="36040"/>
                  </a:cubicBezTo>
                  <a:cubicBezTo>
                    <a:pt x="55519" y="36040"/>
                    <a:pt x="55561" y="36048"/>
                    <a:pt x="55607" y="36067"/>
                  </a:cubicBezTo>
                  <a:cubicBezTo>
                    <a:pt x="55629" y="36217"/>
                    <a:pt x="55370" y="36366"/>
                    <a:pt x="55590" y="36515"/>
                  </a:cubicBezTo>
                  <a:cubicBezTo>
                    <a:pt x="55567" y="36721"/>
                    <a:pt x="55661" y="36816"/>
                    <a:pt x="55866" y="36816"/>
                  </a:cubicBezTo>
                  <a:cubicBezTo>
                    <a:pt x="55873" y="36910"/>
                    <a:pt x="55883" y="37005"/>
                    <a:pt x="55890" y="37091"/>
                  </a:cubicBezTo>
                  <a:cubicBezTo>
                    <a:pt x="55788" y="37146"/>
                    <a:pt x="55677" y="37201"/>
                    <a:pt x="55724" y="37335"/>
                  </a:cubicBezTo>
                  <a:cubicBezTo>
                    <a:pt x="55760" y="37436"/>
                    <a:pt x="55864" y="37478"/>
                    <a:pt x="55972" y="37478"/>
                  </a:cubicBezTo>
                  <a:cubicBezTo>
                    <a:pt x="55981" y="37478"/>
                    <a:pt x="55990" y="37478"/>
                    <a:pt x="56000" y="37477"/>
                  </a:cubicBezTo>
                  <a:cubicBezTo>
                    <a:pt x="56141" y="37452"/>
                    <a:pt x="56268" y="37405"/>
                    <a:pt x="56362" y="37288"/>
                  </a:cubicBezTo>
                  <a:cubicBezTo>
                    <a:pt x="56445" y="37174"/>
                    <a:pt x="56530" y="37106"/>
                    <a:pt x="56622" y="37106"/>
                  </a:cubicBezTo>
                  <a:cubicBezTo>
                    <a:pt x="56696" y="37106"/>
                    <a:pt x="56773" y="37150"/>
                    <a:pt x="56858" y="37248"/>
                  </a:cubicBezTo>
                  <a:cubicBezTo>
                    <a:pt x="56929" y="37332"/>
                    <a:pt x="57054" y="37427"/>
                    <a:pt x="57135" y="37427"/>
                  </a:cubicBezTo>
                  <a:cubicBezTo>
                    <a:pt x="57153" y="37427"/>
                    <a:pt x="57168" y="37423"/>
                    <a:pt x="57181" y="37413"/>
                  </a:cubicBezTo>
                  <a:cubicBezTo>
                    <a:pt x="57384" y="37236"/>
                    <a:pt x="57613" y="37214"/>
                    <a:pt x="57843" y="37214"/>
                  </a:cubicBezTo>
                  <a:cubicBezTo>
                    <a:pt x="57925" y="37214"/>
                    <a:pt x="58006" y="37216"/>
                    <a:pt x="58087" y="37216"/>
                  </a:cubicBezTo>
                  <a:cubicBezTo>
                    <a:pt x="58185" y="37216"/>
                    <a:pt x="58282" y="37212"/>
                    <a:pt x="58377" y="37194"/>
                  </a:cubicBezTo>
                  <a:cubicBezTo>
                    <a:pt x="58394" y="37192"/>
                    <a:pt x="58411" y="37192"/>
                    <a:pt x="58426" y="37192"/>
                  </a:cubicBezTo>
                  <a:cubicBezTo>
                    <a:pt x="58619" y="37192"/>
                    <a:pt x="58695" y="37288"/>
                    <a:pt x="58637" y="37500"/>
                  </a:cubicBezTo>
                  <a:cubicBezTo>
                    <a:pt x="58583" y="37706"/>
                    <a:pt x="58503" y="37885"/>
                    <a:pt x="58377" y="38051"/>
                  </a:cubicBezTo>
                  <a:cubicBezTo>
                    <a:pt x="58266" y="38012"/>
                    <a:pt x="58156" y="37979"/>
                    <a:pt x="58054" y="37979"/>
                  </a:cubicBezTo>
                  <a:cubicBezTo>
                    <a:pt x="57912" y="37979"/>
                    <a:pt x="57787" y="38043"/>
                    <a:pt x="57700" y="38240"/>
                  </a:cubicBezTo>
                  <a:cubicBezTo>
                    <a:pt x="57456" y="38390"/>
                    <a:pt x="57141" y="38335"/>
                    <a:pt x="56890" y="38499"/>
                  </a:cubicBezTo>
                  <a:cubicBezTo>
                    <a:pt x="56733" y="38603"/>
                    <a:pt x="56795" y="38713"/>
                    <a:pt x="56795" y="38830"/>
                  </a:cubicBezTo>
                  <a:cubicBezTo>
                    <a:pt x="56789" y="38908"/>
                    <a:pt x="56828" y="38958"/>
                    <a:pt x="56884" y="38958"/>
                  </a:cubicBezTo>
                  <a:cubicBezTo>
                    <a:pt x="56902" y="38958"/>
                    <a:pt x="56923" y="38953"/>
                    <a:pt x="56944" y="38941"/>
                  </a:cubicBezTo>
                  <a:cubicBezTo>
                    <a:pt x="57213" y="38792"/>
                    <a:pt x="57551" y="38949"/>
                    <a:pt x="57795" y="38720"/>
                  </a:cubicBezTo>
                  <a:cubicBezTo>
                    <a:pt x="57805" y="38837"/>
                    <a:pt x="57817" y="38989"/>
                    <a:pt x="57899" y="38989"/>
                  </a:cubicBezTo>
                  <a:cubicBezTo>
                    <a:pt x="57934" y="38989"/>
                    <a:pt x="57981" y="38962"/>
                    <a:pt x="58046" y="38894"/>
                  </a:cubicBezTo>
                  <a:cubicBezTo>
                    <a:pt x="58154" y="38782"/>
                    <a:pt x="58259" y="38742"/>
                    <a:pt x="58360" y="38742"/>
                  </a:cubicBezTo>
                  <a:cubicBezTo>
                    <a:pt x="58478" y="38742"/>
                    <a:pt x="58590" y="38798"/>
                    <a:pt x="58692" y="38862"/>
                  </a:cubicBezTo>
                  <a:cubicBezTo>
                    <a:pt x="58906" y="38989"/>
                    <a:pt x="59110" y="39011"/>
                    <a:pt x="59331" y="39011"/>
                  </a:cubicBezTo>
                  <a:cubicBezTo>
                    <a:pt x="59402" y="39172"/>
                    <a:pt x="59521" y="39200"/>
                    <a:pt x="59650" y="39200"/>
                  </a:cubicBezTo>
                  <a:cubicBezTo>
                    <a:pt x="59705" y="39200"/>
                    <a:pt x="59762" y="39195"/>
                    <a:pt x="59818" y="39193"/>
                  </a:cubicBezTo>
                  <a:cubicBezTo>
                    <a:pt x="59955" y="39256"/>
                    <a:pt x="60086" y="39285"/>
                    <a:pt x="60215" y="39285"/>
                  </a:cubicBezTo>
                  <a:cubicBezTo>
                    <a:pt x="60406" y="39285"/>
                    <a:pt x="60591" y="39221"/>
                    <a:pt x="60778" y="39113"/>
                  </a:cubicBezTo>
                  <a:cubicBezTo>
                    <a:pt x="61188" y="38877"/>
                    <a:pt x="61598" y="38611"/>
                    <a:pt x="62046" y="38484"/>
                  </a:cubicBezTo>
                  <a:cubicBezTo>
                    <a:pt x="63053" y="38193"/>
                    <a:pt x="63849" y="37500"/>
                    <a:pt x="64786" y="37091"/>
                  </a:cubicBezTo>
                  <a:cubicBezTo>
                    <a:pt x="65385" y="36823"/>
                    <a:pt x="65897" y="36421"/>
                    <a:pt x="66479" y="36130"/>
                  </a:cubicBezTo>
                  <a:cubicBezTo>
                    <a:pt x="67399" y="35674"/>
                    <a:pt x="68306" y="35177"/>
                    <a:pt x="69211" y="34697"/>
                  </a:cubicBezTo>
                  <a:cubicBezTo>
                    <a:pt x="69214" y="34698"/>
                    <a:pt x="69217" y="34698"/>
                    <a:pt x="69219" y="34698"/>
                  </a:cubicBezTo>
                  <a:cubicBezTo>
                    <a:pt x="69487" y="34698"/>
                    <a:pt x="69480" y="34342"/>
                    <a:pt x="69714" y="34320"/>
                  </a:cubicBezTo>
                  <a:cubicBezTo>
                    <a:pt x="70124" y="34287"/>
                    <a:pt x="70422" y="34029"/>
                    <a:pt x="70753" y="33832"/>
                  </a:cubicBezTo>
                  <a:cubicBezTo>
                    <a:pt x="71424" y="33360"/>
                    <a:pt x="72093" y="32878"/>
                    <a:pt x="72761" y="32398"/>
                  </a:cubicBezTo>
                  <a:cubicBezTo>
                    <a:pt x="72765" y="32398"/>
                    <a:pt x="72769" y="32398"/>
                    <a:pt x="72773" y="32398"/>
                  </a:cubicBezTo>
                  <a:cubicBezTo>
                    <a:pt x="73238" y="32398"/>
                    <a:pt x="73496" y="31957"/>
                    <a:pt x="73910" y="31848"/>
                  </a:cubicBezTo>
                  <a:cubicBezTo>
                    <a:pt x="73950" y="31839"/>
                    <a:pt x="73997" y="31737"/>
                    <a:pt x="73997" y="31689"/>
                  </a:cubicBezTo>
                  <a:cubicBezTo>
                    <a:pt x="73982" y="31453"/>
                    <a:pt x="74163" y="31366"/>
                    <a:pt x="74305" y="31249"/>
                  </a:cubicBezTo>
                  <a:cubicBezTo>
                    <a:pt x="74318" y="31250"/>
                    <a:pt x="74331" y="31251"/>
                    <a:pt x="74343" y="31251"/>
                  </a:cubicBezTo>
                  <a:cubicBezTo>
                    <a:pt x="74521" y="31251"/>
                    <a:pt x="74603" y="31149"/>
                    <a:pt x="74589" y="30958"/>
                  </a:cubicBezTo>
                  <a:lnTo>
                    <a:pt x="74589" y="30951"/>
                  </a:lnTo>
                  <a:cubicBezTo>
                    <a:pt x="74785" y="30777"/>
                    <a:pt x="74494" y="30769"/>
                    <a:pt x="74485" y="30667"/>
                  </a:cubicBezTo>
                  <a:cubicBezTo>
                    <a:pt x="74706" y="30461"/>
                    <a:pt x="75297" y="30439"/>
                    <a:pt x="74872" y="29902"/>
                  </a:cubicBezTo>
                  <a:cubicBezTo>
                    <a:pt x="74706" y="29864"/>
                    <a:pt x="74469" y="29760"/>
                    <a:pt x="74760" y="29651"/>
                  </a:cubicBezTo>
                  <a:cubicBezTo>
                    <a:pt x="75210" y="29469"/>
                    <a:pt x="75257" y="29258"/>
                    <a:pt x="74942" y="28855"/>
                  </a:cubicBezTo>
                  <a:lnTo>
                    <a:pt x="74942" y="28855"/>
                  </a:lnTo>
                  <a:cubicBezTo>
                    <a:pt x="75050" y="28874"/>
                    <a:pt x="75148" y="28885"/>
                    <a:pt x="75229" y="28885"/>
                  </a:cubicBezTo>
                  <a:cubicBezTo>
                    <a:pt x="75460" y="28885"/>
                    <a:pt x="75555" y="28791"/>
                    <a:pt x="75375" y="28494"/>
                  </a:cubicBezTo>
                  <a:cubicBezTo>
                    <a:pt x="75375" y="28477"/>
                    <a:pt x="75367" y="28462"/>
                    <a:pt x="75352" y="28455"/>
                  </a:cubicBezTo>
                  <a:cubicBezTo>
                    <a:pt x="75454" y="28154"/>
                    <a:pt x="75690" y="27863"/>
                    <a:pt x="75501" y="27550"/>
                  </a:cubicBezTo>
                  <a:cubicBezTo>
                    <a:pt x="75297" y="27209"/>
                    <a:pt x="75509" y="27219"/>
                    <a:pt x="75737" y="27209"/>
                  </a:cubicBezTo>
                  <a:cubicBezTo>
                    <a:pt x="75832" y="27179"/>
                    <a:pt x="76021" y="27226"/>
                    <a:pt x="75911" y="27013"/>
                  </a:cubicBezTo>
                  <a:cubicBezTo>
                    <a:pt x="75824" y="26849"/>
                    <a:pt x="75871" y="26699"/>
                    <a:pt x="75926" y="26541"/>
                  </a:cubicBezTo>
                  <a:cubicBezTo>
                    <a:pt x="76076" y="26471"/>
                    <a:pt x="76185" y="26257"/>
                    <a:pt x="76100" y="26210"/>
                  </a:cubicBezTo>
                  <a:cubicBezTo>
                    <a:pt x="75618" y="25951"/>
                    <a:pt x="75919" y="25573"/>
                    <a:pt x="75887" y="25242"/>
                  </a:cubicBezTo>
                  <a:cubicBezTo>
                    <a:pt x="75887" y="25156"/>
                    <a:pt x="75800" y="25076"/>
                    <a:pt x="75745" y="24999"/>
                  </a:cubicBezTo>
                  <a:cubicBezTo>
                    <a:pt x="75690" y="24124"/>
                    <a:pt x="75146" y="23565"/>
                    <a:pt x="74485" y="23085"/>
                  </a:cubicBezTo>
                  <a:cubicBezTo>
                    <a:pt x="74411" y="22904"/>
                    <a:pt x="74329" y="22742"/>
                    <a:pt x="74186" y="22742"/>
                  </a:cubicBezTo>
                  <a:cubicBezTo>
                    <a:pt x="74116" y="22742"/>
                    <a:pt x="74032" y="22780"/>
                    <a:pt x="73927" y="22873"/>
                  </a:cubicBezTo>
                  <a:cubicBezTo>
                    <a:pt x="73848" y="22943"/>
                    <a:pt x="73721" y="22958"/>
                    <a:pt x="73619" y="22990"/>
                  </a:cubicBezTo>
                  <a:cubicBezTo>
                    <a:pt x="73481" y="22990"/>
                    <a:pt x="73350" y="22839"/>
                    <a:pt x="73209" y="22839"/>
                  </a:cubicBezTo>
                  <a:cubicBezTo>
                    <a:pt x="73141" y="22839"/>
                    <a:pt x="73071" y="22873"/>
                    <a:pt x="72998" y="22975"/>
                  </a:cubicBezTo>
                  <a:cubicBezTo>
                    <a:pt x="72958" y="23038"/>
                    <a:pt x="72893" y="23146"/>
                    <a:pt x="72809" y="23146"/>
                  </a:cubicBezTo>
                  <a:cubicBezTo>
                    <a:pt x="72778" y="23146"/>
                    <a:pt x="72743" y="23131"/>
                    <a:pt x="72707" y="23092"/>
                  </a:cubicBezTo>
                  <a:cubicBezTo>
                    <a:pt x="72612" y="22998"/>
                    <a:pt x="72667" y="22856"/>
                    <a:pt x="72761" y="22746"/>
                  </a:cubicBezTo>
                  <a:cubicBezTo>
                    <a:pt x="72816" y="22692"/>
                    <a:pt x="72856" y="22627"/>
                    <a:pt x="72918" y="22533"/>
                  </a:cubicBezTo>
                  <a:cubicBezTo>
                    <a:pt x="72682" y="22495"/>
                    <a:pt x="72478" y="22455"/>
                    <a:pt x="72281" y="22416"/>
                  </a:cubicBezTo>
                  <a:cubicBezTo>
                    <a:pt x="72200" y="22615"/>
                    <a:pt x="72096" y="22688"/>
                    <a:pt x="71986" y="22688"/>
                  </a:cubicBezTo>
                  <a:cubicBezTo>
                    <a:pt x="71863" y="22688"/>
                    <a:pt x="71732" y="22595"/>
                    <a:pt x="71620" y="22486"/>
                  </a:cubicBezTo>
                  <a:cubicBezTo>
                    <a:pt x="71529" y="22403"/>
                    <a:pt x="71425" y="22365"/>
                    <a:pt x="71342" y="22365"/>
                  </a:cubicBezTo>
                  <a:cubicBezTo>
                    <a:pt x="71245" y="22365"/>
                    <a:pt x="71178" y="22417"/>
                    <a:pt x="71195" y="22510"/>
                  </a:cubicBezTo>
                  <a:cubicBezTo>
                    <a:pt x="71250" y="22864"/>
                    <a:pt x="70927" y="22754"/>
                    <a:pt x="70840" y="22896"/>
                  </a:cubicBezTo>
                  <a:lnTo>
                    <a:pt x="70745" y="22896"/>
                  </a:lnTo>
                  <a:cubicBezTo>
                    <a:pt x="70737" y="22894"/>
                    <a:pt x="70729" y="22893"/>
                    <a:pt x="70720" y="22893"/>
                  </a:cubicBezTo>
                  <a:cubicBezTo>
                    <a:pt x="70659" y="22893"/>
                    <a:pt x="70597" y="22937"/>
                    <a:pt x="70533" y="22937"/>
                  </a:cubicBezTo>
                  <a:cubicBezTo>
                    <a:pt x="70500" y="22937"/>
                    <a:pt x="70466" y="22925"/>
                    <a:pt x="70432" y="22888"/>
                  </a:cubicBezTo>
                  <a:cubicBezTo>
                    <a:pt x="70439" y="22746"/>
                    <a:pt x="70723" y="22699"/>
                    <a:pt x="70588" y="22478"/>
                  </a:cubicBezTo>
                  <a:cubicBezTo>
                    <a:pt x="70532" y="22376"/>
                    <a:pt x="70468" y="22351"/>
                    <a:pt x="70399" y="22351"/>
                  </a:cubicBezTo>
                  <a:cubicBezTo>
                    <a:pt x="70336" y="22351"/>
                    <a:pt x="70267" y="22372"/>
                    <a:pt x="70195" y="22376"/>
                  </a:cubicBezTo>
                  <a:cubicBezTo>
                    <a:pt x="70124" y="22376"/>
                    <a:pt x="70044" y="22282"/>
                    <a:pt x="69967" y="22227"/>
                  </a:cubicBezTo>
                  <a:cubicBezTo>
                    <a:pt x="69801" y="22234"/>
                    <a:pt x="69629" y="22250"/>
                    <a:pt x="69455" y="22250"/>
                  </a:cubicBezTo>
                  <a:cubicBezTo>
                    <a:pt x="69268" y="22256"/>
                    <a:pt x="69025" y="22309"/>
                    <a:pt x="68845" y="22309"/>
                  </a:cubicBezTo>
                  <a:cubicBezTo>
                    <a:pt x="68744" y="22309"/>
                    <a:pt x="68662" y="22293"/>
                    <a:pt x="68620" y="22242"/>
                  </a:cubicBezTo>
                  <a:cubicBezTo>
                    <a:pt x="68497" y="22105"/>
                    <a:pt x="68401" y="22054"/>
                    <a:pt x="68320" y="22054"/>
                  </a:cubicBezTo>
                  <a:cubicBezTo>
                    <a:pt x="68181" y="22054"/>
                    <a:pt x="68082" y="22200"/>
                    <a:pt x="67958" y="22314"/>
                  </a:cubicBezTo>
                  <a:cubicBezTo>
                    <a:pt x="67867" y="22382"/>
                    <a:pt x="67776" y="22412"/>
                    <a:pt x="67684" y="22412"/>
                  </a:cubicBezTo>
                  <a:cubicBezTo>
                    <a:pt x="67587" y="22412"/>
                    <a:pt x="67489" y="22378"/>
                    <a:pt x="67391" y="22321"/>
                  </a:cubicBezTo>
                  <a:cubicBezTo>
                    <a:pt x="67219" y="22306"/>
                    <a:pt x="67053" y="22212"/>
                    <a:pt x="67046" y="22045"/>
                  </a:cubicBezTo>
                  <a:cubicBezTo>
                    <a:pt x="67038" y="21857"/>
                    <a:pt x="67210" y="21739"/>
                    <a:pt x="67369" y="21675"/>
                  </a:cubicBezTo>
                  <a:cubicBezTo>
                    <a:pt x="67613" y="21588"/>
                    <a:pt x="67840" y="21443"/>
                    <a:pt x="68113" y="21443"/>
                  </a:cubicBezTo>
                  <a:cubicBezTo>
                    <a:pt x="68137" y="21443"/>
                    <a:pt x="68162" y="21444"/>
                    <a:pt x="68187" y="21446"/>
                  </a:cubicBezTo>
                  <a:cubicBezTo>
                    <a:pt x="68194" y="21447"/>
                    <a:pt x="68201" y="21447"/>
                    <a:pt x="68208" y="21447"/>
                  </a:cubicBezTo>
                  <a:cubicBezTo>
                    <a:pt x="68311" y="21447"/>
                    <a:pt x="68415" y="21383"/>
                    <a:pt x="68408" y="21250"/>
                  </a:cubicBezTo>
                  <a:cubicBezTo>
                    <a:pt x="68391" y="21116"/>
                    <a:pt x="68274" y="21086"/>
                    <a:pt x="68164" y="21078"/>
                  </a:cubicBezTo>
                  <a:cubicBezTo>
                    <a:pt x="68150" y="21076"/>
                    <a:pt x="68137" y="21075"/>
                    <a:pt x="68123" y="21075"/>
                  </a:cubicBezTo>
                  <a:cubicBezTo>
                    <a:pt x="68007" y="21075"/>
                    <a:pt x="67907" y="21137"/>
                    <a:pt x="67801" y="21173"/>
                  </a:cubicBezTo>
                  <a:cubicBezTo>
                    <a:pt x="67650" y="21227"/>
                    <a:pt x="67481" y="21259"/>
                    <a:pt x="67318" y="21259"/>
                  </a:cubicBezTo>
                  <a:cubicBezTo>
                    <a:pt x="67175" y="21259"/>
                    <a:pt x="67037" y="21235"/>
                    <a:pt x="66919" y="21180"/>
                  </a:cubicBezTo>
                  <a:cubicBezTo>
                    <a:pt x="66767" y="21110"/>
                    <a:pt x="66641" y="21000"/>
                    <a:pt x="66539" y="21000"/>
                  </a:cubicBezTo>
                  <a:cubicBezTo>
                    <a:pt x="66456" y="21000"/>
                    <a:pt x="66390" y="21072"/>
                    <a:pt x="66337" y="21297"/>
                  </a:cubicBezTo>
                  <a:cubicBezTo>
                    <a:pt x="66319" y="21363"/>
                    <a:pt x="66251" y="21406"/>
                    <a:pt x="66173" y="21406"/>
                  </a:cubicBezTo>
                  <a:cubicBezTo>
                    <a:pt x="66147" y="21406"/>
                    <a:pt x="66120" y="21401"/>
                    <a:pt x="66093" y="21392"/>
                  </a:cubicBezTo>
                  <a:cubicBezTo>
                    <a:pt x="66042" y="21372"/>
                    <a:pt x="65994" y="21364"/>
                    <a:pt x="65947" y="21364"/>
                  </a:cubicBezTo>
                  <a:cubicBezTo>
                    <a:pt x="65773" y="21364"/>
                    <a:pt x="65627" y="21482"/>
                    <a:pt x="65472" y="21550"/>
                  </a:cubicBezTo>
                  <a:cubicBezTo>
                    <a:pt x="65441" y="21555"/>
                    <a:pt x="65409" y="21556"/>
                    <a:pt x="65378" y="21556"/>
                  </a:cubicBezTo>
                  <a:cubicBezTo>
                    <a:pt x="65288" y="21556"/>
                    <a:pt x="65196" y="21544"/>
                    <a:pt x="65107" y="21544"/>
                  </a:cubicBezTo>
                  <a:cubicBezTo>
                    <a:pt x="64998" y="21544"/>
                    <a:pt x="64891" y="21562"/>
                    <a:pt x="64793" y="21645"/>
                  </a:cubicBezTo>
                  <a:cubicBezTo>
                    <a:pt x="64772" y="21643"/>
                    <a:pt x="64751" y="21641"/>
                    <a:pt x="64730" y="21641"/>
                  </a:cubicBezTo>
                  <a:cubicBezTo>
                    <a:pt x="64402" y="21641"/>
                    <a:pt x="64159" y="21920"/>
                    <a:pt x="63841" y="21943"/>
                  </a:cubicBezTo>
                  <a:cubicBezTo>
                    <a:pt x="63706" y="21807"/>
                    <a:pt x="63551" y="21678"/>
                    <a:pt x="63391" y="21678"/>
                  </a:cubicBezTo>
                  <a:cubicBezTo>
                    <a:pt x="63300" y="21678"/>
                    <a:pt x="63208" y="21719"/>
                    <a:pt x="63117" y="21824"/>
                  </a:cubicBezTo>
                  <a:cubicBezTo>
                    <a:pt x="62826" y="22164"/>
                    <a:pt x="62439" y="22202"/>
                    <a:pt x="62061" y="22306"/>
                  </a:cubicBezTo>
                  <a:cubicBezTo>
                    <a:pt x="62077" y="22302"/>
                    <a:pt x="62093" y="22301"/>
                    <a:pt x="62109" y="22301"/>
                  </a:cubicBezTo>
                  <a:cubicBezTo>
                    <a:pt x="62161" y="22301"/>
                    <a:pt x="62208" y="22321"/>
                    <a:pt x="62250" y="22344"/>
                  </a:cubicBezTo>
                  <a:cubicBezTo>
                    <a:pt x="62173" y="22344"/>
                    <a:pt x="62093" y="22336"/>
                    <a:pt x="62014" y="22321"/>
                  </a:cubicBezTo>
                  <a:cubicBezTo>
                    <a:pt x="61936" y="22321"/>
                    <a:pt x="61865" y="22336"/>
                    <a:pt x="61825" y="22416"/>
                  </a:cubicBezTo>
                  <a:cubicBezTo>
                    <a:pt x="61262" y="22579"/>
                    <a:pt x="60839" y="23085"/>
                    <a:pt x="60210" y="23085"/>
                  </a:cubicBezTo>
                  <a:cubicBezTo>
                    <a:pt x="60206" y="23085"/>
                    <a:pt x="60201" y="23085"/>
                    <a:pt x="60196" y="23085"/>
                  </a:cubicBezTo>
                  <a:cubicBezTo>
                    <a:pt x="60062" y="23132"/>
                    <a:pt x="59992" y="23274"/>
                    <a:pt x="59826" y="23274"/>
                  </a:cubicBezTo>
                  <a:cubicBezTo>
                    <a:pt x="59814" y="23273"/>
                    <a:pt x="59802" y="23273"/>
                    <a:pt x="59789" y="23273"/>
                  </a:cubicBezTo>
                  <a:cubicBezTo>
                    <a:pt x="59267" y="23273"/>
                    <a:pt x="58905" y="23590"/>
                    <a:pt x="58566" y="23943"/>
                  </a:cubicBezTo>
                  <a:cubicBezTo>
                    <a:pt x="58538" y="23955"/>
                    <a:pt x="58513" y="23961"/>
                    <a:pt x="58491" y="23961"/>
                  </a:cubicBezTo>
                  <a:cubicBezTo>
                    <a:pt x="58360" y="23961"/>
                    <a:pt x="58326" y="23760"/>
                    <a:pt x="58198" y="23760"/>
                  </a:cubicBezTo>
                  <a:cubicBezTo>
                    <a:pt x="58192" y="23760"/>
                    <a:pt x="58186" y="23760"/>
                    <a:pt x="58180" y="23761"/>
                  </a:cubicBezTo>
                  <a:cubicBezTo>
                    <a:pt x="58180" y="23731"/>
                    <a:pt x="58180" y="23699"/>
                    <a:pt x="58188" y="23667"/>
                  </a:cubicBezTo>
                  <a:cubicBezTo>
                    <a:pt x="58252" y="23597"/>
                    <a:pt x="58267" y="23495"/>
                    <a:pt x="58173" y="23495"/>
                  </a:cubicBezTo>
                  <a:cubicBezTo>
                    <a:pt x="58168" y="23495"/>
                    <a:pt x="58163" y="23495"/>
                    <a:pt x="58158" y="23495"/>
                  </a:cubicBezTo>
                  <a:cubicBezTo>
                    <a:pt x="57984" y="23495"/>
                    <a:pt x="57824" y="23395"/>
                    <a:pt x="57648" y="23395"/>
                  </a:cubicBezTo>
                  <a:cubicBezTo>
                    <a:pt x="57599" y="23395"/>
                    <a:pt x="57548" y="23403"/>
                    <a:pt x="57496" y="23423"/>
                  </a:cubicBezTo>
                  <a:cubicBezTo>
                    <a:pt x="57460" y="23439"/>
                    <a:pt x="57434" y="23446"/>
                    <a:pt x="57417" y="23446"/>
                  </a:cubicBezTo>
                  <a:cubicBezTo>
                    <a:pt x="57347" y="23446"/>
                    <a:pt x="57405" y="23339"/>
                    <a:pt x="57417" y="23281"/>
                  </a:cubicBezTo>
                  <a:cubicBezTo>
                    <a:pt x="57559" y="23204"/>
                    <a:pt x="57725" y="23156"/>
                    <a:pt x="57795" y="22990"/>
                  </a:cubicBezTo>
                  <a:cubicBezTo>
                    <a:pt x="57874" y="22990"/>
                    <a:pt x="57944" y="22975"/>
                    <a:pt x="57991" y="22903"/>
                  </a:cubicBezTo>
                  <a:cubicBezTo>
                    <a:pt x="58307" y="22873"/>
                    <a:pt x="58275" y="22627"/>
                    <a:pt x="58275" y="22416"/>
                  </a:cubicBezTo>
                  <a:cubicBezTo>
                    <a:pt x="58303" y="22412"/>
                    <a:pt x="58328" y="22410"/>
                    <a:pt x="58351" y="22410"/>
                  </a:cubicBezTo>
                  <a:cubicBezTo>
                    <a:pt x="58601" y="22410"/>
                    <a:pt x="58538" y="22635"/>
                    <a:pt x="58566" y="22801"/>
                  </a:cubicBezTo>
                  <a:cubicBezTo>
                    <a:pt x="58476" y="22961"/>
                    <a:pt x="58465" y="23084"/>
                    <a:pt x="58642" y="23084"/>
                  </a:cubicBezTo>
                  <a:cubicBezTo>
                    <a:pt x="58666" y="23084"/>
                    <a:pt x="58693" y="23082"/>
                    <a:pt x="58724" y="23077"/>
                  </a:cubicBezTo>
                  <a:cubicBezTo>
                    <a:pt x="58896" y="23045"/>
                    <a:pt x="59055" y="22975"/>
                    <a:pt x="59142" y="22801"/>
                  </a:cubicBezTo>
                  <a:cubicBezTo>
                    <a:pt x="59306" y="22786"/>
                    <a:pt x="59456" y="22707"/>
                    <a:pt x="59401" y="22542"/>
                  </a:cubicBezTo>
                  <a:cubicBezTo>
                    <a:pt x="59361" y="22423"/>
                    <a:pt x="59306" y="22282"/>
                    <a:pt x="59078" y="22242"/>
                  </a:cubicBezTo>
                  <a:cubicBezTo>
                    <a:pt x="59058" y="22239"/>
                    <a:pt x="59037" y="22238"/>
                    <a:pt x="59014" y="22238"/>
                  </a:cubicBezTo>
                  <a:cubicBezTo>
                    <a:pt x="58951" y="22238"/>
                    <a:pt x="58878" y="22246"/>
                    <a:pt x="58806" y="22246"/>
                  </a:cubicBezTo>
                  <a:cubicBezTo>
                    <a:pt x="58644" y="22246"/>
                    <a:pt x="58486" y="22205"/>
                    <a:pt x="58471" y="21936"/>
                  </a:cubicBezTo>
                  <a:cubicBezTo>
                    <a:pt x="58503" y="21872"/>
                    <a:pt x="58535" y="21809"/>
                    <a:pt x="58566" y="21747"/>
                  </a:cubicBezTo>
                  <a:cubicBezTo>
                    <a:pt x="58787" y="21683"/>
                    <a:pt x="59015" y="21613"/>
                    <a:pt x="59236" y="21550"/>
                  </a:cubicBezTo>
                  <a:cubicBezTo>
                    <a:pt x="59255" y="21544"/>
                    <a:pt x="59274" y="21541"/>
                    <a:pt x="59293" y="21541"/>
                  </a:cubicBezTo>
                  <a:cubicBezTo>
                    <a:pt x="59393" y="21541"/>
                    <a:pt x="59499" y="21616"/>
                    <a:pt x="59600" y="21616"/>
                  </a:cubicBezTo>
                  <a:cubicBezTo>
                    <a:pt x="59651" y="21616"/>
                    <a:pt x="59700" y="21597"/>
                    <a:pt x="59747" y="21541"/>
                  </a:cubicBezTo>
                  <a:cubicBezTo>
                    <a:pt x="59550" y="21297"/>
                    <a:pt x="59252" y="21282"/>
                    <a:pt x="58976" y="21101"/>
                  </a:cubicBezTo>
                  <a:lnTo>
                    <a:pt x="58976" y="21101"/>
                  </a:lnTo>
                  <a:cubicBezTo>
                    <a:pt x="59146" y="21126"/>
                    <a:pt x="59267" y="21144"/>
                    <a:pt x="59360" y="21144"/>
                  </a:cubicBezTo>
                  <a:cubicBezTo>
                    <a:pt x="59585" y="21144"/>
                    <a:pt x="59650" y="21040"/>
                    <a:pt x="59873" y="20683"/>
                  </a:cubicBezTo>
                  <a:cubicBezTo>
                    <a:pt x="59849" y="20664"/>
                    <a:pt x="59826" y="20656"/>
                    <a:pt x="59803" y="20656"/>
                  </a:cubicBezTo>
                  <a:cubicBezTo>
                    <a:pt x="59723" y="20656"/>
                    <a:pt x="59645" y="20743"/>
                    <a:pt x="59564" y="20743"/>
                  </a:cubicBezTo>
                  <a:cubicBezTo>
                    <a:pt x="59526" y="20743"/>
                    <a:pt x="59488" y="20724"/>
                    <a:pt x="59448" y="20668"/>
                  </a:cubicBezTo>
                  <a:cubicBezTo>
                    <a:pt x="59558" y="20464"/>
                    <a:pt x="59747" y="20352"/>
                    <a:pt x="59928" y="20228"/>
                  </a:cubicBezTo>
                  <a:cubicBezTo>
                    <a:pt x="60211" y="20014"/>
                    <a:pt x="59968" y="19746"/>
                    <a:pt x="59898" y="19589"/>
                  </a:cubicBezTo>
                  <a:cubicBezTo>
                    <a:pt x="59882" y="19555"/>
                    <a:pt x="59857" y="19541"/>
                    <a:pt x="59828" y="19541"/>
                  </a:cubicBezTo>
                  <a:cubicBezTo>
                    <a:pt x="59733" y="19541"/>
                    <a:pt x="59590" y="19682"/>
                    <a:pt x="59542" y="19778"/>
                  </a:cubicBezTo>
                  <a:cubicBezTo>
                    <a:pt x="59401" y="20029"/>
                    <a:pt x="59149" y="20133"/>
                    <a:pt x="58944" y="20305"/>
                  </a:cubicBezTo>
                  <a:cubicBezTo>
                    <a:pt x="58872" y="20331"/>
                    <a:pt x="58788" y="20396"/>
                    <a:pt x="58715" y="20396"/>
                  </a:cubicBezTo>
                  <a:cubicBezTo>
                    <a:pt x="58676" y="20396"/>
                    <a:pt x="58641" y="20377"/>
                    <a:pt x="58613" y="20322"/>
                  </a:cubicBezTo>
                  <a:cubicBezTo>
                    <a:pt x="58550" y="20196"/>
                    <a:pt x="58707" y="20109"/>
                    <a:pt x="58819" y="20046"/>
                  </a:cubicBezTo>
                  <a:cubicBezTo>
                    <a:pt x="58906" y="19999"/>
                    <a:pt x="59015" y="19982"/>
                    <a:pt x="59078" y="19920"/>
                  </a:cubicBezTo>
                  <a:cubicBezTo>
                    <a:pt x="59149" y="19850"/>
                    <a:pt x="59354" y="19778"/>
                    <a:pt x="59212" y="19644"/>
                  </a:cubicBezTo>
                  <a:cubicBezTo>
                    <a:pt x="59147" y="19579"/>
                    <a:pt x="59053" y="19495"/>
                    <a:pt x="58946" y="19495"/>
                  </a:cubicBezTo>
                  <a:cubicBezTo>
                    <a:pt x="58897" y="19495"/>
                    <a:pt x="58846" y="19513"/>
                    <a:pt x="58794" y="19557"/>
                  </a:cubicBezTo>
                  <a:cubicBezTo>
                    <a:pt x="58692" y="19636"/>
                    <a:pt x="58613" y="19738"/>
                    <a:pt x="58518" y="19818"/>
                  </a:cubicBezTo>
                  <a:cubicBezTo>
                    <a:pt x="58479" y="19853"/>
                    <a:pt x="58432" y="19895"/>
                    <a:pt x="58390" y="19895"/>
                  </a:cubicBezTo>
                  <a:cubicBezTo>
                    <a:pt x="58357" y="19895"/>
                    <a:pt x="58327" y="19869"/>
                    <a:pt x="58307" y="19793"/>
                  </a:cubicBezTo>
                  <a:cubicBezTo>
                    <a:pt x="58269" y="19652"/>
                    <a:pt x="58214" y="19606"/>
                    <a:pt x="58152" y="19606"/>
                  </a:cubicBezTo>
                  <a:cubicBezTo>
                    <a:pt x="58072" y="19606"/>
                    <a:pt x="57981" y="19682"/>
                    <a:pt x="57897" y="19731"/>
                  </a:cubicBezTo>
                  <a:lnTo>
                    <a:pt x="57889" y="19731"/>
                  </a:lnTo>
                  <a:cubicBezTo>
                    <a:pt x="57827" y="19763"/>
                    <a:pt x="57763" y="19793"/>
                    <a:pt x="57700" y="19833"/>
                  </a:cubicBezTo>
                  <a:cubicBezTo>
                    <a:pt x="57627" y="19702"/>
                    <a:pt x="57541" y="19664"/>
                    <a:pt x="57449" y="19664"/>
                  </a:cubicBezTo>
                  <a:cubicBezTo>
                    <a:pt x="57325" y="19664"/>
                    <a:pt x="57192" y="19733"/>
                    <a:pt x="57065" y="19733"/>
                  </a:cubicBezTo>
                  <a:cubicBezTo>
                    <a:pt x="57054" y="19733"/>
                    <a:pt x="57043" y="19732"/>
                    <a:pt x="57031" y="19731"/>
                  </a:cubicBezTo>
                  <a:cubicBezTo>
                    <a:pt x="56951" y="19647"/>
                    <a:pt x="56858" y="19629"/>
                    <a:pt x="56763" y="19629"/>
                  </a:cubicBezTo>
                  <a:cubicBezTo>
                    <a:pt x="56695" y="19629"/>
                    <a:pt x="56626" y="19638"/>
                    <a:pt x="56559" y="19638"/>
                  </a:cubicBezTo>
                  <a:cubicBezTo>
                    <a:pt x="56524" y="19638"/>
                    <a:pt x="56490" y="19636"/>
                    <a:pt x="56457" y="19629"/>
                  </a:cubicBezTo>
                  <a:cubicBezTo>
                    <a:pt x="56512" y="19502"/>
                    <a:pt x="56606" y="19440"/>
                    <a:pt x="56740" y="19440"/>
                  </a:cubicBezTo>
                  <a:cubicBezTo>
                    <a:pt x="56783" y="19453"/>
                    <a:pt x="56821" y="19459"/>
                    <a:pt x="56856" y="19459"/>
                  </a:cubicBezTo>
                  <a:cubicBezTo>
                    <a:pt x="57007" y="19459"/>
                    <a:pt x="57090" y="19344"/>
                    <a:pt x="57173" y="19196"/>
                  </a:cubicBezTo>
                  <a:cubicBezTo>
                    <a:pt x="57100" y="19168"/>
                    <a:pt x="57032" y="19156"/>
                    <a:pt x="56968" y="19156"/>
                  </a:cubicBezTo>
                  <a:cubicBezTo>
                    <a:pt x="56851" y="19156"/>
                    <a:pt x="56747" y="19195"/>
                    <a:pt x="56646" y="19251"/>
                  </a:cubicBezTo>
                  <a:cubicBezTo>
                    <a:pt x="56472" y="19313"/>
                    <a:pt x="56295" y="19495"/>
                    <a:pt x="56126" y="19495"/>
                  </a:cubicBezTo>
                  <a:cubicBezTo>
                    <a:pt x="56020" y="19495"/>
                    <a:pt x="55916" y="19423"/>
                    <a:pt x="55818" y="19204"/>
                  </a:cubicBezTo>
                  <a:cubicBezTo>
                    <a:pt x="55813" y="19190"/>
                    <a:pt x="55799" y="19184"/>
                    <a:pt x="55783" y="19184"/>
                  </a:cubicBezTo>
                  <a:cubicBezTo>
                    <a:pt x="55734" y="19184"/>
                    <a:pt x="55658" y="19233"/>
                    <a:pt x="55669" y="19251"/>
                  </a:cubicBezTo>
                  <a:cubicBezTo>
                    <a:pt x="55866" y="19668"/>
                    <a:pt x="55353" y="19731"/>
                    <a:pt x="55299" y="20014"/>
                  </a:cubicBezTo>
                  <a:lnTo>
                    <a:pt x="55306" y="20022"/>
                  </a:lnTo>
                  <a:lnTo>
                    <a:pt x="55299" y="20022"/>
                  </a:lnTo>
                  <a:lnTo>
                    <a:pt x="55299" y="20014"/>
                  </a:lnTo>
                  <a:cubicBezTo>
                    <a:pt x="55157" y="19755"/>
                    <a:pt x="55117" y="19510"/>
                    <a:pt x="55378" y="19306"/>
                  </a:cubicBezTo>
                  <a:cubicBezTo>
                    <a:pt x="55701" y="19054"/>
                    <a:pt x="55448" y="18975"/>
                    <a:pt x="55259" y="18905"/>
                  </a:cubicBezTo>
                  <a:cubicBezTo>
                    <a:pt x="55217" y="18890"/>
                    <a:pt x="55175" y="18883"/>
                    <a:pt x="55135" y="18883"/>
                  </a:cubicBezTo>
                  <a:cubicBezTo>
                    <a:pt x="54989" y="18883"/>
                    <a:pt x="54855" y="18971"/>
                    <a:pt x="54724" y="19037"/>
                  </a:cubicBezTo>
                  <a:cubicBezTo>
                    <a:pt x="54692" y="19054"/>
                    <a:pt x="54692" y="19117"/>
                    <a:pt x="54677" y="19156"/>
                  </a:cubicBezTo>
                  <a:cubicBezTo>
                    <a:pt x="55197" y="19258"/>
                    <a:pt x="54685" y="19472"/>
                    <a:pt x="54724" y="19629"/>
                  </a:cubicBezTo>
                  <a:cubicBezTo>
                    <a:pt x="54628" y="19653"/>
                    <a:pt x="54556" y="19796"/>
                    <a:pt x="54467" y="19796"/>
                  </a:cubicBezTo>
                  <a:cubicBezTo>
                    <a:pt x="54440" y="19796"/>
                    <a:pt x="54411" y="19782"/>
                    <a:pt x="54378" y="19746"/>
                  </a:cubicBezTo>
                  <a:cubicBezTo>
                    <a:pt x="54312" y="19677"/>
                    <a:pt x="54249" y="19655"/>
                    <a:pt x="54189" y="19655"/>
                  </a:cubicBezTo>
                  <a:cubicBezTo>
                    <a:pt x="54077" y="19655"/>
                    <a:pt x="53973" y="19731"/>
                    <a:pt x="53866" y="19731"/>
                  </a:cubicBezTo>
                  <a:cubicBezTo>
                    <a:pt x="53670" y="19676"/>
                    <a:pt x="53536" y="19549"/>
                    <a:pt x="53481" y="19353"/>
                  </a:cubicBezTo>
                  <a:cubicBezTo>
                    <a:pt x="53914" y="19313"/>
                    <a:pt x="54409" y="19291"/>
                    <a:pt x="54590" y="18858"/>
                  </a:cubicBezTo>
                  <a:cubicBezTo>
                    <a:pt x="54717" y="18550"/>
                    <a:pt x="54834" y="18353"/>
                    <a:pt x="55204" y="18338"/>
                  </a:cubicBezTo>
                  <a:cubicBezTo>
                    <a:pt x="55000" y="17991"/>
                    <a:pt x="54607" y="18282"/>
                    <a:pt x="54433" y="18008"/>
                  </a:cubicBezTo>
                  <a:cubicBezTo>
                    <a:pt x="54401" y="17968"/>
                    <a:pt x="54354" y="17928"/>
                    <a:pt x="54354" y="17896"/>
                  </a:cubicBezTo>
                  <a:cubicBezTo>
                    <a:pt x="54394" y="17652"/>
                    <a:pt x="54607" y="17441"/>
                    <a:pt x="54503" y="17180"/>
                  </a:cubicBezTo>
                  <a:cubicBezTo>
                    <a:pt x="54371" y="16857"/>
                    <a:pt x="54023" y="16999"/>
                    <a:pt x="53787" y="16904"/>
                  </a:cubicBezTo>
                  <a:cubicBezTo>
                    <a:pt x="53757" y="16897"/>
                    <a:pt x="53740" y="16864"/>
                    <a:pt x="53710" y="16849"/>
                  </a:cubicBezTo>
                  <a:cubicBezTo>
                    <a:pt x="53602" y="16807"/>
                    <a:pt x="53507" y="16785"/>
                    <a:pt x="53423" y="16785"/>
                  </a:cubicBezTo>
                  <a:cubicBezTo>
                    <a:pt x="53211" y="16785"/>
                    <a:pt x="53069" y="16922"/>
                    <a:pt x="52984" y="17205"/>
                  </a:cubicBezTo>
                  <a:cubicBezTo>
                    <a:pt x="52961" y="17299"/>
                    <a:pt x="52897" y="17322"/>
                    <a:pt x="52812" y="17329"/>
                  </a:cubicBezTo>
                  <a:cubicBezTo>
                    <a:pt x="52756" y="17307"/>
                    <a:pt x="52709" y="17297"/>
                    <a:pt x="52669" y="17297"/>
                  </a:cubicBezTo>
                  <a:cubicBezTo>
                    <a:pt x="52514" y="17297"/>
                    <a:pt x="52470" y="17449"/>
                    <a:pt x="52425" y="17605"/>
                  </a:cubicBezTo>
                  <a:cubicBezTo>
                    <a:pt x="52395" y="17732"/>
                    <a:pt x="52417" y="17856"/>
                    <a:pt x="52410" y="17983"/>
                  </a:cubicBezTo>
                  <a:cubicBezTo>
                    <a:pt x="52410" y="18055"/>
                    <a:pt x="52387" y="18117"/>
                    <a:pt x="52315" y="18132"/>
                  </a:cubicBezTo>
                  <a:cubicBezTo>
                    <a:pt x="52304" y="18135"/>
                    <a:pt x="52293" y="18136"/>
                    <a:pt x="52282" y="18136"/>
                  </a:cubicBezTo>
                  <a:cubicBezTo>
                    <a:pt x="52224" y="18136"/>
                    <a:pt x="52171" y="18100"/>
                    <a:pt x="52158" y="18045"/>
                  </a:cubicBezTo>
                  <a:cubicBezTo>
                    <a:pt x="52071" y="17715"/>
                    <a:pt x="51780" y="17558"/>
                    <a:pt x="51559" y="17329"/>
                  </a:cubicBezTo>
                  <a:cubicBezTo>
                    <a:pt x="51694" y="16936"/>
                    <a:pt x="51898" y="16573"/>
                    <a:pt x="52330" y="16496"/>
                  </a:cubicBezTo>
                  <a:cubicBezTo>
                    <a:pt x="52678" y="16432"/>
                    <a:pt x="52788" y="16243"/>
                    <a:pt x="52803" y="15952"/>
                  </a:cubicBezTo>
                  <a:cubicBezTo>
                    <a:pt x="52819" y="15723"/>
                    <a:pt x="52834" y="15545"/>
                    <a:pt x="52962" y="15545"/>
                  </a:cubicBezTo>
                  <a:cubicBezTo>
                    <a:pt x="53027" y="15545"/>
                    <a:pt x="53121" y="15591"/>
                    <a:pt x="53260" y="15701"/>
                  </a:cubicBezTo>
                  <a:cubicBezTo>
                    <a:pt x="53347" y="15768"/>
                    <a:pt x="53430" y="15799"/>
                    <a:pt x="53503" y="15799"/>
                  </a:cubicBezTo>
                  <a:cubicBezTo>
                    <a:pt x="53666" y="15799"/>
                    <a:pt x="53777" y="15643"/>
                    <a:pt x="53772" y="15393"/>
                  </a:cubicBezTo>
                  <a:cubicBezTo>
                    <a:pt x="53764" y="15236"/>
                    <a:pt x="53677" y="15079"/>
                    <a:pt x="53700" y="14928"/>
                  </a:cubicBezTo>
                  <a:cubicBezTo>
                    <a:pt x="53757" y="14401"/>
                    <a:pt x="53842" y="13898"/>
                    <a:pt x="53252" y="13582"/>
                  </a:cubicBezTo>
                  <a:cubicBezTo>
                    <a:pt x="53111" y="13503"/>
                    <a:pt x="53031" y="13291"/>
                    <a:pt x="52882" y="13085"/>
                  </a:cubicBezTo>
                  <a:cubicBezTo>
                    <a:pt x="52892" y="13085"/>
                    <a:pt x="52903" y="13085"/>
                    <a:pt x="52913" y="13085"/>
                  </a:cubicBezTo>
                  <a:cubicBezTo>
                    <a:pt x="53128" y="13085"/>
                    <a:pt x="53330" y="13121"/>
                    <a:pt x="53516" y="13121"/>
                  </a:cubicBezTo>
                  <a:cubicBezTo>
                    <a:pt x="53714" y="13121"/>
                    <a:pt x="53892" y="13080"/>
                    <a:pt x="54048" y="12914"/>
                  </a:cubicBezTo>
                  <a:cubicBezTo>
                    <a:pt x="54361" y="12496"/>
                    <a:pt x="53827" y="12354"/>
                    <a:pt x="53772" y="12056"/>
                  </a:cubicBezTo>
                  <a:cubicBezTo>
                    <a:pt x="53772" y="11882"/>
                    <a:pt x="53764" y="11716"/>
                    <a:pt x="53653" y="11566"/>
                  </a:cubicBezTo>
                  <a:cubicBezTo>
                    <a:pt x="53598" y="11631"/>
                    <a:pt x="53543" y="11693"/>
                    <a:pt x="53489" y="11755"/>
                  </a:cubicBezTo>
                  <a:cubicBezTo>
                    <a:pt x="53464" y="11583"/>
                    <a:pt x="53322" y="11551"/>
                    <a:pt x="53198" y="11489"/>
                  </a:cubicBezTo>
                  <a:cubicBezTo>
                    <a:pt x="53001" y="11315"/>
                    <a:pt x="53118" y="11134"/>
                    <a:pt x="53205" y="10969"/>
                  </a:cubicBezTo>
                  <a:cubicBezTo>
                    <a:pt x="53292" y="10811"/>
                    <a:pt x="53332" y="10629"/>
                    <a:pt x="53158" y="10552"/>
                  </a:cubicBezTo>
                  <a:cubicBezTo>
                    <a:pt x="52748" y="10370"/>
                    <a:pt x="52536" y="9953"/>
                    <a:pt x="52134" y="9764"/>
                  </a:cubicBezTo>
                  <a:cubicBezTo>
                    <a:pt x="52071" y="9756"/>
                    <a:pt x="52017" y="9756"/>
                    <a:pt x="51952" y="9749"/>
                  </a:cubicBezTo>
                  <a:cubicBezTo>
                    <a:pt x="51876" y="9673"/>
                    <a:pt x="51789" y="9657"/>
                    <a:pt x="51699" y="9657"/>
                  </a:cubicBezTo>
                  <a:cubicBezTo>
                    <a:pt x="51640" y="9657"/>
                    <a:pt x="51580" y="9664"/>
                    <a:pt x="51520" y="9664"/>
                  </a:cubicBezTo>
                  <a:cubicBezTo>
                    <a:pt x="51502" y="9664"/>
                    <a:pt x="51483" y="9663"/>
                    <a:pt x="51465" y="9662"/>
                  </a:cubicBezTo>
                  <a:cubicBezTo>
                    <a:pt x="50796" y="9669"/>
                    <a:pt x="50788" y="9677"/>
                    <a:pt x="50781" y="10425"/>
                  </a:cubicBezTo>
                  <a:cubicBezTo>
                    <a:pt x="50654" y="10679"/>
                    <a:pt x="50465" y="10728"/>
                    <a:pt x="50262" y="10728"/>
                  </a:cubicBezTo>
                  <a:cubicBezTo>
                    <a:pt x="50133" y="10728"/>
                    <a:pt x="49998" y="10708"/>
                    <a:pt x="49870" y="10708"/>
                  </a:cubicBezTo>
                  <a:cubicBezTo>
                    <a:pt x="49861" y="10708"/>
                    <a:pt x="49852" y="10708"/>
                    <a:pt x="49844" y="10709"/>
                  </a:cubicBezTo>
                  <a:cubicBezTo>
                    <a:pt x="49494" y="10409"/>
                    <a:pt x="49254" y="9921"/>
                    <a:pt x="48708" y="9921"/>
                  </a:cubicBezTo>
                  <a:cubicBezTo>
                    <a:pt x="48652" y="9921"/>
                    <a:pt x="48592" y="9926"/>
                    <a:pt x="48529" y="9938"/>
                  </a:cubicBezTo>
                  <a:cubicBezTo>
                    <a:pt x="48655" y="9741"/>
                    <a:pt x="48765" y="9560"/>
                    <a:pt x="48882" y="9378"/>
                  </a:cubicBezTo>
                  <a:cubicBezTo>
                    <a:pt x="48946" y="9410"/>
                    <a:pt x="49009" y="9433"/>
                    <a:pt x="49063" y="9465"/>
                  </a:cubicBezTo>
                  <a:lnTo>
                    <a:pt x="49071" y="9465"/>
                  </a:lnTo>
                  <a:cubicBezTo>
                    <a:pt x="49150" y="9553"/>
                    <a:pt x="49244" y="9581"/>
                    <a:pt x="49339" y="9581"/>
                  </a:cubicBezTo>
                  <a:cubicBezTo>
                    <a:pt x="49414" y="9581"/>
                    <a:pt x="49490" y="9564"/>
                    <a:pt x="49560" y="9543"/>
                  </a:cubicBezTo>
                  <a:cubicBezTo>
                    <a:pt x="49757" y="9495"/>
                    <a:pt x="50072" y="9560"/>
                    <a:pt x="50135" y="9306"/>
                  </a:cubicBezTo>
                  <a:cubicBezTo>
                    <a:pt x="50184" y="9102"/>
                    <a:pt x="50072" y="9088"/>
                    <a:pt x="49949" y="9088"/>
                  </a:cubicBezTo>
                  <a:cubicBezTo>
                    <a:pt x="49929" y="9088"/>
                    <a:pt x="49908" y="9088"/>
                    <a:pt x="49888" y="9088"/>
                  </a:cubicBezTo>
                  <a:cubicBezTo>
                    <a:pt x="49832" y="9088"/>
                    <a:pt x="49779" y="9085"/>
                    <a:pt x="49742" y="9063"/>
                  </a:cubicBezTo>
                  <a:cubicBezTo>
                    <a:pt x="49725" y="9055"/>
                    <a:pt x="49717" y="9040"/>
                    <a:pt x="49710" y="9033"/>
                  </a:cubicBezTo>
                  <a:cubicBezTo>
                    <a:pt x="49482" y="8824"/>
                    <a:pt x="49308" y="8722"/>
                    <a:pt x="49132" y="8722"/>
                  </a:cubicBezTo>
                  <a:cubicBezTo>
                    <a:pt x="48967" y="8722"/>
                    <a:pt x="48800" y="8810"/>
                    <a:pt x="48583" y="8985"/>
                  </a:cubicBezTo>
                  <a:cubicBezTo>
                    <a:pt x="48551" y="8985"/>
                    <a:pt x="48529" y="8993"/>
                    <a:pt x="48497" y="9000"/>
                  </a:cubicBezTo>
                  <a:cubicBezTo>
                    <a:pt x="48442" y="8976"/>
                    <a:pt x="48372" y="8976"/>
                    <a:pt x="48325" y="8946"/>
                  </a:cubicBezTo>
                  <a:cubicBezTo>
                    <a:pt x="48238" y="8880"/>
                    <a:pt x="48142" y="8794"/>
                    <a:pt x="48046" y="8794"/>
                  </a:cubicBezTo>
                  <a:cubicBezTo>
                    <a:pt x="47993" y="8794"/>
                    <a:pt x="47940" y="8820"/>
                    <a:pt x="47890" y="8891"/>
                  </a:cubicBezTo>
                  <a:cubicBezTo>
                    <a:pt x="47733" y="9118"/>
                    <a:pt x="48049" y="9135"/>
                    <a:pt x="48111" y="9276"/>
                  </a:cubicBezTo>
                  <a:cubicBezTo>
                    <a:pt x="48053" y="9300"/>
                    <a:pt x="47997" y="9310"/>
                    <a:pt x="47943" y="9310"/>
                  </a:cubicBezTo>
                  <a:cubicBezTo>
                    <a:pt x="47682" y="9310"/>
                    <a:pt x="47466" y="9076"/>
                    <a:pt x="47209" y="9076"/>
                  </a:cubicBezTo>
                  <a:cubicBezTo>
                    <a:pt x="47190" y="9076"/>
                    <a:pt x="47171" y="9077"/>
                    <a:pt x="47151" y="9080"/>
                  </a:cubicBezTo>
                  <a:cubicBezTo>
                    <a:pt x="47132" y="9079"/>
                    <a:pt x="47113" y="9078"/>
                    <a:pt x="47095" y="9078"/>
                  </a:cubicBezTo>
                  <a:cubicBezTo>
                    <a:pt x="46809" y="9078"/>
                    <a:pt x="46550" y="9195"/>
                    <a:pt x="46284" y="9276"/>
                  </a:cubicBezTo>
                  <a:cubicBezTo>
                    <a:pt x="46255" y="9289"/>
                    <a:pt x="46223" y="9293"/>
                    <a:pt x="46190" y="9293"/>
                  </a:cubicBezTo>
                  <a:cubicBezTo>
                    <a:pt x="46111" y="9293"/>
                    <a:pt x="46023" y="9269"/>
                    <a:pt x="45943" y="9269"/>
                  </a:cubicBezTo>
                  <a:cubicBezTo>
                    <a:pt x="45844" y="9269"/>
                    <a:pt x="45757" y="9305"/>
                    <a:pt x="45709" y="9465"/>
                  </a:cubicBezTo>
                  <a:lnTo>
                    <a:pt x="45426" y="9465"/>
                  </a:lnTo>
                  <a:cubicBezTo>
                    <a:pt x="45414" y="9266"/>
                    <a:pt x="45348" y="9198"/>
                    <a:pt x="45257" y="9198"/>
                  </a:cubicBezTo>
                  <a:cubicBezTo>
                    <a:pt x="45182" y="9198"/>
                    <a:pt x="45089" y="9243"/>
                    <a:pt x="44993" y="9299"/>
                  </a:cubicBezTo>
                  <a:cubicBezTo>
                    <a:pt x="44929" y="9334"/>
                    <a:pt x="44864" y="9353"/>
                    <a:pt x="44797" y="9353"/>
                  </a:cubicBezTo>
                  <a:cubicBezTo>
                    <a:pt x="44743" y="9353"/>
                    <a:pt x="44687" y="9341"/>
                    <a:pt x="44631" y="9316"/>
                  </a:cubicBezTo>
                  <a:cubicBezTo>
                    <a:pt x="44586" y="9297"/>
                    <a:pt x="44547" y="9287"/>
                    <a:pt x="44513" y="9287"/>
                  </a:cubicBezTo>
                  <a:cubicBezTo>
                    <a:pt x="44432" y="9287"/>
                    <a:pt x="44382" y="9343"/>
                    <a:pt x="44372" y="9465"/>
                  </a:cubicBezTo>
                  <a:lnTo>
                    <a:pt x="44372" y="9473"/>
                  </a:lnTo>
                  <a:cubicBezTo>
                    <a:pt x="44341" y="9464"/>
                    <a:pt x="44307" y="9461"/>
                    <a:pt x="44273" y="9461"/>
                  </a:cubicBezTo>
                  <a:cubicBezTo>
                    <a:pt x="44214" y="9461"/>
                    <a:pt x="44153" y="9469"/>
                    <a:pt x="44094" y="9469"/>
                  </a:cubicBezTo>
                  <a:cubicBezTo>
                    <a:pt x="43980" y="9469"/>
                    <a:pt x="43876" y="9438"/>
                    <a:pt x="43820" y="9252"/>
                  </a:cubicBezTo>
                  <a:cubicBezTo>
                    <a:pt x="43805" y="9200"/>
                    <a:pt x="43768" y="9177"/>
                    <a:pt x="43727" y="9177"/>
                  </a:cubicBezTo>
                  <a:cubicBezTo>
                    <a:pt x="43662" y="9177"/>
                    <a:pt x="43588" y="9237"/>
                    <a:pt x="43584" y="9339"/>
                  </a:cubicBezTo>
                  <a:cubicBezTo>
                    <a:pt x="43584" y="9399"/>
                    <a:pt x="43658" y="9505"/>
                    <a:pt x="43564" y="9505"/>
                  </a:cubicBezTo>
                  <a:cubicBezTo>
                    <a:pt x="43561" y="9505"/>
                    <a:pt x="43557" y="9505"/>
                    <a:pt x="43554" y="9505"/>
                  </a:cubicBezTo>
                  <a:cubicBezTo>
                    <a:pt x="43528" y="9503"/>
                    <a:pt x="43504" y="9502"/>
                    <a:pt x="43481" y="9502"/>
                  </a:cubicBezTo>
                  <a:cubicBezTo>
                    <a:pt x="43011" y="9502"/>
                    <a:pt x="42945" y="9944"/>
                    <a:pt x="42741" y="10236"/>
                  </a:cubicBezTo>
                  <a:cubicBezTo>
                    <a:pt x="42721" y="10236"/>
                    <a:pt x="42700" y="10239"/>
                    <a:pt x="42679" y="10239"/>
                  </a:cubicBezTo>
                  <a:cubicBezTo>
                    <a:pt x="42668" y="10239"/>
                    <a:pt x="42657" y="10239"/>
                    <a:pt x="42647" y="10236"/>
                  </a:cubicBezTo>
                  <a:cubicBezTo>
                    <a:pt x="42622" y="10239"/>
                    <a:pt x="42597" y="10240"/>
                    <a:pt x="42572" y="10240"/>
                  </a:cubicBezTo>
                  <a:cubicBezTo>
                    <a:pt x="42476" y="10240"/>
                    <a:pt x="42378" y="10224"/>
                    <a:pt x="42282" y="10224"/>
                  </a:cubicBezTo>
                  <a:cubicBezTo>
                    <a:pt x="42173" y="10224"/>
                    <a:pt x="42067" y="10245"/>
                    <a:pt x="41970" y="10331"/>
                  </a:cubicBezTo>
                  <a:cubicBezTo>
                    <a:pt x="41833" y="10411"/>
                    <a:pt x="41714" y="10537"/>
                    <a:pt x="41543" y="10537"/>
                  </a:cubicBezTo>
                  <a:cubicBezTo>
                    <a:pt x="41528" y="10537"/>
                    <a:pt x="41513" y="10537"/>
                    <a:pt x="41498" y="10535"/>
                  </a:cubicBezTo>
                  <a:cubicBezTo>
                    <a:pt x="41428" y="10512"/>
                    <a:pt x="41324" y="10512"/>
                    <a:pt x="41396" y="10393"/>
                  </a:cubicBezTo>
                  <a:cubicBezTo>
                    <a:pt x="41533" y="10150"/>
                    <a:pt x="41718" y="9996"/>
                    <a:pt x="41957" y="9996"/>
                  </a:cubicBezTo>
                  <a:cubicBezTo>
                    <a:pt x="42034" y="9996"/>
                    <a:pt x="42118" y="10012"/>
                    <a:pt x="42206" y="10047"/>
                  </a:cubicBezTo>
                  <a:cubicBezTo>
                    <a:pt x="42250" y="10064"/>
                    <a:pt x="42287" y="10072"/>
                    <a:pt x="42319" y="10072"/>
                  </a:cubicBezTo>
                  <a:cubicBezTo>
                    <a:pt x="42403" y="10072"/>
                    <a:pt x="42451" y="10019"/>
                    <a:pt x="42475" y="9945"/>
                  </a:cubicBezTo>
                  <a:cubicBezTo>
                    <a:pt x="42504" y="9837"/>
                    <a:pt x="42462" y="9819"/>
                    <a:pt x="42407" y="9819"/>
                  </a:cubicBezTo>
                  <a:cubicBezTo>
                    <a:pt x="42380" y="9819"/>
                    <a:pt x="42349" y="9824"/>
                    <a:pt x="42322" y="9824"/>
                  </a:cubicBezTo>
                  <a:cubicBezTo>
                    <a:pt x="42301" y="9824"/>
                    <a:pt x="42282" y="9821"/>
                    <a:pt x="42269" y="9811"/>
                  </a:cubicBezTo>
                  <a:cubicBezTo>
                    <a:pt x="42181" y="9750"/>
                    <a:pt x="42099" y="9727"/>
                    <a:pt x="42020" y="9727"/>
                  </a:cubicBezTo>
                  <a:cubicBezTo>
                    <a:pt x="41886" y="9727"/>
                    <a:pt x="41760" y="9794"/>
                    <a:pt x="41632" y="9858"/>
                  </a:cubicBezTo>
                  <a:cubicBezTo>
                    <a:pt x="41561" y="9897"/>
                    <a:pt x="41521" y="9946"/>
                    <a:pt x="41428" y="9946"/>
                  </a:cubicBezTo>
                  <a:cubicBezTo>
                    <a:pt x="41407" y="9946"/>
                    <a:pt x="41383" y="9943"/>
                    <a:pt x="41356" y="9938"/>
                  </a:cubicBezTo>
                  <a:cubicBezTo>
                    <a:pt x="41200" y="9905"/>
                    <a:pt x="41088" y="9885"/>
                    <a:pt x="41012" y="9885"/>
                  </a:cubicBezTo>
                  <a:cubicBezTo>
                    <a:pt x="40826" y="9885"/>
                    <a:pt x="40862" y="10012"/>
                    <a:pt x="41003" y="10410"/>
                  </a:cubicBezTo>
                  <a:cubicBezTo>
                    <a:pt x="41033" y="10497"/>
                    <a:pt x="41033" y="10552"/>
                    <a:pt x="41018" y="10622"/>
                  </a:cubicBezTo>
                  <a:cubicBezTo>
                    <a:pt x="40908" y="10686"/>
                    <a:pt x="40797" y="10748"/>
                    <a:pt x="40687" y="10803"/>
                  </a:cubicBezTo>
                  <a:cubicBezTo>
                    <a:pt x="40515" y="10889"/>
                    <a:pt x="40392" y="10936"/>
                    <a:pt x="40299" y="10936"/>
                  </a:cubicBezTo>
                  <a:cubicBezTo>
                    <a:pt x="40144" y="10936"/>
                    <a:pt x="40066" y="10809"/>
                    <a:pt x="39964" y="10520"/>
                  </a:cubicBezTo>
                  <a:cubicBezTo>
                    <a:pt x="40183" y="10385"/>
                    <a:pt x="40175" y="10174"/>
                    <a:pt x="40152" y="9953"/>
                  </a:cubicBezTo>
                  <a:lnTo>
                    <a:pt x="40255" y="9858"/>
                  </a:lnTo>
                  <a:cubicBezTo>
                    <a:pt x="40561" y="9826"/>
                    <a:pt x="40538" y="9590"/>
                    <a:pt x="40538" y="9371"/>
                  </a:cubicBezTo>
                  <a:cubicBezTo>
                    <a:pt x="40568" y="9339"/>
                    <a:pt x="40593" y="9306"/>
                    <a:pt x="40625" y="9276"/>
                  </a:cubicBezTo>
                  <a:cubicBezTo>
                    <a:pt x="40750" y="9189"/>
                    <a:pt x="40750" y="9008"/>
                    <a:pt x="40908" y="8929"/>
                  </a:cubicBezTo>
                  <a:cubicBezTo>
                    <a:pt x="41207" y="8772"/>
                    <a:pt x="41239" y="8513"/>
                    <a:pt x="41105" y="8220"/>
                  </a:cubicBezTo>
                  <a:cubicBezTo>
                    <a:pt x="41135" y="8190"/>
                    <a:pt x="41167" y="8150"/>
                    <a:pt x="41199" y="8118"/>
                  </a:cubicBezTo>
                  <a:cubicBezTo>
                    <a:pt x="41237" y="8118"/>
                    <a:pt x="41279" y="8121"/>
                    <a:pt x="41321" y="8121"/>
                  </a:cubicBezTo>
                  <a:cubicBezTo>
                    <a:pt x="41427" y="8121"/>
                    <a:pt x="41528" y="8101"/>
                    <a:pt x="41522" y="7954"/>
                  </a:cubicBezTo>
                  <a:cubicBezTo>
                    <a:pt x="41513" y="7834"/>
                    <a:pt x="41570" y="7603"/>
                    <a:pt x="41324" y="7603"/>
                  </a:cubicBezTo>
                  <a:cubicBezTo>
                    <a:pt x="41309" y="7603"/>
                    <a:pt x="41294" y="7604"/>
                    <a:pt x="41277" y="7606"/>
                  </a:cubicBezTo>
                  <a:cubicBezTo>
                    <a:pt x="41230" y="7606"/>
                    <a:pt x="41167" y="7504"/>
                    <a:pt x="41112" y="7449"/>
                  </a:cubicBezTo>
                  <a:cubicBezTo>
                    <a:pt x="40937" y="7278"/>
                    <a:pt x="40748" y="7221"/>
                    <a:pt x="40546" y="7221"/>
                  </a:cubicBezTo>
                  <a:cubicBezTo>
                    <a:pt x="40331" y="7221"/>
                    <a:pt x="40100" y="7286"/>
                    <a:pt x="39852" y="7347"/>
                  </a:cubicBezTo>
                  <a:cubicBezTo>
                    <a:pt x="40018" y="7111"/>
                    <a:pt x="39765" y="6954"/>
                    <a:pt x="39892" y="6701"/>
                  </a:cubicBezTo>
                  <a:cubicBezTo>
                    <a:pt x="40105" y="6293"/>
                    <a:pt x="40474" y="5930"/>
                    <a:pt x="40396" y="5395"/>
                  </a:cubicBezTo>
                  <a:cubicBezTo>
                    <a:pt x="40379" y="5284"/>
                    <a:pt x="40426" y="5142"/>
                    <a:pt x="40530" y="5048"/>
                  </a:cubicBezTo>
                  <a:cubicBezTo>
                    <a:pt x="40530" y="4536"/>
                    <a:pt x="40168" y="4040"/>
                    <a:pt x="39765" y="4001"/>
                  </a:cubicBezTo>
                  <a:cubicBezTo>
                    <a:pt x="39775" y="3812"/>
                    <a:pt x="39884" y="3647"/>
                    <a:pt x="40018" y="3568"/>
                  </a:cubicBezTo>
                  <a:cubicBezTo>
                    <a:pt x="40443" y="3300"/>
                    <a:pt x="40372" y="2994"/>
                    <a:pt x="40152" y="2655"/>
                  </a:cubicBezTo>
                  <a:cubicBezTo>
                    <a:pt x="40058" y="2372"/>
                    <a:pt x="39829" y="2293"/>
                    <a:pt x="39561" y="2278"/>
                  </a:cubicBezTo>
                  <a:cubicBezTo>
                    <a:pt x="39576" y="1616"/>
                    <a:pt x="39317" y="1119"/>
                    <a:pt x="38703" y="836"/>
                  </a:cubicBezTo>
                  <a:cubicBezTo>
                    <a:pt x="38632" y="747"/>
                    <a:pt x="38542" y="731"/>
                    <a:pt x="38448" y="731"/>
                  </a:cubicBezTo>
                  <a:cubicBezTo>
                    <a:pt x="38395" y="731"/>
                    <a:pt x="38340" y="736"/>
                    <a:pt x="38287" y="736"/>
                  </a:cubicBezTo>
                  <a:cubicBezTo>
                    <a:pt x="38268" y="736"/>
                    <a:pt x="38249" y="736"/>
                    <a:pt x="38231" y="734"/>
                  </a:cubicBezTo>
                  <a:cubicBezTo>
                    <a:pt x="38062" y="679"/>
                    <a:pt x="37897" y="564"/>
                    <a:pt x="37717" y="564"/>
                  </a:cubicBezTo>
                  <a:cubicBezTo>
                    <a:pt x="37637" y="564"/>
                    <a:pt x="37555" y="587"/>
                    <a:pt x="37468" y="647"/>
                  </a:cubicBezTo>
                  <a:cubicBezTo>
                    <a:pt x="37262" y="662"/>
                    <a:pt x="37326" y="836"/>
                    <a:pt x="37262" y="955"/>
                  </a:cubicBezTo>
                  <a:cubicBezTo>
                    <a:pt x="37097" y="1276"/>
                    <a:pt x="37271" y="1813"/>
                    <a:pt x="36695" y="1890"/>
                  </a:cubicBezTo>
                  <a:cubicBezTo>
                    <a:pt x="36498" y="1749"/>
                    <a:pt x="36222" y="1860"/>
                    <a:pt x="36026" y="1694"/>
                  </a:cubicBezTo>
                  <a:cubicBezTo>
                    <a:pt x="36005" y="1433"/>
                    <a:pt x="36149" y="1338"/>
                    <a:pt x="36357" y="1338"/>
                  </a:cubicBezTo>
                  <a:cubicBezTo>
                    <a:pt x="36374" y="1338"/>
                    <a:pt x="36393" y="1339"/>
                    <a:pt x="36411" y="1340"/>
                  </a:cubicBezTo>
                  <a:cubicBezTo>
                    <a:pt x="36487" y="1344"/>
                    <a:pt x="36580" y="1392"/>
                    <a:pt x="36654" y="1392"/>
                  </a:cubicBezTo>
                  <a:cubicBezTo>
                    <a:pt x="36718" y="1392"/>
                    <a:pt x="36768" y="1357"/>
                    <a:pt x="36782" y="1229"/>
                  </a:cubicBezTo>
                  <a:cubicBezTo>
                    <a:pt x="36806" y="1017"/>
                    <a:pt x="36861" y="781"/>
                    <a:pt x="36593" y="639"/>
                  </a:cubicBezTo>
                  <a:cubicBezTo>
                    <a:pt x="36491" y="577"/>
                    <a:pt x="36294" y="607"/>
                    <a:pt x="36287" y="458"/>
                  </a:cubicBezTo>
                  <a:cubicBezTo>
                    <a:pt x="36272" y="222"/>
                    <a:pt x="36220" y="150"/>
                    <a:pt x="36146" y="150"/>
                  </a:cubicBezTo>
                  <a:cubicBezTo>
                    <a:pt x="36052" y="150"/>
                    <a:pt x="35925" y="264"/>
                    <a:pt x="35797" y="309"/>
                  </a:cubicBezTo>
                  <a:cubicBezTo>
                    <a:pt x="35514" y="403"/>
                    <a:pt x="35608" y="843"/>
                    <a:pt x="35255" y="843"/>
                  </a:cubicBezTo>
                  <a:cubicBezTo>
                    <a:pt x="34932" y="662"/>
                    <a:pt x="35011" y="435"/>
                    <a:pt x="35334" y="1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3"/>
          <p:cNvGrpSpPr/>
          <p:nvPr/>
        </p:nvGrpSpPr>
        <p:grpSpPr>
          <a:xfrm>
            <a:off x="1147353" y="1441640"/>
            <a:ext cx="1290712" cy="473646"/>
            <a:chOff x="276100" y="856175"/>
            <a:chExt cx="2172550" cy="797250"/>
          </a:xfrm>
        </p:grpSpPr>
        <p:sp>
          <p:nvSpPr>
            <p:cNvPr id="829" name="Google Shape;829;p63"/>
            <p:cNvSpPr/>
            <p:nvPr/>
          </p:nvSpPr>
          <p:spPr>
            <a:xfrm>
              <a:off x="557975" y="1619850"/>
              <a:ext cx="33875" cy="33575"/>
            </a:xfrm>
            <a:custGeom>
              <a:avLst/>
              <a:gdLst/>
              <a:ahLst/>
              <a:cxnLst/>
              <a:rect l="l" t="t" r="r" b="b"/>
              <a:pathLst>
                <a:path w="1355" h="1343" extrusionOk="0">
                  <a:moveTo>
                    <a:pt x="582" y="0"/>
                  </a:moveTo>
                  <a:cubicBezTo>
                    <a:pt x="205" y="0"/>
                    <a:pt x="0" y="251"/>
                    <a:pt x="22" y="701"/>
                  </a:cubicBezTo>
                  <a:cubicBezTo>
                    <a:pt x="45" y="1130"/>
                    <a:pt x="260" y="1343"/>
                    <a:pt x="669" y="1343"/>
                  </a:cubicBezTo>
                  <a:cubicBezTo>
                    <a:pt x="704" y="1343"/>
                    <a:pt x="740" y="1341"/>
                    <a:pt x="778" y="1338"/>
                  </a:cubicBezTo>
                  <a:cubicBezTo>
                    <a:pt x="1156" y="1308"/>
                    <a:pt x="1355" y="1110"/>
                    <a:pt x="1355" y="749"/>
                  </a:cubicBezTo>
                  <a:cubicBezTo>
                    <a:pt x="1330" y="331"/>
                    <a:pt x="992" y="0"/>
                    <a:pt x="599" y="0"/>
                  </a:cubicBezTo>
                  <a:cubicBezTo>
                    <a:pt x="593" y="0"/>
                    <a:pt x="587"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544600" y="1576700"/>
              <a:ext cx="18475" cy="18800"/>
            </a:xfrm>
            <a:custGeom>
              <a:avLst/>
              <a:gdLst/>
              <a:ahLst/>
              <a:cxnLst/>
              <a:rect l="l" t="t" r="r" b="b"/>
              <a:pathLst>
                <a:path w="739" h="752" extrusionOk="0">
                  <a:moveTo>
                    <a:pt x="371" y="0"/>
                  </a:moveTo>
                  <a:cubicBezTo>
                    <a:pt x="358" y="0"/>
                    <a:pt x="345" y="0"/>
                    <a:pt x="331" y="1"/>
                  </a:cubicBezTo>
                  <a:cubicBezTo>
                    <a:pt x="102" y="11"/>
                    <a:pt x="0" y="152"/>
                    <a:pt x="0" y="364"/>
                  </a:cubicBezTo>
                  <a:cubicBezTo>
                    <a:pt x="0" y="624"/>
                    <a:pt x="132" y="751"/>
                    <a:pt x="363" y="751"/>
                  </a:cubicBezTo>
                  <a:cubicBezTo>
                    <a:pt x="378" y="751"/>
                    <a:pt x="393" y="751"/>
                    <a:pt x="408" y="750"/>
                  </a:cubicBezTo>
                  <a:cubicBezTo>
                    <a:pt x="637" y="742"/>
                    <a:pt x="739" y="600"/>
                    <a:pt x="739" y="364"/>
                  </a:cubicBezTo>
                  <a:cubicBezTo>
                    <a:pt x="739" y="126"/>
                    <a:pt x="605" y="0"/>
                    <a:pt x="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415625" y="1634425"/>
              <a:ext cx="17750" cy="14050"/>
            </a:xfrm>
            <a:custGeom>
              <a:avLst/>
              <a:gdLst/>
              <a:ahLst/>
              <a:cxnLst/>
              <a:rect l="l" t="t" r="r" b="b"/>
              <a:pathLst>
                <a:path w="710" h="562" extrusionOk="0">
                  <a:moveTo>
                    <a:pt x="428" y="0"/>
                  </a:moveTo>
                  <a:cubicBezTo>
                    <a:pt x="405" y="0"/>
                    <a:pt x="381" y="3"/>
                    <a:pt x="356" y="7"/>
                  </a:cubicBezTo>
                  <a:cubicBezTo>
                    <a:pt x="159" y="47"/>
                    <a:pt x="1" y="166"/>
                    <a:pt x="57" y="385"/>
                  </a:cubicBezTo>
                  <a:cubicBezTo>
                    <a:pt x="85" y="525"/>
                    <a:pt x="197" y="561"/>
                    <a:pt x="314" y="561"/>
                  </a:cubicBezTo>
                  <a:cubicBezTo>
                    <a:pt x="355" y="561"/>
                    <a:pt x="396" y="557"/>
                    <a:pt x="435" y="551"/>
                  </a:cubicBezTo>
                  <a:cubicBezTo>
                    <a:pt x="592" y="527"/>
                    <a:pt x="709" y="424"/>
                    <a:pt x="687" y="196"/>
                  </a:cubicBezTo>
                  <a:cubicBezTo>
                    <a:pt x="653" y="75"/>
                    <a:pt x="562"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1484375" y="1565075"/>
              <a:ext cx="14425" cy="15475"/>
            </a:xfrm>
            <a:custGeom>
              <a:avLst/>
              <a:gdLst/>
              <a:ahLst/>
              <a:cxnLst/>
              <a:rect l="l" t="t" r="r" b="b"/>
              <a:pathLst>
                <a:path w="577" h="619" extrusionOk="0">
                  <a:moveTo>
                    <a:pt x="303" y="0"/>
                  </a:moveTo>
                  <a:cubicBezTo>
                    <a:pt x="290" y="0"/>
                    <a:pt x="276" y="1"/>
                    <a:pt x="261" y="3"/>
                  </a:cubicBezTo>
                  <a:cubicBezTo>
                    <a:pt x="95" y="26"/>
                    <a:pt x="1" y="168"/>
                    <a:pt x="18" y="342"/>
                  </a:cubicBezTo>
                  <a:cubicBezTo>
                    <a:pt x="25" y="518"/>
                    <a:pt x="121" y="619"/>
                    <a:pt x="282" y="619"/>
                  </a:cubicBezTo>
                  <a:cubicBezTo>
                    <a:pt x="293" y="619"/>
                    <a:pt x="304" y="618"/>
                    <a:pt x="316" y="617"/>
                  </a:cubicBezTo>
                  <a:cubicBezTo>
                    <a:pt x="497" y="593"/>
                    <a:pt x="577" y="466"/>
                    <a:pt x="567" y="302"/>
                  </a:cubicBezTo>
                  <a:cubicBezTo>
                    <a:pt x="540" y="128"/>
                    <a:pt x="457" y="0"/>
                    <a:pt x="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525450" y="1635575"/>
              <a:ext cx="12450" cy="12250"/>
            </a:xfrm>
            <a:custGeom>
              <a:avLst/>
              <a:gdLst/>
              <a:ahLst/>
              <a:cxnLst/>
              <a:rect l="l" t="t" r="r" b="b"/>
              <a:pathLst>
                <a:path w="498" h="490" extrusionOk="0">
                  <a:moveTo>
                    <a:pt x="214" y="1"/>
                  </a:moveTo>
                  <a:cubicBezTo>
                    <a:pt x="65" y="18"/>
                    <a:pt x="1" y="120"/>
                    <a:pt x="10" y="244"/>
                  </a:cubicBezTo>
                  <a:cubicBezTo>
                    <a:pt x="10" y="378"/>
                    <a:pt x="88" y="481"/>
                    <a:pt x="229" y="490"/>
                  </a:cubicBezTo>
                  <a:cubicBezTo>
                    <a:pt x="356" y="490"/>
                    <a:pt x="483" y="458"/>
                    <a:pt x="490" y="301"/>
                  </a:cubicBezTo>
                  <a:cubicBezTo>
                    <a:pt x="498" y="127"/>
                    <a:pt x="379" y="40"/>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454600" y="1572325"/>
              <a:ext cx="11450" cy="10950"/>
            </a:xfrm>
            <a:custGeom>
              <a:avLst/>
              <a:gdLst/>
              <a:ahLst/>
              <a:cxnLst/>
              <a:rect l="l" t="t" r="r" b="b"/>
              <a:pathLst>
                <a:path w="458" h="438" extrusionOk="0">
                  <a:moveTo>
                    <a:pt x="237" y="1"/>
                  </a:moveTo>
                  <a:cubicBezTo>
                    <a:pt x="219" y="1"/>
                    <a:pt x="201" y="2"/>
                    <a:pt x="182" y="4"/>
                  </a:cubicBezTo>
                  <a:cubicBezTo>
                    <a:pt x="87" y="19"/>
                    <a:pt x="1" y="74"/>
                    <a:pt x="10" y="186"/>
                  </a:cubicBezTo>
                  <a:cubicBezTo>
                    <a:pt x="10" y="327"/>
                    <a:pt x="95" y="429"/>
                    <a:pt x="229" y="437"/>
                  </a:cubicBezTo>
                  <a:cubicBezTo>
                    <a:pt x="356" y="437"/>
                    <a:pt x="435" y="327"/>
                    <a:pt x="458" y="176"/>
                  </a:cubicBezTo>
                  <a:cubicBezTo>
                    <a:pt x="430" y="48"/>
                    <a:pt x="345"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3"/>
            <p:cNvSpPr/>
            <p:nvPr/>
          </p:nvSpPr>
          <p:spPr>
            <a:xfrm>
              <a:off x="521725" y="1583150"/>
              <a:ext cx="6925" cy="5825"/>
            </a:xfrm>
            <a:custGeom>
              <a:avLst/>
              <a:gdLst/>
              <a:ahLst/>
              <a:cxnLst/>
              <a:rect l="l" t="t" r="r" b="b"/>
              <a:pathLst>
                <a:path w="277" h="233" extrusionOk="0">
                  <a:moveTo>
                    <a:pt x="175" y="0"/>
                  </a:moveTo>
                  <a:cubicBezTo>
                    <a:pt x="135" y="0"/>
                    <a:pt x="69" y="25"/>
                    <a:pt x="55" y="51"/>
                  </a:cubicBezTo>
                  <a:cubicBezTo>
                    <a:pt x="1" y="138"/>
                    <a:pt x="48" y="225"/>
                    <a:pt x="150" y="233"/>
                  </a:cubicBezTo>
                  <a:cubicBezTo>
                    <a:pt x="182" y="233"/>
                    <a:pt x="229" y="178"/>
                    <a:pt x="276" y="146"/>
                  </a:cubicBezTo>
                  <a:cubicBezTo>
                    <a:pt x="254" y="98"/>
                    <a:pt x="237" y="19"/>
                    <a:pt x="197" y="4"/>
                  </a:cubicBezTo>
                  <a:cubicBezTo>
                    <a:pt x="192" y="1"/>
                    <a:pt x="184" y="0"/>
                    <a:pt x="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3"/>
            <p:cNvSpPr/>
            <p:nvPr/>
          </p:nvSpPr>
          <p:spPr>
            <a:xfrm>
              <a:off x="497350" y="1593025"/>
              <a:ext cx="6875" cy="5800"/>
            </a:xfrm>
            <a:custGeom>
              <a:avLst/>
              <a:gdLst/>
              <a:ahLst/>
              <a:cxnLst/>
              <a:rect l="l" t="t" r="r" b="b"/>
              <a:pathLst>
                <a:path w="275" h="232" extrusionOk="0">
                  <a:moveTo>
                    <a:pt x="170" y="0"/>
                  </a:moveTo>
                  <a:cubicBezTo>
                    <a:pt x="129" y="0"/>
                    <a:pt x="79" y="19"/>
                    <a:pt x="63" y="42"/>
                  </a:cubicBezTo>
                  <a:cubicBezTo>
                    <a:pt x="1" y="121"/>
                    <a:pt x="31" y="208"/>
                    <a:pt x="133" y="231"/>
                  </a:cubicBezTo>
                  <a:cubicBezTo>
                    <a:pt x="135" y="231"/>
                    <a:pt x="138" y="231"/>
                    <a:pt x="141" y="231"/>
                  </a:cubicBezTo>
                  <a:cubicBezTo>
                    <a:pt x="179" y="231"/>
                    <a:pt x="230" y="182"/>
                    <a:pt x="275" y="161"/>
                  </a:cubicBezTo>
                  <a:cubicBezTo>
                    <a:pt x="259" y="104"/>
                    <a:pt x="252" y="27"/>
                    <a:pt x="212" y="10"/>
                  </a:cubicBezTo>
                  <a:cubicBezTo>
                    <a:pt x="201" y="3"/>
                    <a:pt x="186" y="0"/>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3"/>
            <p:cNvSpPr/>
            <p:nvPr/>
          </p:nvSpPr>
          <p:spPr>
            <a:xfrm>
              <a:off x="508550" y="1553600"/>
              <a:ext cx="3950" cy="2525"/>
            </a:xfrm>
            <a:custGeom>
              <a:avLst/>
              <a:gdLst/>
              <a:ahLst/>
              <a:cxnLst/>
              <a:rect l="l" t="t" r="r" b="b"/>
              <a:pathLst>
                <a:path w="158" h="101" extrusionOk="0">
                  <a:moveTo>
                    <a:pt x="90" y="0"/>
                  </a:moveTo>
                  <a:cubicBezTo>
                    <a:pt x="74" y="0"/>
                    <a:pt x="56" y="4"/>
                    <a:pt x="48" y="13"/>
                  </a:cubicBezTo>
                  <a:cubicBezTo>
                    <a:pt x="0" y="60"/>
                    <a:pt x="15" y="100"/>
                    <a:pt x="95" y="100"/>
                  </a:cubicBezTo>
                  <a:cubicBezTo>
                    <a:pt x="97" y="100"/>
                    <a:pt x="100" y="101"/>
                    <a:pt x="102" y="101"/>
                  </a:cubicBezTo>
                  <a:cubicBezTo>
                    <a:pt x="123" y="101"/>
                    <a:pt x="137" y="73"/>
                    <a:pt x="157" y="60"/>
                  </a:cubicBezTo>
                  <a:cubicBezTo>
                    <a:pt x="150" y="45"/>
                    <a:pt x="142" y="13"/>
                    <a:pt x="119" y="5"/>
                  </a:cubicBezTo>
                  <a:cubicBezTo>
                    <a:pt x="112" y="2"/>
                    <a:pt x="101" y="0"/>
                    <a:pt x="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3"/>
            <p:cNvSpPr/>
            <p:nvPr/>
          </p:nvSpPr>
          <p:spPr>
            <a:xfrm>
              <a:off x="2297100" y="1287625"/>
              <a:ext cx="1400" cy="600"/>
            </a:xfrm>
            <a:custGeom>
              <a:avLst/>
              <a:gdLst/>
              <a:ahLst/>
              <a:cxnLst/>
              <a:rect l="l" t="t" r="r" b="b"/>
              <a:pathLst>
                <a:path w="56" h="24" extrusionOk="0">
                  <a:moveTo>
                    <a:pt x="0" y="1"/>
                  </a:moveTo>
                  <a:lnTo>
                    <a:pt x="0" y="1"/>
                  </a:lnTo>
                  <a:cubicBezTo>
                    <a:pt x="15" y="8"/>
                    <a:pt x="38" y="16"/>
                    <a:pt x="55" y="23"/>
                  </a:cubicBezTo>
                  <a:cubicBezTo>
                    <a:pt x="38" y="16"/>
                    <a:pt x="23" y="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3"/>
            <p:cNvSpPr/>
            <p:nvPr/>
          </p:nvSpPr>
          <p:spPr>
            <a:xfrm>
              <a:off x="432975" y="856175"/>
              <a:ext cx="2015675" cy="592850"/>
            </a:xfrm>
            <a:custGeom>
              <a:avLst/>
              <a:gdLst/>
              <a:ahLst/>
              <a:cxnLst/>
              <a:rect l="l" t="t" r="r" b="b"/>
              <a:pathLst>
                <a:path w="80627" h="23714" extrusionOk="0">
                  <a:moveTo>
                    <a:pt x="17147" y="1158"/>
                  </a:moveTo>
                  <a:cubicBezTo>
                    <a:pt x="17147" y="1166"/>
                    <a:pt x="17147" y="1166"/>
                    <a:pt x="17155" y="1173"/>
                  </a:cubicBezTo>
                  <a:cubicBezTo>
                    <a:pt x="17147" y="1173"/>
                    <a:pt x="17147" y="1166"/>
                    <a:pt x="17140" y="1166"/>
                  </a:cubicBezTo>
                  <a:cubicBezTo>
                    <a:pt x="17140" y="1166"/>
                    <a:pt x="17140" y="1158"/>
                    <a:pt x="17147" y="1158"/>
                  </a:cubicBezTo>
                  <a:close/>
                  <a:moveTo>
                    <a:pt x="15872" y="1410"/>
                  </a:moveTo>
                  <a:lnTo>
                    <a:pt x="15872" y="1410"/>
                  </a:lnTo>
                  <a:cubicBezTo>
                    <a:pt x="15887" y="1481"/>
                    <a:pt x="15904" y="1544"/>
                    <a:pt x="15927" y="1606"/>
                  </a:cubicBezTo>
                  <a:cubicBezTo>
                    <a:pt x="15872" y="1536"/>
                    <a:pt x="15857" y="1472"/>
                    <a:pt x="15872" y="1410"/>
                  </a:cubicBezTo>
                  <a:close/>
                  <a:moveTo>
                    <a:pt x="26540" y="3465"/>
                  </a:moveTo>
                  <a:cubicBezTo>
                    <a:pt x="26548" y="3465"/>
                    <a:pt x="26548" y="3465"/>
                    <a:pt x="26548" y="3473"/>
                  </a:cubicBezTo>
                  <a:cubicBezTo>
                    <a:pt x="26548" y="3465"/>
                    <a:pt x="26540" y="3465"/>
                    <a:pt x="26540" y="3465"/>
                  </a:cubicBezTo>
                  <a:close/>
                  <a:moveTo>
                    <a:pt x="27972" y="4607"/>
                  </a:moveTo>
                  <a:cubicBezTo>
                    <a:pt x="27989" y="4646"/>
                    <a:pt x="28004" y="4676"/>
                    <a:pt x="28027" y="4709"/>
                  </a:cubicBezTo>
                  <a:cubicBezTo>
                    <a:pt x="28004" y="4709"/>
                    <a:pt x="27989" y="4709"/>
                    <a:pt x="27972" y="4716"/>
                  </a:cubicBezTo>
                  <a:lnTo>
                    <a:pt x="27972" y="4607"/>
                  </a:lnTo>
                  <a:close/>
                  <a:moveTo>
                    <a:pt x="36798" y="6252"/>
                  </a:moveTo>
                  <a:cubicBezTo>
                    <a:pt x="36798" y="6260"/>
                    <a:pt x="36798" y="6260"/>
                    <a:pt x="36790" y="6260"/>
                  </a:cubicBezTo>
                  <a:lnTo>
                    <a:pt x="36790" y="6252"/>
                  </a:lnTo>
                  <a:close/>
                  <a:moveTo>
                    <a:pt x="36515" y="6536"/>
                  </a:moveTo>
                  <a:cubicBezTo>
                    <a:pt x="36500" y="6551"/>
                    <a:pt x="36483" y="6558"/>
                    <a:pt x="36467" y="6573"/>
                  </a:cubicBezTo>
                  <a:cubicBezTo>
                    <a:pt x="36475" y="6558"/>
                    <a:pt x="36475" y="6543"/>
                    <a:pt x="36483" y="6536"/>
                  </a:cubicBezTo>
                  <a:close/>
                  <a:moveTo>
                    <a:pt x="14857" y="6441"/>
                  </a:moveTo>
                  <a:cubicBezTo>
                    <a:pt x="14880" y="6519"/>
                    <a:pt x="14927" y="6598"/>
                    <a:pt x="14990" y="6660"/>
                  </a:cubicBezTo>
                  <a:cubicBezTo>
                    <a:pt x="14967" y="6668"/>
                    <a:pt x="14952" y="6668"/>
                    <a:pt x="14935" y="6668"/>
                  </a:cubicBezTo>
                  <a:cubicBezTo>
                    <a:pt x="14887" y="6621"/>
                    <a:pt x="14857" y="6583"/>
                    <a:pt x="14840" y="6536"/>
                  </a:cubicBezTo>
                  <a:cubicBezTo>
                    <a:pt x="14840" y="6504"/>
                    <a:pt x="14848" y="6471"/>
                    <a:pt x="14857" y="6441"/>
                  </a:cubicBezTo>
                  <a:close/>
                  <a:moveTo>
                    <a:pt x="15698" y="7496"/>
                  </a:moveTo>
                  <a:lnTo>
                    <a:pt x="15698" y="7503"/>
                  </a:lnTo>
                  <a:lnTo>
                    <a:pt x="15691" y="7503"/>
                  </a:lnTo>
                  <a:cubicBezTo>
                    <a:pt x="15691" y="7503"/>
                    <a:pt x="15698" y="7503"/>
                    <a:pt x="15698" y="7496"/>
                  </a:cubicBezTo>
                  <a:close/>
                  <a:moveTo>
                    <a:pt x="67669" y="8085"/>
                  </a:moveTo>
                  <a:lnTo>
                    <a:pt x="67669" y="8085"/>
                  </a:lnTo>
                  <a:cubicBezTo>
                    <a:pt x="67659" y="8102"/>
                    <a:pt x="67644" y="8110"/>
                    <a:pt x="67629" y="8117"/>
                  </a:cubicBezTo>
                  <a:cubicBezTo>
                    <a:pt x="67629" y="8110"/>
                    <a:pt x="67629" y="8102"/>
                    <a:pt x="67621" y="8095"/>
                  </a:cubicBezTo>
                  <a:cubicBezTo>
                    <a:pt x="67636" y="8095"/>
                    <a:pt x="67652" y="8095"/>
                    <a:pt x="67669" y="8085"/>
                  </a:cubicBezTo>
                  <a:close/>
                  <a:moveTo>
                    <a:pt x="23785" y="8416"/>
                  </a:moveTo>
                  <a:lnTo>
                    <a:pt x="23785" y="8416"/>
                  </a:lnTo>
                  <a:cubicBezTo>
                    <a:pt x="23770" y="8440"/>
                    <a:pt x="23753" y="8455"/>
                    <a:pt x="23729" y="8455"/>
                  </a:cubicBezTo>
                  <a:cubicBezTo>
                    <a:pt x="23714" y="8455"/>
                    <a:pt x="23695" y="8449"/>
                    <a:pt x="23674" y="8433"/>
                  </a:cubicBezTo>
                  <a:cubicBezTo>
                    <a:pt x="23713" y="8433"/>
                    <a:pt x="23745" y="8425"/>
                    <a:pt x="23785" y="8416"/>
                  </a:cubicBezTo>
                  <a:close/>
                  <a:moveTo>
                    <a:pt x="68007" y="8401"/>
                  </a:moveTo>
                  <a:cubicBezTo>
                    <a:pt x="68029" y="8401"/>
                    <a:pt x="68046" y="8408"/>
                    <a:pt x="68062" y="8416"/>
                  </a:cubicBezTo>
                  <a:cubicBezTo>
                    <a:pt x="68022" y="8425"/>
                    <a:pt x="67967" y="8440"/>
                    <a:pt x="67895" y="8463"/>
                  </a:cubicBezTo>
                  <a:cubicBezTo>
                    <a:pt x="67912" y="8425"/>
                    <a:pt x="67943" y="8401"/>
                    <a:pt x="68007" y="8401"/>
                  </a:cubicBezTo>
                  <a:close/>
                  <a:moveTo>
                    <a:pt x="38712" y="9825"/>
                  </a:moveTo>
                  <a:cubicBezTo>
                    <a:pt x="38727" y="9897"/>
                    <a:pt x="38742" y="9959"/>
                    <a:pt x="38767" y="10014"/>
                  </a:cubicBezTo>
                  <a:cubicBezTo>
                    <a:pt x="38735" y="9992"/>
                    <a:pt x="38712" y="9967"/>
                    <a:pt x="38688" y="9944"/>
                  </a:cubicBezTo>
                  <a:cubicBezTo>
                    <a:pt x="38640" y="9873"/>
                    <a:pt x="38665" y="9842"/>
                    <a:pt x="38712" y="9825"/>
                  </a:cubicBezTo>
                  <a:close/>
                  <a:moveTo>
                    <a:pt x="74943" y="10628"/>
                  </a:moveTo>
                  <a:lnTo>
                    <a:pt x="74943" y="10628"/>
                  </a:lnTo>
                  <a:cubicBezTo>
                    <a:pt x="74958" y="10660"/>
                    <a:pt x="74981" y="10693"/>
                    <a:pt x="75006" y="10715"/>
                  </a:cubicBezTo>
                  <a:cubicBezTo>
                    <a:pt x="74973" y="10700"/>
                    <a:pt x="74951" y="10668"/>
                    <a:pt x="74943" y="10628"/>
                  </a:cubicBezTo>
                  <a:close/>
                  <a:moveTo>
                    <a:pt x="57968" y="10802"/>
                  </a:moveTo>
                  <a:lnTo>
                    <a:pt x="57968" y="10825"/>
                  </a:lnTo>
                  <a:cubicBezTo>
                    <a:pt x="57960" y="10817"/>
                    <a:pt x="57945" y="10810"/>
                    <a:pt x="57938" y="10810"/>
                  </a:cubicBezTo>
                  <a:cubicBezTo>
                    <a:pt x="57945" y="10802"/>
                    <a:pt x="57960" y="10802"/>
                    <a:pt x="57968" y="10802"/>
                  </a:cubicBezTo>
                  <a:close/>
                  <a:moveTo>
                    <a:pt x="26736" y="11038"/>
                  </a:moveTo>
                  <a:lnTo>
                    <a:pt x="26736" y="11046"/>
                  </a:lnTo>
                  <a:lnTo>
                    <a:pt x="26729" y="11038"/>
                  </a:lnTo>
                  <a:close/>
                  <a:moveTo>
                    <a:pt x="72865" y="11227"/>
                  </a:moveTo>
                  <a:lnTo>
                    <a:pt x="72855" y="11235"/>
                  </a:lnTo>
                  <a:lnTo>
                    <a:pt x="72855" y="11227"/>
                  </a:lnTo>
                  <a:close/>
                  <a:moveTo>
                    <a:pt x="76895" y="11235"/>
                  </a:moveTo>
                  <a:cubicBezTo>
                    <a:pt x="76903" y="11235"/>
                    <a:pt x="76910" y="11242"/>
                    <a:pt x="76918" y="11242"/>
                  </a:cubicBezTo>
                  <a:cubicBezTo>
                    <a:pt x="76910" y="11242"/>
                    <a:pt x="76903" y="11250"/>
                    <a:pt x="76895" y="11250"/>
                  </a:cubicBezTo>
                  <a:lnTo>
                    <a:pt x="76895" y="11235"/>
                  </a:lnTo>
                  <a:close/>
                  <a:moveTo>
                    <a:pt x="74257" y="11566"/>
                  </a:moveTo>
                  <a:cubicBezTo>
                    <a:pt x="74272" y="11581"/>
                    <a:pt x="74282" y="11598"/>
                    <a:pt x="74289" y="11620"/>
                  </a:cubicBezTo>
                  <a:lnTo>
                    <a:pt x="74265" y="11620"/>
                  </a:lnTo>
                  <a:cubicBezTo>
                    <a:pt x="74265" y="11605"/>
                    <a:pt x="74257" y="11581"/>
                    <a:pt x="74257" y="11566"/>
                  </a:cubicBezTo>
                  <a:close/>
                  <a:moveTo>
                    <a:pt x="7282" y="11707"/>
                  </a:moveTo>
                  <a:cubicBezTo>
                    <a:pt x="7267" y="11715"/>
                    <a:pt x="7252" y="11722"/>
                    <a:pt x="7243" y="11732"/>
                  </a:cubicBezTo>
                  <a:cubicBezTo>
                    <a:pt x="7243" y="11732"/>
                    <a:pt x="7235" y="11722"/>
                    <a:pt x="7235" y="11715"/>
                  </a:cubicBezTo>
                  <a:cubicBezTo>
                    <a:pt x="7252" y="11715"/>
                    <a:pt x="7267" y="11715"/>
                    <a:pt x="7282" y="11707"/>
                  </a:cubicBezTo>
                  <a:close/>
                  <a:moveTo>
                    <a:pt x="28855" y="11896"/>
                  </a:moveTo>
                  <a:cubicBezTo>
                    <a:pt x="28855" y="11896"/>
                    <a:pt x="28862" y="11896"/>
                    <a:pt x="28862" y="11904"/>
                  </a:cubicBezTo>
                  <a:lnTo>
                    <a:pt x="28855" y="11904"/>
                  </a:lnTo>
                  <a:lnTo>
                    <a:pt x="28855" y="11896"/>
                  </a:lnTo>
                  <a:close/>
                  <a:moveTo>
                    <a:pt x="57008" y="12078"/>
                  </a:moveTo>
                  <a:cubicBezTo>
                    <a:pt x="57008" y="12100"/>
                    <a:pt x="57008" y="12117"/>
                    <a:pt x="56993" y="12132"/>
                  </a:cubicBezTo>
                  <a:lnTo>
                    <a:pt x="56984" y="12140"/>
                  </a:lnTo>
                  <a:cubicBezTo>
                    <a:pt x="56993" y="12117"/>
                    <a:pt x="57001" y="12100"/>
                    <a:pt x="57008" y="12078"/>
                  </a:cubicBezTo>
                  <a:close/>
                  <a:moveTo>
                    <a:pt x="43254" y="12125"/>
                  </a:moveTo>
                  <a:cubicBezTo>
                    <a:pt x="43254" y="12132"/>
                    <a:pt x="43254" y="12140"/>
                    <a:pt x="43262" y="12147"/>
                  </a:cubicBezTo>
                  <a:lnTo>
                    <a:pt x="43247" y="12147"/>
                  </a:lnTo>
                  <a:cubicBezTo>
                    <a:pt x="43247" y="12140"/>
                    <a:pt x="43254" y="12132"/>
                    <a:pt x="43254" y="12125"/>
                  </a:cubicBezTo>
                  <a:close/>
                  <a:moveTo>
                    <a:pt x="8660" y="12282"/>
                  </a:moveTo>
                  <a:lnTo>
                    <a:pt x="8660" y="12282"/>
                  </a:lnTo>
                  <a:cubicBezTo>
                    <a:pt x="8652" y="12321"/>
                    <a:pt x="8645" y="12369"/>
                    <a:pt x="8645" y="12423"/>
                  </a:cubicBezTo>
                  <a:cubicBezTo>
                    <a:pt x="8622" y="12376"/>
                    <a:pt x="8605" y="12329"/>
                    <a:pt x="8582" y="12289"/>
                  </a:cubicBezTo>
                  <a:cubicBezTo>
                    <a:pt x="8605" y="12289"/>
                    <a:pt x="8629" y="12289"/>
                    <a:pt x="8660" y="12282"/>
                  </a:cubicBezTo>
                  <a:close/>
                  <a:moveTo>
                    <a:pt x="75470" y="12478"/>
                  </a:moveTo>
                  <a:lnTo>
                    <a:pt x="75470" y="12488"/>
                  </a:lnTo>
                  <a:lnTo>
                    <a:pt x="75463" y="12488"/>
                  </a:lnTo>
                  <a:cubicBezTo>
                    <a:pt x="75463" y="12488"/>
                    <a:pt x="75463" y="12478"/>
                    <a:pt x="75470" y="12478"/>
                  </a:cubicBezTo>
                  <a:close/>
                  <a:moveTo>
                    <a:pt x="58189" y="12478"/>
                  </a:moveTo>
                  <a:cubicBezTo>
                    <a:pt x="58197" y="12495"/>
                    <a:pt x="58212" y="12510"/>
                    <a:pt x="58221" y="12525"/>
                  </a:cubicBezTo>
                  <a:cubicBezTo>
                    <a:pt x="58212" y="12518"/>
                    <a:pt x="58197" y="12518"/>
                    <a:pt x="58189" y="12510"/>
                  </a:cubicBezTo>
                  <a:lnTo>
                    <a:pt x="58189" y="12478"/>
                  </a:lnTo>
                  <a:close/>
                  <a:moveTo>
                    <a:pt x="39789" y="12503"/>
                  </a:moveTo>
                  <a:cubicBezTo>
                    <a:pt x="39789" y="12518"/>
                    <a:pt x="39799" y="12525"/>
                    <a:pt x="39799" y="12542"/>
                  </a:cubicBezTo>
                  <a:cubicBezTo>
                    <a:pt x="39789" y="12535"/>
                    <a:pt x="39774" y="12518"/>
                    <a:pt x="39759" y="12510"/>
                  </a:cubicBezTo>
                  <a:cubicBezTo>
                    <a:pt x="39766" y="12510"/>
                    <a:pt x="39774" y="12503"/>
                    <a:pt x="39789" y="12503"/>
                  </a:cubicBezTo>
                  <a:close/>
                  <a:moveTo>
                    <a:pt x="68644" y="12667"/>
                  </a:moveTo>
                  <a:lnTo>
                    <a:pt x="68651" y="12677"/>
                  </a:lnTo>
                  <a:lnTo>
                    <a:pt x="68644" y="12677"/>
                  </a:lnTo>
                  <a:lnTo>
                    <a:pt x="68644" y="12667"/>
                  </a:lnTo>
                  <a:close/>
                  <a:moveTo>
                    <a:pt x="4448" y="12684"/>
                  </a:moveTo>
                  <a:lnTo>
                    <a:pt x="4448" y="12684"/>
                  </a:lnTo>
                  <a:cubicBezTo>
                    <a:pt x="4402" y="12719"/>
                    <a:pt x="4351" y="12740"/>
                    <a:pt x="4316" y="12740"/>
                  </a:cubicBezTo>
                  <a:cubicBezTo>
                    <a:pt x="4303" y="12740"/>
                    <a:pt x="4292" y="12737"/>
                    <a:pt x="4284" y="12731"/>
                  </a:cubicBezTo>
                  <a:cubicBezTo>
                    <a:pt x="4338" y="12724"/>
                    <a:pt x="4401" y="12707"/>
                    <a:pt x="4448" y="12684"/>
                  </a:cubicBezTo>
                  <a:close/>
                  <a:moveTo>
                    <a:pt x="20290" y="13132"/>
                  </a:moveTo>
                  <a:cubicBezTo>
                    <a:pt x="20297" y="13139"/>
                    <a:pt x="20305" y="13149"/>
                    <a:pt x="20312" y="13149"/>
                  </a:cubicBezTo>
                  <a:lnTo>
                    <a:pt x="20305" y="13149"/>
                  </a:lnTo>
                  <a:cubicBezTo>
                    <a:pt x="20305" y="13149"/>
                    <a:pt x="20297" y="13139"/>
                    <a:pt x="20290" y="13139"/>
                  </a:cubicBezTo>
                  <a:lnTo>
                    <a:pt x="20290" y="13132"/>
                  </a:lnTo>
                  <a:close/>
                  <a:moveTo>
                    <a:pt x="46482" y="13368"/>
                  </a:moveTo>
                  <a:lnTo>
                    <a:pt x="46482" y="13368"/>
                  </a:lnTo>
                  <a:cubicBezTo>
                    <a:pt x="46514" y="13393"/>
                    <a:pt x="46536" y="13432"/>
                    <a:pt x="46569" y="13463"/>
                  </a:cubicBezTo>
                  <a:lnTo>
                    <a:pt x="46576" y="13455"/>
                  </a:lnTo>
                  <a:lnTo>
                    <a:pt x="46576" y="13470"/>
                  </a:lnTo>
                  <a:cubicBezTo>
                    <a:pt x="46521" y="13440"/>
                    <a:pt x="46497" y="13400"/>
                    <a:pt x="46482" y="13368"/>
                  </a:cubicBezTo>
                  <a:close/>
                  <a:moveTo>
                    <a:pt x="68661" y="13629"/>
                  </a:moveTo>
                  <a:cubicBezTo>
                    <a:pt x="68651" y="13629"/>
                    <a:pt x="68651" y="13636"/>
                    <a:pt x="68651" y="13636"/>
                  </a:cubicBezTo>
                  <a:lnTo>
                    <a:pt x="68651" y="13629"/>
                  </a:lnTo>
                  <a:close/>
                  <a:moveTo>
                    <a:pt x="68266" y="13999"/>
                  </a:moveTo>
                  <a:cubicBezTo>
                    <a:pt x="68266" y="14007"/>
                    <a:pt x="68273" y="14007"/>
                    <a:pt x="68273" y="14014"/>
                  </a:cubicBezTo>
                  <a:lnTo>
                    <a:pt x="68266" y="14014"/>
                  </a:lnTo>
                  <a:lnTo>
                    <a:pt x="68266" y="13999"/>
                  </a:lnTo>
                  <a:close/>
                  <a:moveTo>
                    <a:pt x="69322" y="14298"/>
                  </a:moveTo>
                  <a:cubicBezTo>
                    <a:pt x="69322" y="14305"/>
                    <a:pt x="69322" y="14305"/>
                    <a:pt x="69312" y="14305"/>
                  </a:cubicBezTo>
                  <a:lnTo>
                    <a:pt x="69312" y="14298"/>
                  </a:lnTo>
                  <a:close/>
                  <a:moveTo>
                    <a:pt x="72865" y="14447"/>
                  </a:moveTo>
                  <a:cubicBezTo>
                    <a:pt x="72865" y="14479"/>
                    <a:pt x="72872" y="14509"/>
                    <a:pt x="72880" y="14534"/>
                  </a:cubicBezTo>
                  <a:cubicBezTo>
                    <a:pt x="72855" y="14519"/>
                    <a:pt x="72840" y="14502"/>
                    <a:pt x="72825" y="14479"/>
                  </a:cubicBezTo>
                  <a:cubicBezTo>
                    <a:pt x="72833" y="14462"/>
                    <a:pt x="72848" y="14455"/>
                    <a:pt x="72865" y="14447"/>
                  </a:cubicBezTo>
                  <a:close/>
                  <a:moveTo>
                    <a:pt x="48197" y="14840"/>
                  </a:moveTo>
                  <a:lnTo>
                    <a:pt x="48207" y="14849"/>
                  </a:lnTo>
                  <a:cubicBezTo>
                    <a:pt x="48197" y="14849"/>
                    <a:pt x="48182" y="14857"/>
                    <a:pt x="48167" y="14857"/>
                  </a:cubicBezTo>
                  <a:cubicBezTo>
                    <a:pt x="48182" y="14857"/>
                    <a:pt x="48190" y="14849"/>
                    <a:pt x="48197" y="14840"/>
                  </a:cubicBezTo>
                  <a:close/>
                  <a:moveTo>
                    <a:pt x="22132" y="14880"/>
                  </a:moveTo>
                  <a:lnTo>
                    <a:pt x="22132" y="14887"/>
                  </a:lnTo>
                  <a:lnTo>
                    <a:pt x="22122" y="14887"/>
                  </a:lnTo>
                  <a:lnTo>
                    <a:pt x="22132" y="14880"/>
                  </a:lnTo>
                  <a:close/>
                  <a:moveTo>
                    <a:pt x="65779" y="15352"/>
                  </a:moveTo>
                  <a:lnTo>
                    <a:pt x="65779" y="15360"/>
                  </a:lnTo>
                  <a:cubicBezTo>
                    <a:pt x="65779" y="15360"/>
                    <a:pt x="65770" y="15360"/>
                    <a:pt x="65770" y="15352"/>
                  </a:cubicBezTo>
                  <a:close/>
                  <a:moveTo>
                    <a:pt x="11297" y="15431"/>
                  </a:moveTo>
                  <a:lnTo>
                    <a:pt x="11297" y="15447"/>
                  </a:lnTo>
                  <a:lnTo>
                    <a:pt x="11275" y="15447"/>
                  </a:lnTo>
                  <a:cubicBezTo>
                    <a:pt x="11282" y="15439"/>
                    <a:pt x="11290" y="15439"/>
                    <a:pt x="11297" y="15431"/>
                  </a:cubicBezTo>
                  <a:close/>
                  <a:moveTo>
                    <a:pt x="17115" y="15526"/>
                  </a:moveTo>
                  <a:cubicBezTo>
                    <a:pt x="17115" y="15533"/>
                    <a:pt x="17125" y="15541"/>
                    <a:pt x="17132" y="15549"/>
                  </a:cubicBezTo>
                  <a:lnTo>
                    <a:pt x="17115" y="15549"/>
                  </a:lnTo>
                  <a:lnTo>
                    <a:pt x="17115" y="15526"/>
                  </a:lnTo>
                  <a:close/>
                  <a:moveTo>
                    <a:pt x="62558" y="15588"/>
                  </a:moveTo>
                  <a:cubicBezTo>
                    <a:pt x="62567" y="15596"/>
                    <a:pt x="62582" y="15605"/>
                    <a:pt x="62590" y="15613"/>
                  </a:cubicBezTo>
                  <a:cubicBezTo>
                    <a:pt x="62582" y="15620"/>
                    <a:pt x="62575" y="15628"/>
                    <a:pt x="62567" y="15628"/>
                  </a:cubicBezTo>
                  <a:lnTo>
                    <a:pt x="62550" y="15628"/>
                  </a:lnTo>
                  <a:cubicBezTo>
                    <a:pt x="62550" y="15620"/>
                    <a:pt x="62558" y="15605"/>
                    <a:pt x="62558" y="15588"/>
                  </a:cubicBezTo>
                  <a:close/>
                  <a:moveTo>
                    <a:pt x="4818" y="15660"/>
                  </a:moveTo>
                  <a:cubicBezTo>
                    <a:pt x="4833" y="15675"/>
                    <a:pt x="4843" y="15700"/>
                    <a:pt x="4858" y="15715"/>
                  </a:cubicBezTo>
                  <a:cubicBezTo>
                    <a:pt x="4850" y="15715"/>
                    <a:pt x="4843" y="15722"/>
                    <a:pt x="4833" y="15722"/>
                  </a:cubicBezTo>
                  <a:cubicBezTo>
                    <a:pt x="4826" y="15700"/>
                    <a:pt x="4826" y="15675"/>
                    <a:pt x="4818" y="15660"/>
                  </a:cubicBezTo>
                  <a:close/>
                  <a:moveTo>
                    <a:pt x="18438" y="15879"/>
                  </a:moveTo>
                  <a:lnTo>
                    <a:pt x="18438" y="15896"/>
                  </a:lnTo>
                  <a:cubicBezTo>
                    <a:pt x="18423" y="15911"/>
                    <a:pt x="18408" y="15919"/>
                    <a:pt x="18391" y="15926"/>
                  </a:cubicBezTo>
                  <a:cubicBezTo>
                    <a:pt x="18391" y="15926"/>
                    <a:pt x="18391" y="15936"/>
                    <a:pt x="18383" y="15936"/>
                  </a:cubicBezTo>
                  <a:lnTo>
                    <a:pt x="18383" y="15926"/>
                  </a:lnTo>
                  <a:cubicBezTo>
                    <a:pt x="18400" y="15911"/>
                    <a:pt x="18423" y="15896"/>
                    <a:pt x="18438" y="15879"/>
                  </a:cubicBezTo>
                  <a:close/>
                  <a:moveTo>
                    <a:pt x="10487" y="16061"/>
                  </a:moveTo>
                  <a:lnTo>
                    <a:pt x="10487" y="16061"/>
                  </a:lnTo>
                  <a:cubicBezTo>
                    <a:pt x="10494" y="16068"/>
                    <a:pt x="10511" y="16078"/>
                    <a:pt x="10519" y="16093"/>
                  </a:cubicBezTo>
                  <a:cubicBezTo>
                    <a:pt x="10511" y="16100"/>
                    <a:pt x="10502" y="16108"/>
                    <a:pt x="10494" y="16108"/>
                  </a:cubicBezTo>
                  <a:cubicBezTo>
                    <a:pt x="10494" y="16093"/>
                    <a:pt x="10487" y="16078"/>
                    <a:pt x="10487" y="16061"/>
                  </a:cubicBezTo>
                  <a:close/>
                  <a:moveTo>
                    <a:pt x="69889" y="16692"/>
                  </a:moveTo>
                  <a:cubicBezTo>
                    <a:pt x="69896" y="16692"/>
                    <a:pt x="69896" y="16692"/>
                    <a:pt x="69896" y="16699"/>
                  </a:cubicBezTo>
                  <a:cubicBezTo>
                    <a:pt x="69896" y="16699"/>
                    <a:pt x="69904" y="16699"/>
                    <a:pt x="69904" y="16707"/>
                  </a:cubicBezTo>
                  <a:lnTo>
                    <a:pt x="69896" y="16707"/>
                  </a:lnTo>
                  <a:lnTo>
                    <a:pt x="69896" y="16699"/>
                  </a:lnTo>
                  <a:lnTo>
                    <a:pt x="69889" y="16699"/>
                  </a:lnTo>
                  <a:lnTo>
                    <a:pt x="69889" y="16692"/>
                  </a:lnTo>
                  <a:close/>
                  <a:moveTo>
                    <a:pt x="47710" y="16896"/>
                  </a:moveTo>
                  <a:cubicBezTo>
                    <a:pt x="47710" y="16918"/>
                    <a:pt x="47702" y="16935"/>
                    <a:pt x="47695" y="16951"/>
                  </a:cubicBezTo>
                  <a:cubicBezTo>
                    <a:pt x="47702" y="16935"/>
                    <a:pt x="47702" y="16911"/>
                    <a:pt x="47710" y="16896"/>
                  </a:cubicBezTo>
                  <a:close/>
                  <a:moveTo>
                    <a:pt x="69227" y="16888"/>
                  </a:moveTo>
                  <a:cubicBezTo>
                    <a:pt x="69243" y="16928"/>
                    <a:pt x="69243" y="16966"/>
                    <a:pt x="69250" y="17005"/>
                  </a:cubicBezTo>
                  <a:cubicBezTo>
                    <a:pt x="69195" y="17005"/>
                    <a:pt x="69188" y="16943"/>
                    <a:pt x="69180" y="16888"/>
                  </a:cubicBezTo>
                  <a:lnTo>
                    <a:pt x="69180" y="16888"/>
                  </a:lnTo>
                  <a:cubicBezTo>
                    <a:pt x="69188" y="16896"/>
                    <a:pt x="69195" y="16896"/>
                    <a:pt x="69203" y="16896"/>
                  </a:cubicBezTo>
                  <a:cubicBezTo>
                    <a:pt x="69210" y="16896"/>
                    <a:pt x="69218" y="16888"/>
                    <a:pt x="69227" y="16888"/>
                  </a:cubicBezTo>
                  <a:close/>
                  <a:moveTo>
                    <a:pt x="64730" y="17674"/>
                  </a:moveTo>
                  <a:cubicBezTo>
                    <a:pt x="64747" y="17699"/>
                    <a:pt x="64747" y="17714"/>
                    <a:pt x="64747" y="17731"/>
                  </a:cubicBezTo>
                  <a:cubicBezTo>
                    <a:pt x="64747" y="17714"/>
                    <a:pt x="64740" y="17691"/>
                    <a:pt x="64723" y="17674"/>
                  </a:cubicBezTo>
                  <a:close/>
                  <a:moveTo>
                    <a:pt x="58189" y="18132"/>
                  </a:moveTo>
                  <a:cubicBezTo>
                    <a:pt x="58181" y="18147"/>
                    <a:pt x="58174" y="18164"/>
                    <a:pt x="58164" y="18179"/>
                  </a:cubicBezTo>
                  <a:cubicBezTo>
                    <a:pt x="58164" y="18171"/>
                    <a:pt x="58157" y="18164"/>
                    <a:pt x="58142" y="18147"/>
                  </a:cubicBezTo>
                  <a:cubicBezTo>
                    <a:pt x="58157" y="18147"/>
                    <a:pt x="58174" y="18139"/>
                    <a:pt x="58189" y="18132"/>
                  </a:cubicBezTo>
                  <a:close/>
                  <a:moveTo>
                    <a:pt x="7558" y="16896"/>
                  </a:moveTo>
                  <a:cubicBezTo>
                    <a:pt x="7685" y="16918"/>
                    <a:pt x="7715" y="16958"/>
                    <a:pt x="7715" y="17013"/>
                  </a:cubicBezTo>
                  <a:cubicBezTo>
                    <a:pt x="7613" y="17013"/>
                    <a:pt x="7551" y="17085"/>
                    <a:pt x="7551" y="17187"/>
                  </a:cubicBezTo>
                  <a:cubicBezTo>
                    <a:pt x="7551" y="17259"/>
                    <a:pt x="7558" y="17321"/>
                    <a:pt x="7590" y="17368"/>
                  </a:cubicBezTo>
                  <a:cubicBezTo>
                    <a:pt x="7503" y="17485"/>
                    <a:pt x="7384" y="17572"/>
                    <a:pt x="7267" y="17659"/>
                  </a:cubicBezTo>
                  <a:cubicBezTo>
                    <a:pt x="7205" y="17699"/>
                    <a:pt x="7133" y="17731"/>
                    <a:pt x="7063" y="17761"/>
                  </a:cubicBezTo>
                  <a:lnTo>
                    <a:pt x="6780" y="17659"/>
                  </a:lnTo>
                  <a:cubicBezTo>
                    <a:pt x="6733" y="17610"/>
                    <a:pt x="6692" y="17592"/>
                    <a:pt x="6656" y="17592"/>
                  </a:cubicBezTo>
                  <a:cubicBezTo>
                    <a:pt x="6553" y="17592"/>
                    <a:pt x="6482" y="17740"/>
                    <a:pt x="6377" y="17746"/>
                  </a:cubicBezTo>
                  <a:cubicBezTo>
                    <a:pt x="6365" y="17748"/>
                    <a:pt x="6351" y="17748"/>
                    <a:pt x="6338" y="17748"/>
                  </a:cubicBezTo>
                  <a:cubicBezTo>
                    <a:pt x="6302" y="17748"/>
                    <a:pt x="6263" y="17744"/>
                    <a:pt x="6226" y="17744"/>
                  </a:cubicBezTo>
                  <a:cubicBezTo>
                    <a:pt x="6150" y="17744"/>
                    <a:pt x="6081" y="17761"/>
                    <a:pt x="6062" y="17863"/>
                  </a:cubicBezTo>
                  <a:cubicBezTo>
                    <a:pt x="6031" y="18005"/>
                    <a:pt x="6235" y="18022"/>
                    <a:pt x="6290" y="18132"/>
                  </a:cubicBezTo>
                  <a:cubicBezTo>
                    <a:pt x="6181" y="18147"/>
                    <a:pt x="6109" y="18211"/>
                    <a:pt x="6094" y="18320"/>
                  </a:cubicBezTo>
                  <a:cubicBezTo>
                    <a:pt x="6091" y="18321"/>
                    <a:pt x="6087" y="18321"/>
                    <a:pt x="6084" y="18321"/>
                  </a:cubicBezTo>
                  <a:cubicBezTo>
                    <a:pt x="5963" y="18321"/>
                    <a:pt x="5842" y="18233"/>
                    <a:pt x="5723" y="18233"/>
                  </a:cubicBezTo>
                  <a:cubicBezTo>
                    <a:pt x="5660" y="18233"/>
                    <a:pt x="5597" y="18258"/>
                    <a:pt x="5534" y="18336"/>
                  </a:cubicBezTo>
                  <a:cubicBezTo>
                    <a:pt x="5472" y="18422"/>
                    <a:pt x="5330" y="18462"/>
                    <a:pt x="5353" y="18611"/>
                  </a:cubicBezTo>
                  <a:cubicBezTo>
                    <a:pt x="5251" y="18738"/>
                    <a:pt x="5149" y="18872"/>
                    <a:pt x="5055" y="18997"/>
                  </a:cubicBezTo>
                  <a:cubicBezTo>
                    <a:pt x="4960" y="18982"/>
                    <a:pt x="4866" y="18950"/>
                    <a:pt x="4771" y="18935"/>
                  </a:cubicBezTo>
                  <a:cubicBezTo>
                    <a:pt x="4796" y="18880"/>
                    <a:pt x="4811" y="18825"/>
                    <a:pt x="4818" y="18761"/>
                  </a:cubicBezTo>
                  <a:cubicBezTo>
                    <a:pt x="4833" y="18564"/>
                    <a:pt x="4669" y="18345"/>
                    <a:pt x="4503" y="18320"/>
                  </a:cubicBezTo>
                  <a:cubicBezTo>
                    <a:pt x="4494" y="18319"/>
                    <a:pt x="4485" y="18319"/>
                    <a:pt x="4476" y="18319"/>
                  </a:cubicBezTo>
                  <a:cubicBezTo>
                    <a:pt x="4364" y="18319"/>
                    <a:pt x="4236" y="18402"/>
                    <a:pt x="4134" y="18517"/>
                  </a:cubicBezTo>
                  <a:cubicBezTo>
                    <a:pt x="4149" y="18477"/>
                    <a:pt x="4157" y="18440"/>
                    <a:pt x="4157" y="18392"/>
                  </a:cubicBezTo>
                  <a:cubicBezTo>
                    <a:pt x="4165" y="18368"/>
                    <a:pt x="4244" y="18353"/>
                    <a:pt x="4291" y="18336"/>
                  </a:cubicBezTo>
                  <a:cubicBezTo>
                    <a:pt x="5259" y="18084"/>
                    <a:pt x="6007" y="17289"/>
                    <a:pt x="7046" y="17219"/>
                  </a:cubicBezTo>
                  <a:cubicBezTo>
                    <a:pt x="7063" y="17219"/>
                    <a:pt x="7071" y="17194"/>
                    <a:pt x="7086" y="17187"/>
                  </a:cubicBezTo>
                  <a:cubicBezTo>
                    <a:pt x="7282" y="17155"/>
                    <a:pt x="7377" y="16958"/>
                    <a:pt x="7558" y="16896"/>
                  </a:cubicBezTo>
                  <a:close/>
                  <a:moveTo>
                    <a:pt x="8747" y="18808"/>
                  </a:moveTo>
                  <a:lnTo>
                    <a:pt x="8747" y="18808"/>
                  </a:lnTo>
                  <a:cubicBezTo>
                    <a:pt x="8841" y="18825"/>
                    <a:pt x="8936" y="18895"/>
                    <a:pt x="8983" y="18942"/>
                  </a:cubicBezTo>
                  <a:cubicBezTo>
                    <a:pt x="9047" y="19006"/>
                    <a:pt x="9085" y="19054"/>
                    <a:pt x="9117" y="19084"/>
                  </a:cubicBezTo>
                  <a:cubicBezTo>
                    <a:pt x="9094" y="19084"/>
                    <a:pt x="9077" y="19076"/>
                    <a:pt x="9062" y="19061"/>
                  </a:cubicBezTo>
                  <a:cubicBezTo>
                    <a:pt x="8920" y="18935"/>
                    <a:pt x="8826" y="18855"/>
                    <a:pt x="8747" y="18808"/>
                  </a:cubicBezTo>
                  <a:close/>
                  <a:moveTo>
                    <a:pt x="29894" y="19573"/>
                  </a:moveTo>
                  <a:lnTo>
                    <a:pt x="29894" y="19581"/>
                  </a:lnTo>
                  <a:lnTo>
                    <a:pt x="29909" y="19581"/>
                  </a:lnTo>
                  <a:cubicBezTo>
                    <a:pt x="29909" y="19588"/>
                    <a:pt x="29901" y="19588"/>
                    <a:pt x="29901" y="19588"/>
                  </a:cubicBezTo>
                  <a:cubicBezTo>
                    <a:pt x="29901" y="19588"/>
                    <a:pt x="29901" y="19581"/>
                    <a:pt x="29894" y="19581"/>
                  </a:cubicBezTo>
                  <a:cubicBezTo>
                    <a:pt x="29894" y="19581"/>
                    <a:pt x="29886" y="19588"/>
                    <a:pt x="29886" y="19596"/>
                  </a:cubicBezTo>
                  <a:lnTo>
                    <a:pt x="29879" y="19603"/>
                  </a:lnTo>
                  <a:cubicBezTo>
                    <a:pt x="29869" y="19611"/>
                    <a:pt x="29862" y="19628"/>
                    <a:pt x="29862" y="19643"/>
                  </a:cubicBezTo>
                  <a:lnTo>
                    <a:pt x="29854" y="19643"/>
                  </a:lnTo>
                  <a:cubicBezTo>
                    <a:pt x="29862" y="19628"/>
                    <a:pt x="29869" y="19611"/>
                    <a:pt x="29879" y="19596"/>
                  </a:cubicBezTo>
                  <a:cubicBezTo>
                    <a:pt x="29886" y="19588"/>
                    <a:pt x="29886" y="19581"/>
                    <a:pt x="29894" y="19573"/>
                  </a:cubicBezTo>
                  <a:close/>
                  <a:moveTo>
                    <a:pt x="22162" y="19840"/>
                  </a:moveTo>
                  <a:cubicBezTo>
                    <a:pt x="22179" y="19847"/>
                    <a:pt x="22194" y="19857"/>
                    <a:pt x="22202" y="19864"/>
                  </a:cubicBezTo>
                  <a:lnTo>
                    <a:pt x="22132" y="19864"/>
                  </a:lnTo>
                  <a:cubicBezTo>
                    <a:pt x="22139" y="19857"/>
                    <a:pt x="22154" y="19847"/>
                    <a:pt x="22162" y="19840"/>
                  </a:cubicBezTo>
                  <a:close/>
                  <a:moveTo>
                    <a:pt x="19855" y="20178"/>
                  </a:moveTo>
                  <a:lnTo>
                    <a:pt x="19847" y="20187"/>
                  </a:lnTo>
                  <a:lnTo>
                    <a:pt x="19847" y="20178"/>
                  </a:lnTo>
                  <a:close/>
                  <a:moveTo>
                    <a:pt x="5818" y="20344"/>
                  </a:moveTo>
                  <a:lnTo>
                    <a:pt x="5818" y="20352"/>
                  </a:lnTo>
                  <a:cubicBezTo>
                    <a:pt x="5803" y="20359"/>
                    <a:pt x="5795" y="20359"/>
                    <a:pt x="5788" y="20359"/>
                  </a:cubicBezTo>
                  <a:cubicBezTo>
                    <a:pt x="5795" y="20352"/>
                    <a:pt x="5810" y="20352"/>
                    <a:pt x="5818" y="20344"/>
                  </a:cubicBezTo>
                  <a:close/>
                  <a:moveTo>
                    <a:pt x="6402" y="20816"/>
                  </a:moveTo>
                  <a:lnTo>
                    <a:pt x="6402" y="20824"/>
                  </a:lnTo>
                  <a:lnTo>
                    <a:pt x="6392" y="20824"/>
                  </a:lnTo>
                  <a:cubicBezTo>
                    <a:pt x="6392" y="20816"/>
                    <a:pt x="6392" y="20816"/>
                    <a:pt x="6402" y="20816"/>
                  </a:cubicBezTo>
                  <a:close/>
                  <a:moveTo>
                    <a:pt x="36350" y="20832"/>
                  </a:moveTo>
                  <a:cubicBezTo>
                    <a:pt x="36341" y="20849"/>
                    <a:pt x="36333" y="20856"/>
                    <a:pt x="36326" y="20871"/>
                  </a:cubicBezTo>
                  <a:cubicBezTo>
                    <a:pt x="36326" y="20856"/>
                    <a:pt x="36326" y="20849"/>
                    <a:pt x="36318" y="20832"/>
                  </a:cubicBezTo>
                  <a:close/>
                  <a:moveTo>
                    <a:pt x="34429" y="21155"/>
                  </a:moveTo>
                  <a:cubicBezTo>
                    <a:pt x="34451" y="21155"/>
                    <a:pt x="34468" y="21162"/>
                    <a:pt x="34491" y="21162"/>
                  </a:cubicBezTo>
                  <a:cubicBezTo>
                    <a:pt x="34491" y="21170"/>
                    <a:pt x="34483" y="21170"/>
                    <a:pt x="34483" y="21179"/>
                  </a:cubicBezTo>
                  <a:cubicBezTo>
                    <a:pt x="34468" y="21170"/>
                    <a:pt x="34444" y="21162"/>
                    <a:pt x="34429" y="21155"/>
                  </a:cubicBezTo>
                  <a:close/>
                  <a:moveTo>
                    <a:pt x="33633" y="21383"/>
                  </a:moveTo>
                  <a:cubicBezTo>
                    <a:pt x="33633" y="21383"/>
                    <a:pt x="33633" y="21391"/>
                    <a:pt x="33641" y="21398"/>
                  </a:cubicBezTo>
                  <a:lnTo>
                    <a:pt x="33618" y="21398"/>
                  </a:lnTo>
                  <a:cubicBezTo>
                    <a:pt x="33618" y="21391"/>
                    <a:pt x="33626" y="21383"/>
                    <a:pt x="33633" y="21383"/>
                  </a:cubicBezTo>
                  <a:close/>
                  <a:moveTo>
                    <a:pt x="33641" y="21399"/>
                  </a:moveTo>
                  <a:cubicBezTo>
                    <a:pt x="33633" y="21406"/>
                    <a:pt x="33633" y="21416"/>
                    <a:pt x="33633" y="21423"/>
                  </a:cubicBezTo>
                  <a:lnTo>
                    <a:pt x="33626" y="21415"/>
                  </a:lnTo>
                  <a:cubicBezTo>
                    <a:pt x="33633" y="21415"/>
                    <a:pt x="33633" y="21406"/>
                    <a:pt x="33641" y="21399"/>
                  </a:cubicBezTo>
                  <a:close/>
                  <a:moveTo>
                    <a:pt x="11297" y="21776"/>
                  </a:moveTo>
                  <a:cubicBezTo>
                    <a:pt x="11305" y="21776"/>
                    <a:pt x="11305" y="21776"/>
                    <a:pt x="11314" y="21784"/>
                  </a:cubicBezTo>
                  <a:lnTo>
                    <a:pt x="11290" y="21784"/>
                  </a:lnTo>
                  <a:lnTo>
                    <a:pt x="11297" y="21776"/>
                  </a:lnTo>
                  <a:close/>
                  <a:moveTo>
                    <a:pt x="28405" y="22368"/>
                  </a:moveTo>
                  <a:cubicBezTo>
                    <a:pt x="28437" y="22368"/>
                    <a:pt x="28462" y="22375"/>
                    <a:pt x="28484" y="22375"/>
                  </a:cubicBezTo>
                  <a:cubicBezTo>
                    <a:pt x="28480" y="22378"/>
                    <a:pt x="28474" y="22378"/>
                    <a:pt x="28467" y="22378"/>
                  </a:cubicBezTo>
                  <a:cubicBezTo>
                    <a:pt x="28450" y="22378"/>
                    <a:pt x="28428" y="22373"/>
                    <a:pt x="28405" y="22368"/>
                  </a:cubicBezTo>
                  <a:close/>
                  <a:moveTo>
                    <a:pt x="8794" y="22729"/>
                  </a:moveTo>
                  <a:cubicBezTo>
                    <a:pt x="8801" y="22729"/>
                    <a:pt x="8801" y="22738"/>
                    <a:pt x="8811" y="22738"/>
                  </a:cubicBezTo>
                  <a:lnTo>
                    <a:pt x="8794" y="22738"/>
                  </a:lnTo>
                  <a:lnTo>
                    <a:pt x="8794" y="22729"/>
                  </a:lnTo>
                  <a:close/>
                  <a:moveTo>
                    <a:pt x="20521" y="0"/>
                  </a:moveTo>
                  <a:cubicBezTo>
                    <a:pt x="20394" y="0"/>
                    <a:pt x="20266" y="8"/>
                    <a:pt x="20138" y="17"/>
                  </a:cubicBezTo>
                  <a:cubicBezTo>
                    <a:pt x="19927" y="32"/>
                    <a:pt x="19698" y="94"/>
                    <a:pt x="19919" y="395"/>
                  </a:cubicBezTo>
                  <a:cubicBezTo>
                    <a:pt x="20084" y="489"/>
                    <a:pt x="20242" y="584"/>
                    <a:pt x="20399" y="686"/>
                  </a:cubicBezTo>
                  <a:lnTo>
                    <a:pt x="20320" y="1071"/>
                  </a:lnTo>
                  <a:cubicBezTo>
                    <a:pt x="20312" y="1103"/>
                    <a:pt x="20305" y="1134"/>
                    <a:pt x="20297" y="1158"/>
                  </a:cubicBezTo>
                  <a:cubicBezTo>
                    <a:pt x="20201" y="1103"/>
                    <a:pt x="20095" y="1060"/>
                    <a:pt x="19982" y="1060"/>
                  </a:cubicBezTo>
                  <a:cubicBezTo>
                    <a:pt x="19964" y="1060"/>
                    <a:pt x="19945" y="1061"/>
                    <a:pt x="19927" y="1064"/>
                  </a:cubicBezTo>
                  <a:cubicBezTo>
                    <a:pt x="19927" y="773"/>
                    <a:pt x="19619" y="678"/>
                    <a:pt x="19524" y="442"/>
                  </a:cubicBezTo>
                  <a:cubicBezTo>
                    <a:pt x="19435" y="235"/>
                    <a:pt x="19310" y="128"/>
                    <a:pt x="19144" y="128"/>
                  </a:cubicBezTo>
                  <a:cubicBezTo>
                    <a:pt x="19064" y="128"/>
                    <a:pt x="18973" y="154"/>
                    <a:pt x="18872" y="206"/>
                  </a:cubicBezTo>
                  <a:cubicBezTo>
                    <a:pt x="18761" y="370"/>
                    <a:pt x="18721" y="606"/>
                    <a:pt x="18478" y="669"/>
                  </a:cubicBezTo>
                  <a:cubicBezTo>
                    <a:pt x="18447" y="678"/>
                    <a:pt x="18423" y="678"/>
                    <a:pt x="18391" y="686"/>
                  </a:cubicBezTo>
                  <a:cubicBezTo>
                    <a:pt x="18300" y="508"/>
                    <a:pt x="18229" y="296"/>
                    <a:pt x="18053" y="296"/>
                  </a:cubicBezTo>
                  <a:cubicBezTo>
                    <a:pt x="17988" y="296"/>
                    <a:pt x="17909" y="325"/>
                    <a:pt x="17809" y="395"/>
                  </a:cubicBezTo>
                  <a:cubicBezTo>
                    <a:pt x="17685" y="357"/>
                    <a:pt x="17560" y="305"/>
                    <a:pt x="17442" y="305"/>
                  </a:cubicBezTo>
                  <a:cubicBezTo>
                    <a:pt x="17333" y="305"/>
                    <a:pt x="17230" y="349"/>
                    <a:pt x="17140" y="489"/>
                  </a:cubicBezTo>
                  <a:cubicBezTo>
                    <a:pt x="17093" y="478"/>
                    <a:pt x="17047" y="472"/>
                    <a:pt x="17002" y="472"/>
                  </a:cubicBezTo>
                  <a:cubicBezTo>
                    <a:pt x="16718" y="472"/>
                    <a:pt x="16473" y="678"/>
                    <a:pt x="16187" y="678"/>
                  </a:cubicBezTo>
                  <a:cubicBezTo>
                    <a:pt x="16089" y="607"/>
                    <a:pt x="15990" y="574"/>
                    <a:pt x="15891" y="574"/>
                  </a:cubicBezTo>
                  <a:cubicBezTo>
                    <a:pt x="15792" y="574"/>
                    <a:pt x="15694" y="607"/>
                    <a:pt x="15596" y="669"/>
                  </a:cubicBezTo>
                  <a:cubicBezTo>
                    <a:pt x="15415" y="678"/>
                    <a:pt x="15243" y="709"/>
                    <a:pt x="15124" y="867"/>
                  </a:cubicBezTo>
                  <a:cubicBezTo>
                    <a:pt x="15061" y="897"/>
                    <a:pt x="14999" y="937"/>
                    <a:pt x="14935" y="969"/>
                  </a:cubicBezTo>
                  <a:cubicBezTo>
                    <a:pt x="14838" y="932"/>
                    <a:pt x="14745" y="915"/>
                    <a:pt x="14657" y="915"/>
                  </a:cubicBezTo>
                  <a:cubicBezTo>
                    <a:pt x="14444" y="915"/>
                    <a:pt x="14252" y="1013"/>
                    <a:pt x="14069" y="1158"/>
                  </a:cubicBezTo>
                  <a:cubicBezTo>
                    <a:pt x="14009" y="1252"/>
                    <a:pt x="13947" y="1290"/>
                    <a:pt x="13883" y="1290"/>
                  </a:cubicBezTo>
                  <a:cubicBezTo>
                    <a:pt x="13813" y="1290"/>
                    <a:pt x="13741" y="1244"/>
                    <a:pt x="13667" y="1173"/>
                  </a:cubicBezTo>
                  <a:cubicBezTo>
                    <a:pt x="13644" y="1173"/>
                    <a:pt x="13620" y="1166"/>
                    <a:pt x="13597" y="1166"/>
                  </a:cubicBezTo>
                  <a:lnTo>
                    <a:pt x="13062" y="1394"/>
                  </a:lnTo>
                  <a:cubicBezTo>
                    <a:pt x="13015" y="1402"/>
                    <a:pt x="12968" y="1417"/>
                    <a:pt x="12921" y="1457"/>
                  </a:cubicBezTo>
                  <a:cubicBezTo>
                    <a:pt x="12849" y="1536"/>
                    <a:pt x="12754" y="1519"/>
                    <a:pt x="12660" y="1536"/>
                  </a:cubicBezTo>
                  <a:cubicBezTo>
                    <a:pt x="12471" y="1576"/>
                    <a:pt x="12227" y="1566"/>
                    <a:pt x="12172" y="1803"/>
                  </a:cubicBezTo>
                  <a:cubicBezTo>
                    <a:pt x="12100" y="2095"/>
                    <a:pt x="12471" y="1944"/>
                    <a:pt x="12533" y="2118"/>
                  </a:cubicBezTo>
                  <a:cubicBezTo>
                    <a:pt x="11951" y="2299"/>
                    <a:pt x="12543" y="2764"/>
                    <a:pt x="12274" y="3048"/>
                  </a:cubicBezTo>
                  <a:cubicBezTo>
                    <a:pt x="12605" y="3016"/>
                    <a:pt x="12652" y="2732"/>
                    <a:pt x="12826" y="2598"/>
                  </a:cubicBezTo>
                  <a:cubicBezTo>
                    <a:pt x="12949" y="2603"/>
                    <a:pt x="13074" y="2668"/>
                    <a:pt x="13199" y="2668"/>
                  </a:cubicBezTo>
                  <a:cubicBezTo>
                    <a:pt x="13267" y="2668"/>
                    <a:pt x="13334" y="2649"/>
                    <a:pt x="13400" y="2590"/>
                  </a:cubicBezTo>
                  <a:cubicBezTo>
                    <a:pt x="13415" y="2593"/>
                    <a:pt x="13428" y="2595"/>
                    <a:pt x="13442" y="2595"/>
                  </a:cubicBezTo>
                  <a:cubicBezTo>
                    <a:pt x="13580" y="2595"/>
                    <a:pt x="13663" y="2452"/>
                    <a:pt x="13786" y="2409"/>
                  </a:cubicBezTo>
                  <a:cubicBezTo>
                    <a:pt x="14022" y="2275"/>
                    <a:pt x="14345" y="2354"/>
                    <a:pt x="14549" y="2118"/>
                  </a:cubicBezTo>
                  <a:lnTo>
                    <a:pt x="14549" y="2118"/>
                  </a:lnTo>
                  <a:cubicBezTo>
                    <a:pt x="14635" y="2261"/>
                    <a:pt x="14728" y="2470"/>
                    <a:pt x="14523" y="2470"/>
                  </a:cubicBezTo>
                  <a:cubicBezTo>
                    <a:pt x="14503" y="2470"/>
                    <a:pt x="14480" y="2468"/>
                    <a:pt x="14455" y="2464"/>
                  </a:cubicBezTo>
                  <a:cubicBezTo>
                    <a:pt x="14403" y="2456"/>
                    <a:pt x="14357" y="2452"/>
                    <a:pt x="14316" y="2452"/>
                  </a:cubicBezTo>
                  <a:cubicBezTo>
                    <a:pt x="14048" y="2452"/>
                    <a:pt x="13997" y="2622"/>
                    <a:pt x="13880" y="2874"/>
                  </a:cubicBezTo>
                  <a:cubicBezTo>
                    <a:pt x="13801" y="3063"/>
                    <a:pt x="13306" y="2819"/>
                    <a:pt x="13204" y="3212"/>
                  </a:cubicBezTo>
                  <a:cubicBezTo>
                    <a:pt x="13204" y="3229"/>
                    <a:pt x="13194" y="3244"/>
                    <a:pt x="13194" y="3259"/>
                  </a:cubicBezTo>
                  <a:cubicBezTo>
                    <a:pt x="12605" y="3503"/>
                    <a:pt x="12014" y="3724"/>
                    <a:pt x="11384" y="3843"/>
                  </a:cubicBezTo>
                  <a:cubicBezTo>
                    <a:pt x="11377" y="3528"/>
                    <a:pt x="11541" y="3284"/>
                    <a:pt x="11700" y="3031"/>
                  </a:cubicBezTo>
                  <a:cubicBezTo>
                    <a:pt x="11777" y="2906"/>
                    <a:pt x="11976" y="2779"/>
                    <a:pt x="11770" y="2598"/>
                  </a:cubicBezTo>
                  <a:cubicBezTo>
                    <a:pt x="11794" y="2528"/>
                    <a:pt x="11802" y="2441"/>
                    <a:pt x="11849" y="2386"/>
                  </a:cubicBezTo>
                  <a:cubicBezTo>
                    <a:pt x="11998" y="2197"/>
                    <a:pt x="11929" y="2048"/>
                    <a:pt x="11740" y="1976"/>
                  </a:cubicBezTo>
                  <a:cubicBezTo>
                    <a:pt x="11707" y="1965"/>
                    <a:pt x="11678" y="1960"/>
                    <a:pt x="11651" y="1960"/>
                  </a:cubicBezTo>
                  <a:cubicBezTo>
                    <a:pt x="11514" y="1960"/>
                    <a:pt x="11448" y="2095"/>
                    <a:pt x="11409" y="2220"/>
                  </a:cubicBezTo>
                  <a:cubicBezTo>
                    <a:pt x="11369" y="2347"/>
                    <a:pt x="11330" y="2496"/>
                    <a:pt x="11471" y="2615"/>
                  </a:cubicBezTo>
                  <a:cubicBezTo>
                    <a:pt x="11628" y="2851"/>
                    <a:pt x="11628" y="3031"/>
                    <a:pt x="11290" y="3078"/>
                  </a:cubicBezTo>
                  <a:cubicBezTo>
                    <a:pt x="11180" y="2929"/>
                    <a:pt x="11362" y="2653"/>
                    <a:pt x="11069" y="2583"/>
                  </a:cubicBezTo>
                  <a:cubicBezTo>
                    <a:pt x="11030" y="2572"/>
                    <a:pt x="10996" y="2567"/>
                    <a:pt x="10966" y="2567"/>
                  </a:cubicBezTo>
                  <a:cubicBezTo>
                    <a:pt x="10741" y="2567"/>
                    <a:pt x="10744" y="2848"/>
                    <a:pt x="10606" y="2953"/>
                  </a:cubicBezTo>
                  <a:cubicBezTo>
                    <a:pt x="10566" y="2983"/>
                    <a:pt x="10542" y="3031"/>
                    <a:pt x="10511" y="3070"/>
                  </a:cubicBezTo>
                  <a:cubicBezTo>
                    <a:pt x="10419" y="3142"/>
                    <a:pt x="10318" y="3177"/>
                    <a:pt x="10209" y="3177"/>
                  </a:cubicBezTo>
                  <a:cubicBezTo>
                    <a:pt x="10187" y="3177"/>
                    <a:pt x="10164" y="3175"/>
                    <a:pt x="10141" y="3172"/>
                  </a:cubicBezTo>
                  <a:cubicBezTo>
                    <a:pt x="10052" y="3123"/>
                    <a:pt x="10004" y="2987"/>
                    <a:pt x="9896" y="2987"/>
                  </a:cubicBezTo>
                  <a:cubicBezTo>
                    <a:pt x="9869" y="2987"/>
                    <a:pt x="9839" y="2995"/>
                    <a:pt x="9803" y="3016"/>
                  </a:cubicBezTo>
                  <a:cubicBezTo>
                    <a:pt x="9567" y="3142"/>
                    <a:pt x="9778" y="3314"/>
                    <a:pt x="9756" y="3465"/>
                  </a:cubicBezTo>
                  <a:cubicBezTo>
                    <a:pt x="9244" y="3622"/>
                    <a:pt x="8858" y="4055"/>
                    <a:pt x="8314" y="4134"/>
                  </a:cubicBezTo>
                  <a:cubicBezTo>
                    <a:pt x="8204" y="4204"/>
                    <a:pt x="8227" y="4323"/>
                    <a:pt x="8219" y="4433"/>
                  </a:cubicBezTo>
                  <a:cubicBezTo>
                    <a:pt x="7936" y="4472"/>
                    <a:pt x="7715" y="4552"/>
                    <a:pt x="7936" y="4905"/>
                  </a:cubicBezTo>
                  <a:cubicBezTo>
                    <a:pt x="7874" y="4937"/>
                    <a:pt x="7802" y="4967"/>
                    <a:pt x="7740" y="5007"/>
                  </a:cubicBezTo>
                  <a:cubicBezTo>
                    <a:pt x="7700" y="5032"/>
                    <a:pt x="7668" y="5062"/>
                    <a:pt x="7637" y="5086"/>
                  </a:cubicBezTo>
                  <a:cubicBezTo>
                    <a:pt x="7141" y="5221"/>
                    <a:pt x="7016" y="5638"/>
                    <a:pt x="6874" y="6046"/>
                  </a:cubicBezTo>
                  <a:cubicBezTo>
                    <a:pt x="6543" y="6046"/>
                    <a:pt x="6526" y="6424"/>
                    <a:pt x="6298" y="6543"/>
                  </a:cubicBezTo>
                  <a:cubicBezTo>
                    <a:pt x="5803" y="6613"/>
                    <a:pt x="5534" y="6914"/>
                    <a:pt x="5432" y="7386"/>
                  </a:cubicBezTo>
                  <a:cubicBezTo>
                    <a:pt x="5164" y="7535"/>
                    <a:pt x="4833" y="7565"/>
                    <a:pt x="4669" y="7866"/>
                  </a:cubicBezTo>
                  <a:cubicBezTo>
                    <a:pt x="4425" y="7889"/>
                    <a:pt x="4433" y="8095"/>
                    <a:pt x="4378" y="8251"/>
                  </a:cubicBezTo>
                  <a:cubicBezTo>
                    <a:pt x="4266" y="8314"/>
                    <a:pt x="4173" y="8439"/>
                    <a:pt x="4043" y="8439"/>
                  </a:cubicBezTo>
                  <a:cubicBezTo>
                    <a:pt x="4008" y="8439"/>
                    <a:pt x="3970" y="8430"/>
                    <a:pt x="3928" y="8408"/>
                  </a:cubicBezTo>
                  <a:cubicBezTo>
                    <a:pt x="3870" y="8378"/>
                    <a:pt x="3821" y="8365"/>
                    <a:pt x="3780" y="8365"/>
                  </a:cubicBezTo>
                  <a:cubicBezTo>
                    <a:pt x="3639" y="8365"/>
                    <a:pt x="3586" y="8517"/>
                    <a:pt x="3520" y="8644"/>
                  </a:cubicBezTo>
                  <a:cubicBezTo>
                    <a:pt x="3260" y="8803"/>
                    <a:pt x="3275" y="8967"/>
                    <a:pt x="3511" y="9134"/>
                  </a:cubicBezTo>
                  <a:cubicBezTo>
                    <a:pt x="3583" y="9196"/>
                    <a:pt x="3645" y="9251"/>
                    <a:pt x="3709" y="9313"/>
                  </a:cubicBezTo>
                  <a:cubicBezTo>
                    <a:pt x="3709" y="9425"/>
                    <a:pt x="3747" y="9559"/>
                    <a:pt x="3692" y="9629"/>
                  </a:cubicBezTo>
                  <a:cubicBezTo>
                    <a:pt x="3621" y="9738"/>
                    <a:pt x="3542" y="9876"/>
                    <a:pt x="3418" y="9876"/>
                  </a:cubicBezTo>
                  <a:cubicBezTo>
                    <a:pt x="3364" y="9876"/>
                    <a:pt x="3301" y="9850"/>
                    <a:pt x="3227" y="9786"/>
                  </a:cubicBezTo>
                  <a:cubicBezTo>
                    <a:pt x="3237" y="9636"/>
                    <a:pt x="3244" y="9464"/>
                    <a:pt x="3063" y="9447"/>
                  </a:cubicBezTo>
                  <a:cubicBezTo>
                    <a:pt x="3051" y="9446"/>
                    <a:pt x="3040" y="9445"/>
                    <a:pt x="3029" y="9445"/>
                  </a:cubicBezTo>
                  <a:cubicBezTo>
                    <a:pt x="2870" y="9445"/>
                    <a:pt x="2842" y="9598"/>
                    <a:pt x="2842" y="9738"/>
                  </a:cubicBezTo>
                  <a:cubicBezTo>
                    <a:pt x="2842" y="9941"/>
                    <a:pt x="2785" y="10072"/>
                    <a:pt x="2629" y="10072"/>
                  </a:cubicBezTo>
                  <a:cubicBezTo>
                    <a:pt x="2585" y="10072"/>
                    <a:pt x="2533" y="10061"/>
                    <a:pt x="2472" y="10039"/>
                  </a:cubicBezTo>
                  <a:cubicBezTo>
                    <a:pt x="2402" y="10014"/>
                    <a:pt x="2345" y="10002"/>
                    <a:pt x="2298" y="10002"/>
                  </a:cubicBezTo>
                  <a:cubicBezTo>
                    <a:pt x="2120" y="10002"/>
                    <a:pt x="2085" y="10164"/>
                    <a:pt x="2079" y="10369"/>
                  </a:cubicBezTo>
                  <a:cubicBezTo>
                    <a:pt x="1905" y="10447"/>
                    <a:pt x="1780" y="10541"/>
                    <a:pt x="1701" y="10668"/>
                  </a:cubicBezTo>
                  <a:cubicBezTo>
                    <a:pt x="1661" y="10668"/>
                    <a:pt x="1631" y="10683"/>
                    <a:pt x="1591" y="10708"/>
                  </a:cubicBezTo>
                  <a:cubicBezTo>
                    <a:pt x="1417" y="10825"/>
                    <a:pt x="1253" y="10959"/>
                    <a:pt x="1079" y="11086"/>
                  </a:cubicBezTo>
                  <a:cubicBezTo>
                    <a:pt x="1087" y="11140"/>
                    <a:pt x="1094" y="11195"/>
                    <a:pt x="1102" y="11250"/>
                  </a:cubicBezTo>
                  <a:cubicBezTo>
                    <a:pt x="1291" y="11212"/>
                    <a:pt x="1480" y="11188"/>
                    <a:pt x="1661" y="11140"/>
                  </a:cubicBezTo>
                  <a:cubicBezTo>
                    <a:pt x="1669" y="11173"/>
                    <a:pt x="1686" y="11195"/>
                    <a:pt x="1701" y="11227"/>
                  </a:cubicBezTo>
                  <a:cubicBezTo>
                    <a:pt x="1773" y="11275"/>
                    <a:pt x="1795" y="11344"/>
                    <a:pt x="1788" y="11424"/>
                  </a:cubicBezTo>
                  <a:lnTo>
                    <a:pt x="1599" y="11707"/>
                  </a:lnTo>
                  <a:cubicBezTo>
                    <a:pt x="1542" y="11743"/>
                    <a:pt x="1485" y="11752"/>
                    <a:pt x="1427" y="11752"/>
                  </a:cubicBezTo>
                  <a:cubicBezTo>
                    <a:pt x="1395" y="11752"/>
                    <a:pt x="1363" y="11750"/>
                    <a:pt x="1330" y="11747"/>
                  </a:cubicBezTo>
                  <a:cubicBezTo>
                    <a:pt x="1319" y="11746"/>
                    <a:pt x="1307" y="11745"/>
                    <a:pt x="1296" y="11745"/>
                  </a:cubicBezTo>
                  <a:cubicBezTo>
                    <a:pt x="1161" y="11745"/>
                    <a:pt x="1042" y="11827"/>
                    <a:pt x="977" y="11951"/>
                  </a:cubicBezTo>
                  <a:cubicBezTo>
                    <a:pt x="883" y="12117"/>
                    <a:pt x="992" y="12212"/>
                    <a:pt x="1119" y="12306"/>
                  </a:cubicBezTo>
                  <a:cubicBezTo>
                    <a:pt x="1308" y="12448"/>
                    <a:pt x="1228" y="12652"/>
                    <a:pt x="1181" y="12826"/>
                  </a:cubicBezTo>
                  <a:cubicBezTo>
                    <a:pt x="1119" y="13062"/>
                    <a:pt x="1000" y="13274"/>
                    <a:pt x="1032" y="13527"/>
                  </a:cubicBezTo>
                  <a:cubicBezTo>
                    <a:pt x="898" y="13810"/>
                    <a:pt x="796" y="14094"/>
                    <a:pt x="843" y="14415"/>
                  </a:cubicBezTo>
                  <a:cubicBezTo>
                    <a:pt x="835" y="14472"/>
                    <a:pt x="835" y="14526"/>
                    <a:pt x="828" y="14574"/>
                  </a:cubicBezTo>
                  <a:cubicBezTo>
                    <a:pt x="730" y="14556"/>
                    <a:pt x="653" y="14417"/>
                    <a:pt x="551" y="14417"/>
                  </a:cubicBezTo>
                  <a:cubicBezTo>
                    <a:pt x="513" y="14417"/>
                    <a:pt x="472" y="14436"/>
                    <a:pt x="425" y="14487"/>
                  </a:cubicBezTo>
                  <a:cubicBezTo>
                    <a:pt x="268" y="14668"/>
                    <a:pt x="425" y="14763"/>
                    <a:pt x="559" y="14849"/>
                  </a:cubicBezTo>
                  <a:cubicBezTo>
                    <a:pt x="567" y="14857"/>
                    <a:pt x="575" y="14865"/>
                    <a:pt x="582" y="14872"/>
                  </a:cubicBezTo>
                  <a:cubicBezTo>
                    <a:pt x="535" y="14897"/>
                    <a:pt x="497" y="14944"/>
                    <a:pt x="497" y="15029"/>
                  </a:cubicBezTo>
                  <a:cubicBezTo>
                    <a:pt x="505" y="15163"/>
                    <a:pt x="582" y="15275"/>
                    <a:pt x="716" y="15297"/>
                  </a:cubicBezTo>
                  <a:cubicBezTo>
                    <a:pt x="724" y="15305"/>
                    <a:pt x="733" y="15305"/>
                    <a:pt x="733" y="15305"/>
                  </a:cubicBezTo>
                  <a:lnTo>
                    <a:pt x="733" y="15345"/>
                  </a:lnTo>
                  <a:cubicBezTo>
                    <a:pt x="559" y="15872"/>
                    <a:pt x="639" y="16021"/>
                    <a:pt x="1196" y="16234"/>
                  </a:cubicBezTo>
                  <a:cubicBezTo>
                    <a:pt x="1111" y="16431"/>
                    <a:pt x="922" y="16518"/>
                    <a:pt x="748" y="16612"/>
                  </a:cubicBezTo>
                  <a:cubicBezTo>
                    <a:pt x="622" y="16588"/>
                    <a:pt x="488" y="16580"/>
                    <a:pt x="512" y="16391"/>
                  </a:cubicBezTo>
                  <a:cubicBezTo>
                    <a:pt x="531" y="16250"/>
                    <a:pt x="450" y="16186"/>
                    <a:pt x="350" y="16186"/>
                  </a:cubicBezTo>
                  <a:cubicBezTo>
                    <a:pt x="328" y="16186"/>
                    <a:pt x="306" y="16189"/>
                    <a:pt x="284" y="16195"/>
                  </a:cubicBezTo>
                  <a:cubicBezTo>
                    <a:pt x="174" y="16219"/>
                    <a:pt x="32" y="16289"/>
                    <a:pt x="15" y="16416"/>
                  </a:cubicBezTo>
                  <a:cubicBezTo>
                    <a:pt x="0" y="16541"/>
                    <a:pt x="72" y="16660"/>
                    <a:pt x="221" y="16692"/>
                  </a:cubicBezTo>
                  <a:cubicBezTo>
                    <a:pt x="338" y="16714"/>
                    <a:pt x="473" y="16675"/>
                    <a:pt x="559" y="16801"/>
                  </a:cubicBezTo>
                  <a:cubicBezTo>
                    <a:pt x="473" y="17179"/>
                    <a:pt x="204" y="17542"/>
                    <a:pt x="450" y="17950"/>
                  </a:cubicBezTo>
                  <a:cubicBezTo>
                    <a:pt x="465" y="18164"/>
                    <a:pt x="599" y="18320"/>
                    <a:pt x="716" y="18470"/>
                  </a:cubicBezTo>
                  <a:cubicBezTo>
                    <a:pt x="592" y="18487"/>
                    <a:pt x="488" y="18542"/>
                    <a:pt x="527" y="18691"/>
                  </a:cubicBezTo>
                  <a:cubicBezTo>
                    <a:pt x="544" y="18753"/>
                    <a:pt x="661" y="18793"/>
                    <a:pt x="709" y="18825"/>
                  </a:cubicBezTo>
                  <a:cubicBezTo>
                    <a:pt x="858" y="18817"/>
                    <a:pt x="930" y="18753"/>
                    <a:pt x="922" y="18644"/>
                  </a:cubicBezTo>
                  <a:lnTo>
                    <a:pt x="922" y="18636"/>
                  </a:lnTo>
                  <a:cubicBezTo>
                    <a:pt x="1039" y="18676"/>
                    <a:pt x="1166" y="18698"/>
                    <a:pt x="1228" y="18817"/>
                  </a:cubicBezTo>
                  <a:cubicBezTo>
                    <a:pt x="1250" y="18986"/>
                    <a:pt x="1349" y="18996"/>
                    <a:pt x="1452" y="18996"/>
                  </a:cubicBezTo>
                  <a:cubicBezTo>
                    <a:pt x="1465" y="18996"/>
                    <a:pt x="1479" y="18995"/>
                    <a:pt x="1492" y="18995"/>
                  </a:cubicBezTo>
                  <a:cubicBezTo>
                    <a:pt x="1529" y="18995"/>
                    <a:pt x="1566" y="18997"/>
                    <a:pt x="1599" y="19006"/>
                  </a:cubicBezTo>
                  <a:cubicBezTo>
                    <a:pt x="1620" y="19177"/>
                    <a:pt x="1685" y="19259"/>
                    <a:pt x="1790" y="19259"/>
                  </a:cubicBezTo>
                  <a:cubicBezTo>
                    <a:pt x="1844" y="19259"/>
                    <a:pt x="1909" y="19238"/>
                    <a:pt x="1984" y="19195"/>
                  </a:cubicBezTo>
                  <a:cubicBezTo>
                    <a:pt x="2079" y="19266"/>
                    <a:pt x="2175" y="19302"/>
                    <a:pt x="2271" y="19302"/>
                  </a:cubicBezTo>
                  <a:cubicBezTo>
                    <a:pt x="2368" y="19302"/>
                    <a:pt x="2464" y="19266"/>
                    <a:pt x="2559" y="19195"/>
                  </a:cubicBezTo>
                  <a:cubicBezTo>
                    <a:pt x="2613" y="19148"/>
                    <a:pt x="2661" y="19108"/>
                    <a:pt x="2717" y="19076"/>
                  </a:cubicBezTo>
                  <a:cubicBezTo>
                    <a:pt x="2735" y="19078"/>
                    <a:pt x="2752" y="19080"/>
                    <a:pt x="2767" y="19080"/>
                  </a:cubicBezTo>
                  <a:cubicBezTo>
                    <a:pt x="2855" y="19080"/>
                    <a:pt x="2890" y="19042"/>
                    <a:pt x="2897" y="18974"/>
                  </a:cubicBezTo>
                  <a:cubicBezTo>
                    <a:pt x="3016" y="18927"/>
                    <a:pt x="3133" y="18887"/>
                    <a:pt x="3267" y="18855"/>
                  </a:cubicBezTo>
                  <a:cubicBezTo>
                    <a:pt x="3496" y="18808"/>
                    <a:pt x="3826" y="18887"/>
                    <a:pt x="4015" y="18713"/>
                  </a:cubicBezTo>
                  <a:lnTo>
                    <a:pt x="4015" y="18713"/>
                  </a:lnTo>
                  <a:cubicBezTo>
                    <a:pt x="4000" y="18778"/>
                    <a:pt x="3983" y="18840"/>
                    <a:pt x="3993" y="18902"/>
                  </a:cubicBezTo>
                  <a:cubicBezTo>
                    <a:pt x="4000" y="19044"/>
                    <a:pt x="4078" y="19139"/>
                    <a:pt x="4189" y="19178"/>
                  </a:cubicBezTo>
                  <a:cubicBezTo>
                    <a:pt x="4165" y="19226"/>
                    <a:pt x="4149" y="19280"/>
                    <a:pt x="4149" y="19337"/>
                  </a:cubicBezTo>
                  <a:cubicBezTo>
                    <a:pt x="4142" y="19588"/>
                    <a:pt x="4401" y="19556"/>
                    <a:pt x="4582" y="19573"/>
                  </a:cubicBezTo>
                  <a:cubicBezTo>
                    <a:pt x="4612" y="19575"/>
                    <a:pt x="4641" y="19576"/>
                    <a:pt x="4669" y="19576"/>
                  </a:cubicBezTo>
                  <a:cubicBezTo>
                    <a:pt x="4865" y="19576"/>
                    <a:pt x="5050" y="19534"/>
                    <a:pt x="5236" y="19486"/>
                  </a:cubicBezTo>
                  <a:cubicBezTo>
                    <a:pt x="5495" y="19628"/>
                    <a:pt x="5716" y="19770"/>
                    <a:pt x="5363" y="20036"/>
                  </a:cubicBezTo>
                  <a:cubicBezTo>
                    <a:pt x="5228" y="20061"/>
                    <a:pt x="5141" y="20163"/>
                    <a:pt x="5149" y="20312"/>
                  </a:cubicBezTo>
                  <a:cubicBezTo>
                    <a:pt x="5157" y="20399"/>
                    <a:pt x="5204" y="20471"/>
                    <a:pt x="5283" y="20501"/>
                  </a:cubicBezTo>
                  <a:cubicBezTo>
                    <a:pt x="5268" y="20541"/>
                    <a:pt x="5251" y="20588"/>
                    <a:pt x="5244" y="20628"/>
                  </a:cubicBezTo>
                  <a:cubicBezTo>
                    <a:pt x="5181" y="20690"/>
                    <a:pt x="5117" y="20754"/>
                    <a:pt x="5055" y="20816"/>
                  </a:cubicBezTo>
                  <a:cubicBezTo>
                    <a:pt x="4873" y="20824"/>
                    <a:pt x="4709" y="20839"/>
                    <a:pt x="4654" y="21053"/>
                  </a:cubicBezTo>
                  <a:cubicBezTo>
                    <a:pt x="4698" y="21103"/>
                    <a:pt x="4762" y="21112"/>
                    <a:pt x="4829" y="21112"/>
                  </a:cubicBezTo>
                  <a:cubicBezTo>
                    <a:pt x="4870" y="21112"/>
                    <a:pt x="4912" y="21108"/>
                    <a:pt x="4952" y="21108"/>
                  </a:cubicBezTo>
                  <a:cubicBezTo>
                    <a:pt x="5039" y="21108"/>
                    <a:pt x="5112" y="21126"/>
                    <a:pt x="5126" y="21242"/>
                  </a:cubicBezTo>
                  <a:cubicBezTo>
                    <a:pt x="5149" y="21485"/>
                    <a:pt x="4833" y="21344"/>
                    <a:pt x="4724" y="21485"/>
                  </a:cubicBezTo>
                  <a:cubicBezTo>
                    <a:pt x="4692" y="21533"/>
                    <a:pt x="4622" y="21557"/>
                    <a:pt x="4575" y="21587"/>
                  </a:cubicBezTo>
                  <a:cubicBezTo>
                    <a:pt x="4489" y="21509"/>
                    <a:pt x="4408" y="21404"/>
                    <a:pt x="4312" y="21404"/>
                  </a:cubicBezTo>
                  <a:cubicBezTo>
                    <a:pt x="4265" y="21404"/>
                    <a:pt x="4214" y="21429"/>
                    <a:pt x="4157" y="21493"/>
                  </a:cubicBezTo>
                  <a:cubicBezTo>
                    <a:pt x="4008" y="21667"/>
                    <a:pt x="3968" y="21918"/>
                    <a:pt x="4134" y="22045"/>
                  </a:cubicBezTo>
                  <a:cubicBezTo>
                    <a:pt x="4299" y="22179"/>
                    <a:pt x="4276" y="22296"/>
                    <a:pt x="4284" y="22445"/>
                  </a:cubicBezTo>
                  <a:cubicBezTo>
                    <a:pt x="4134" y="22470"/>
                    <a:pt x="4015" y="22525"/>
                    <a:pt x="3976" y="22691"/>
                  </a:cubicBezTo>
                  <a:cubicBezTo>
                    <a:pt x="4024" y="22739"/>
                    <a:pt x="4091" y="22743"/>
                    <a:pt x="4161" y="22743"/>
                  </a:cubicBezTo>
                  <a:cubicBezTo>
                    <a:pt x="4174" y="22743"/>
                    <a:pt x="4188" y="22742"/>
                    <a:pt x="4202" y="22742"/>
                  </a:cubicBezTo>
                  <a:cubicBezTo>
                    <a:pt x="4313" y="22742"/>
                    <a:pt x="4423" y="22752"/>
                    <a:pt x="4473" y="22927"/>
                  </a:cubicBezTo>
                  <a:cubicBezTo>
                    <a:pt x="4483" y="22981"/>
                    <a:pt x="4508" y="23002"/>
                    <a:pt x="4537" y="23002"/>
                  </a:cubicBezTo>
                  <a:cubicBezTo>
                    <a:pt x="4590" y="23002"/>
                    <a:pt x="4660" y="22934"/>
                    <a:pt x="4701" y="22863"/>
                  </a:cubicBezTo>
                  <a:cubicBezTo>
                    <a:pt x="4812" y="22696"/>
                    <a:pt x="4930" y="22538"/>
                    <a:pt x="5087" y="22538"/>
                  </a:cubicBezTo>
                  <a:cubicBezTo>
                    <a:pt x="5173" y="22538"/>
                    <a:pt x="5271" y="22586"/>
                    <a:pt x="5385" y="22706"/>
                  </a:cubicBezTo>
                  <a:cubicBezTo>
                    <a:pt x="5411" y="22727"/>
                    <a:pt x="5461" y="22741"/>
                    <a:pt x="5505" y="22741"/>
                  </a:cubicBezTo>
                  <a:cubicBezTo>
                    <a:pt x="5529" y="22741"/>
                    <a:pt x="5550" y="22737"/>
                    <a:pt x="5567" y="22729"/>
                  </a:cubicBezTo>
                  <a:cubicBezTo>
                    <a:pt x="5992" y="22564"/>
                    <a:pt x="6457" y="22729"/>
                    <a:pt x="6874" y="22549"/>
                  </a:cubicBezTo>
                  <a:lnTo>
                    <a:pt x="6874" y="22549"/>
                  </a:lnTo>
                  <a:cubicBezTo>
                    <a:pt x="7031" y="22902"/>
                    <a:pt x="6424" y="22627"/>
                    <a:pt x="6543" y="22950"/>
                  </a:cubicBezTo>
                  <a:cubicBezTo>
                    <a:pt x="6561" y="22960"/>
                    <a:pt x="6577" y="22964"/>
                    <a:pt x="6594" y="22964"/>
                  </a:cubicBezTo>
                  <a:cubicBezTo>
                    <a:pt x="6663" y="22964"/>
                    <a:pt x="6729" y="22890"/>
                    <a:pt x="6798" y="22890"/>
                  </a:cubicBezTo>
                  <a:cubicBezTo>
                    <a:pt x="6825" y="22890"/>
                    <a:pt x="6853" y="22902"/>
                    <a:pt x="6882" y="22935"/>
                  </a:cubicBezTo>
                  <a:cubicBezTo>
                    <a:pt x="6882" y="22965"/>
                    <a:pt x="6882" y="22997"/>
                    <a:pt x="6874" y="23029"/>
                  </a:cubicBezTo>
                  <a:cubicBezTo>
                    <a:pt x="6874" y="23029"/>
                    <a:pt x="6865" y="23029"/>
                    <a:pt x="6857" y="23037"/>
                  </a:cubicBezTo>
                  <a:cubicBezTo>
                    <a:pt x="6732" y="23124"/>
                    <a:pt x="6519" y="23139"/>
                    <a:pt x="6534" y="23382"/>
                  </a:cubicBezTo>
                  <a:cubicBezTo>
                    <a:pt x="6732" y="23367"/>
                    <a:pt x="6810" y="23248"/>
                    <a:pt x="6882" y="23131"/>
                  </a:cubicBezTo>
                  <a:cubicBezTo>
                    <a:pt x="6936" y="23139"/>
                    <a:pt x="7031" y="23139"/>
                    <a:pt x="6999" y="23210"/>
                  </a:cubicBezTo>
                  <a:cubicBezTo>
                    <a:pt x="6896" y="23444"/>
                    <a:pt x="6915" y="23511"/>
                    <a:pt x="6983" y="23511"/>
                  </a:cubicBezTo>
                  <a:cubicBezTo>
                    <a:pt x="7051" y="23511"/>
                    <a:pt x="7166" y="23445"/>
                    <a:pt x="7260" y="23407"/>
                  </a:cubicBezTo>
                  <a:cubicBezTo>
                    <a:pt x="7394" y="23352"/>
                    <a:pt x="7488" y="23258"/>
                    <a:pt x="7551" y="23124"/>
                  </a:cubicBezTo>
                  <a:lnTo>
                    <a:pt x="7834" y="22840"/>
                  </a:lnTo>
                  <a:cubicBezTo>
                    <a:pt x="7893" y="22946"/>
                    <a:pt x="7847" y="23154"/>
                    <a:pt x="8012" y="23154"/>
                  </a:cubicBezTo>
                  <a:cubicBezTo>
                    <a:pt x="8042" y="23154"/>
                    <a:pt x="8079" y="23147"/>
                    <a:pt x="8125" y="23131"/>
                  </a:cubicBezTo>
                  <a:cubicBezTo>
                    <a:pt x="8204" y="23164"/>
                    <a:pt x="8280" y="23176"/>
                    <a:pt x="8355" y="23176"/>
                  </a:cubicBezTo>
                  <a:cubicBezTo>
                    <a:pt x="8571" y="23176"/>
                    <a:pt x="8772" y="23070"/>
                    <a:pt x="8983" y="23029"/>
                  </a:cubicBezTo>
                  <a:cubicBezTo>
                    <a:pt x="8998" y="23031"/>
                    <a:pt x="9012" y="23032"/>
                    <a:pt x="9025" y="23032"/>
                  </a:cubicBezTo>
                  <a:cubicBezTo>
                    <a:pt x="9241" y="23032"/>
                    <a:pt x="9229" y="22742"/>
                    <a:pt x="9393" y="22681"/>
                  </a:cubicBezTo>
                  <a:cubicBezTo>
                    <a:pt x="9502" y="22793"/>
                    <a:pt x="9425" y="22957"/>
                    <a:pt x="9557" y="23037"/>
                  </a:cubicBezTo>
                  <a:cubicBezTo>
                    <a:pt x="9686" y="23238"/>
                    <a:pt x="9804" y="23309"/>
                    <a:pt x="9914" y="23309"/>
                  </a:cubicBezTo>
                  <a:cubicBezTo>
                    <a:pt x="10127" y="23309"/>
                    <a:pt x="10316" y="23045"/>
                    <a:pt x="10519" y="22942"/>
                  </a:cubicBezTo>
                  <a:cubicBezTo>
                    <a:pt x="10605" y="23062"/>
                    <a:pt x="10710" y="23095"/>
                    <a:pt x="10821" y="23095"/>
                  </a:cubicBezTo>
                  <a:cubicBezTo>
                    <a:pt x="10922" y="23095"/>
                    <a:pt x="11027" y="23067"/>
                    <a:pt x="11125" y="23052"/>
                  </a:cubicBezTo>
                  <a:cubicBezTo>
                    <a:pt x="11267" y="23037"/>
                    <a:pt x="11409" y="23012"/>
                    <a:pt x="11558" y="22982"/>
                  </a:cubicBezTo>
                  <a:lnTo>
                    <a:pt x="11558" y="22982"/>
                  </a:lnTo>
                  <a:cubicBezTo>
                    <a:pt x="11511" y="23012"/>
                    <a:pt x="11479" y="23069"/>
                    <a:pt x="11471" y="23131"/>
                  </a:cubicBezTo>
                  <a:cubicBezTo>
                    <a:pt x="11464" y="23273"/>
                    <a:pt x="11566" y="23367"/>
                    <a:pt x="11700" y="23382"/>
                  </a:cubicBezTo>
                  <a:cubicBezTo>
                    <a:pt x="11709" y="23384"/>
                    <a:pt x="11718" y="23385"/>
                    <a:pt x="11727" y="23385"/>
                  </a:cubicBezTo>
                  <a:cubicBezTo>
                    <a:pt x="11816" y="23385"/>
                    <a:pt x="11883" y="23311"/>
                    <a:pt x="11904" y="23226"/>
                  </a:cubicBezTo>
                  <a:cubicBezTo>
                    <a:pt x="11929" y="23091"/>
                    <a:pt x="11904" y="22982"/>
                    <a:pt x="11762" y="22942"/>
                  </a:cubicBezTo>
                  <a:cubicBezTo>
                    <a:pt x="12225" y="22839"/>
                    <a:pt x="12688" y="22719"/>
                    <a:pt x="13167" y="22719"/>
                  </a:cubicBezTo>
                  <a:cubicBezTo>
                    <a:pt x="13242" y="22719"/>
                    <a:pt x="13317" y="22722"/>
                    <a:pt x="13393" y="22729"/>
                  </a:cubicBezTo>
                  <a:cubicBezTo>
                    <a:pt x="13396" y="22729"/>
                    <a:pt x="13399" y="22730"/>
                    <a:pt x="13401" y="22730"/>
                  </a:cubicBezTo>
                  <a:cubicBezTo>
                    <a:pt x="13437" y="22730"/>
                    <a:pt x="13473" y="22679"/>
                    <a:pt x="13510" y="22651"/>
                  </a:cubicBezTo>
                  <a:cubicBezTo>
                    <a:pt x="13975" y="22651"/>
                    <a:pt x="14392" y="22415"/>
                    <a:pt x="14848" y="22368"/>
                  </a:cubicBezTo>
                  <a:cubicBezTo>
                    <a:pt x="14993" y="22307"/>
                    <a:pt x="15139" y="22280"/>
                    <a:pt x="15288" y="22280"/>
                  </a:cubicBezTo>
                  <a:cubicBezTo>
                    <a:pt x="15414" y="22280"/>
                    <a:pt x="15542" y="22299"/>
                    <a:pt x="15675" y="22336"/>
                  </a:cubicBezTo>
                  <a:cubicBezTo>
                    <a:pt x="15829" y="22377"/>
                    <a:pt x="15983" y="22410"/>
                    <a:pt x="16151" y="22410"/>
                  </a:cubicBezTo>
                  <a:cubicBezTo>
                    <a:pt x="16206" y="22410"/>
                    <a:pt x="16263" y="22406"/>
                    <a:pt x="16322" y="22398"/>
                  </a:cubicBezTo>
                  <a:cubicBezTo>
                    <a:pt x="16990" y="22304"/>
                    <a:pt x="17667" y="22234"/>
                    <a:pt x="18336" y="22162"/>
                  </a:cubicBezTo>
                  <a:cubicBezTo>
                    <a:pt x="18358" y="22198"/>
                    <a:pt x="18398" y="22227"/>
                    <a:pt x="18457" y="22227"/>
                  </a:cubicBezTo>
                  <a:cubicBezTo>
                    <a:pt x="18464" y="22227"/>
                    <a:pt x="18471" y="22227"/>
                    <a:pt x="18478" y="22226"/>
                  </a:cubicBezTo>
                  <a:cubicBezTo>
                    <a:pt x="18510" y="22226"/>
                    <a:pt x="18532" y="22179"/>
                    <a:pt x="18564" y="22139"/>
                  </a:cubicBezTo>
                  <a:cubicBezTo>
                    <a:pt x="18731" y="22115"/>
                    <a:pt x="18895" y="22099"/>
                    <a:pt x="19061" y="22084"/>
                  </a:cubicBezTo>
                  <a:cubicBezTo>
                    <a:pt x="19076" y="22045"/>
                    <a:pt x="19109" y="22030"/>
                    <a:pt x="19146" y="22030"/>
                  </a:cubicBezTo>
                  <a:cubicBezTo>
                    <a:pt x="19124" y="22045"/>
                    <a:pt x="19092" y="22067"/>
                    <a:pt x="19061" y="22084"/>
                  </a:cubicBezTo>
                  <a:cubicBezTo>
                    <a:pt x="19250" y="22077"/>
                    <a:pt x="19447" y="22077"/>
                    <a:pt x="19636" y="22077"/>
                  </a:cubicBezTo>
                  <a:cubicBezTo>
                    <a:pt x="19675" y="22120"/>
                    <a:pt x="19719" y="22131"/>
                    <a:pt x="19766" y="22131"/>
                  </a:cubicBezTo>
                  <a:cubicBezTo>
                    <a:pt x="19821" y="22131"/>
                    <a:pt x="19879" y="22115"/>
                    <a:pt x="19934" y="22115"/>
                  </a:cubicBezTo>
                  <a:cubicBezTo>
                    <a:pt x="19940" y="22115"/>
                    <a:pt x="19946" y="22115"/>
                    <a:pt x="19953" y="22115"/>
                  </a:cubicBezTo>
                  <a:cubicBezTo>
                    <a:pt x="20310" y="22115"/>
                    <a:pt x="20612" y="21870"/>
                    <a:pt x="20965" y="21870"/>
                  </a:cubicBezTo>
                  <a:cubicBezTo>
                    <a:pt x="21001" y="21870"/>
                    <a:pt x="21038" y="21873"/>
                    <a:pt x="21076" y="21878"/>
                  </a:cubicBezTo>
                  <a:lnTo>
                    <a:pt x="21170" y="21878"/>
                  </a:lnTo>
                  <a:cubicBezTo>
                    <a:pt x="21216" y="21888"/>
                    <a:pt x="21261" y="21893"/>
                    <a:pt x="21305" y="21893"/>
                  </a:cubicBezTo>
                  <a:cubicBezTo>
                    <a:pt x="21592" y="21893"/>
                    <a:pt x="21847" y="21711"/>
                    <a:pt x="22123" y="21711"/>
                  </a:cubicBezTo>
                  <a:cubicBezTo>
                    <a:pt x="22141" y="21711"/>
                    <a:pt x="22160" y="21712"/>
                    <a:pt x="22179" y="21714"/>
                  </a:cubicBezTo>
                  <a:cubicBezTo>
                    <a:pt x="22529" y="21746"/>
                    <a:pt x="22880" y="21759"/>
                    <a:pt x="23230" y="21759"/>
                  </a:cubicBezTo>
                  <a:cubicBezTo>
                    <a:pt x="23744" y="21759"/>
                    <a:pt x="24257" y="21731"/>
                    <a:pt x="24768" y="21699"/>
                  </a:cubicBezTo>
                  <a:cubicBezTo>
                    <a:pt x="24789" y="21698"/>
                    <a:pt x="24810" y="21697"/>
                    <a:pt x="24831" y="21697"/>
                  </a:cubicBezTo>
                  <a:cubicBezTo>
                    <a:pt x="25176" y="21697"/>
                    <a:pt x="25514" y="21862"/>
                    <a:pt x="25853" y="21862"/>
                  </a:cubicBezTo>
                  <a:cubicBezTo>
                    <a:pt x="26003" y="21862"/>
                    <a:pt x="26153" y="21829"/>
                    <a:pt x="26304" y="21737"/>
                  </a:cubicBezTo>
                  <a:cubicBezTo>
                    <a:pt x="26304" y="21736"/>
                    <a:pt x="26305" y="21736"/>
                    <a:pt x="26306" y="21736"/>
                  </a:cubicBezTo>
                  <a:cubicBezTo>
                    <a:pt x="26326" y="21736"/>
                    <a:pt x="26400" y="21811"/>
                    <a:pt x="26446" y="21856"/>
                  </a:cubicBezTo>
                  <a:cubicBezTo>
                    <a:pt x="26540" y="21958"/>
                    <a:pt x="26634" y="22060"/>
                    <a:pt x="26736" y="22162"/>
                  </a:cubicBezTo>
                  <a:cubicBezTo>
                    <a:pt x="26799" y="22343"/>
                    <a:pt x="26893" y="22445"/>
                    <a:pt x="27114" y="22462"/>
                  </a:cubicBezTo>
                  <a:cubicBezTo>
                    <a:pt x="27138" y="22464"/>
                    <a:pt x="27161" y="22464"/>
                    <a:pt x="27184" y="22464"/>
                  </a:cubicBezTo>
                  <a:cubicBezTo>
                    <a:pt x="27430" y="22464"/>
                    <a:pt x="27674" y="22394"/>
                    <a:pt x="27918" y="22394"/>
                  </a:cubicBezTo>
                  <a:cubicBezTo>
                    <a:pt x="28033" y="22394"/>
                    <a:pt x="28148" y="22409"/>
                    <a:pt x="28263" y="22455"/>
                  </a:cubicBezTo>
                  <a:cubicBezTo>
                    <a:pt x="28340" y="22523"/>
                    <a:pt x="28355" y="22702"/>
                    <a:pt x="28465" y="22702"/>
                  </a:cubicBezTo>
                  <a:cubicBezTo>
                    <a:pt x="28480" y="22702"/>
                    <a:pt x="28497" y="22698"/>
                    <a:pt x="28516" y="22691"/>
                  </a:cubicBezTo>
                  <a:cubicBezTo>
                    <a:pt x="28663" y="22636"/>
                    <a:pt x="28812" y="22620"/>
                    <a:pt x="28963" y="22620"/>
                  </a:cubicBezTo>
                  <a:cubicBezTo>
                    <a:pt x="29142" y="22620"/>
                    <a:pt x="29323" y="22642"/>
                    <a:pt x="29502" y="22642"/>
                  </a:cubicBezTo>
                  <a:cubicBezTo>
                    <a:pt x="29664" y="22642"/>
                    <a:pt x="29825" y="22624"/>
                    <a:pt x="29981" y="22557"/>
                  </a:cubicBezTo>
                  <a:cubicBezTo>
                    <a:pt x="30141" y="22697"/>
                    <a:pt x="30342" y="22917"/>
                    <a:pt x="30514" y="22917"/>
                  </a:cubicBezTo>
                  <a:cubicBezTo>
                    <a:pt x="30545" y="22917"/>
                    <a:pt x="30574" y="22910"/>
                    <a:pt x="30602" y="22895"/>
                  </a:cubicBezTo>
                  <a:cubicBezTo>
                    <a:pt x="30726" y="22833"/>
                    <a:pt x="30843" y="22811"/>
                    <a:pt x="30955" y="22811"/>
                  </a:cubicBezTo>
                  <a:cubicBezTo>
                    <a:pt x="31141" y="22811"/>
                    <a:pt x="31315" y="22870"/>
                    <a:pt x="31492" y="22895"/>
                  </a:cubicBezTo>
                  <a:cubicBezTo>
                    <a:pt x="31532" y="22899"/>
                    <a:pt x="31570" y="22900"/>
                    <a:pt x="31607" y="22900"/>
                  </a:cubicBezTo>
                  <a:cubicBezTo>
                    <a:pt x="31797" y="22900"/>
                    <a:pt x="31956" y="22851"/>
                    <a:pt x="32114" y="22753"/>
                  </a:cubicBezTo>
                  <a:cubicBezTo>
                    <a:pt x="32180" y="22718"/>
                    <a:pt x="32244" y="22704"/>
                    <a:pt x="32305" y="22704"/>
                  </a:cubicBezTo>
                  <a:cubicBezTo>
                    <a:pt x="32435" y="22704"/>
                    <a:pt x="32558" y="22766"/>
                    <a:pt x="32681" y="22823"/>
                  </a:cubicBezTo>
                  <a:cubicBezTo>
                    <a:pt x="32775" y="22942"/>
                    <a:pt x="32871" y="22980"/>
                    <a:pt x="32968" y="22980"/>
                  </a:cubicBezTo>
                  <a:cubicBezTo>
                    <a:pt x="33140" y="22980"/>
                    <a:pt x="33314" y="22862"/>
                    <a:pt x="33479" y="22862"/>
                  </a:cubicBezTo>
                  <a:cubicBezTo>
                    <a:pt x="33488" y="22862"/>
                    <a:pt x="33497" y="22862"/>
                    <a:pt x="33507" y="22863"/>
                  </a:cubicBezTo>
                  <a:cubicBezTo>
                    <a:pt x="33909" y="22903"/>
                    <a:pt x="34307" y="22914"/>
                    <a:pt x="34707" y="22914"/>
                  </a:cubicBezTo>
                  <a:cubicBezTo>
                    <a:pt x="34855" y="22914"/>
                    <a:pt x="35003" y="22912"/>
                    <a:pt x="35152" y="22910"/>
                  </a:cubicBezTo>
                  <a:lnTo>
                    <a:pt x="35152" y="22910"/>
                  </a:lnTo>
                  <a:cubicBezTo>
                    <a:pt x="34963" y="22957"/>
                    <a:pt x="34829" y="23069"/>
                    <a:pt x="34839" y="23288"/>
                  </a:cubicBezTo>
                  <a:cubicBezTo>
                    <a:pt x="34846" y="23524"/>
                    <a:pt x="35018" y="23713"/>
                    <a:pt x="35264" y="23713"/>
                  </a:cubicBezTo>
                  <a:cubicBezTo>
                    <a:pt x="35491" y="23713"/>
                    <a:pt x="35712" y="23588"/>
                    <a:pt x="35704" y="23313"/>
                  </a:cubicBezTo>
                  <a:cubicBezTo>
                    <a:pt x="35696" y="23091"/>
                    <a:pt x="35570" y="22965"/>
                    <a:pt x="35381" y="22910"/>
                  </a:cubicBezTo>
                  <a:cubicBezTo>
                    <a:pt x="35608" y="22907"/>
                    <a:pt x="35834" y="22903"/>
                    <a:pt x="36062" y="22903"/>
                  </a:cubicBezTo>
                  <a:cubicBezTo>
                    <a:pt x="36356" y="22903"/>
                    <a:pt x="36650" y="22909"/>
                    <a:pt x="36947" y="22927"/>
                  </a:cubicBezTo>
                  <a:cubicBezTo>
                    <a:pt x="36996" y="22931"/>
                    <a:pt x="37045" y="22933"/>
                    <a:pt x="37093" y="22933"/>
                  </a:cubicBezTo>
                  <a:cubicBezTo>
                    <a:pt x="37344" y="22933"/>
                    <a:pt x="37587" y="22873"/>
                    <a:pt x="37758" y="22644"/>
                  </a:cubicBezTo>
                  <a:cubicBezTo>
                    <a:pt x="37901" y="22690"/>
                    <a:pt x="38044" y="22705"/>
                    <a:pt x="38186" y="22705"/>
                  </a:cubicBezTo>
                  <a:cubicBezTo>
                    <a:pt x="38430" y="22705"/>
                    <a:pt x="38673" y="22661"/>
                    <a:pt x="38916" y="22651"/>
                  </a:cubicBezTo>
                  <a:cubicBezTo>
                    <a:pt x="39037" y="22679"/>
                    <a:pt x="39156" y="22691"/>
                    <a:pt x="39274" y="22691"/>
                  </a:cubicBezTo>
                  <a:cubicBezTo>
                    <a:pt x="39719" y="22691"/>
                    <a:pt x="40150" y="22528"/>
                    <a:pt x="40585" y="22485"/>
                  </a:cubicBezTo>
                  <a:cubicBezTo>
                    <a:pt x="41395" y="22415"/>
                    <a:pt x="42183" y="22115"/>
                    <a:pt x="42986" y="22030"/>
                  </a:cubicBezTo>
                  <a:cubicBezTo>
                    <a:pt x="43600" y="21965"/>
                    <a:pt x="44192" y="21801"/>
                    <a:pt x="44796" y="21729"/>
                  </a:cubicBezTo>
                  <a:cubicBezTo>
                    <a:pt x="45467" y="21652"/>
                    <a:pt x="46119" y="21446"/>
                    <a:pt x="46773" y="21296"/>
                  </a:cubicBezTo>
                  <a:cubicBezTo>
                    <a:pt x="47262" y="21170"/>
                    <a:pt x="47725" y="20973"/>
                    <a:pt x="48222" y="20926"/>
                  </a:cubicBezTo>
                  <a:lnTo>
                    <a:pt x="50323" y="20242"/>
                  </a:lnTo>
                  <a:cubicBezTo>
                    <a:pt x="50576" y="20202"/>
                    <a:pt x="50788" y="20076"/>
                    <a:pt x="51009" y="19966"/>
                  </a:cubicBezTo>
                  <a:lnTo>
                    <a:pt x="51009" y="19974"/>
                  </a:lnTo>
                  <a:cubicBezTo>
                    <a:pt x="51835" y="19809"/>
                    <a:pt x="52670" y="19651"/>
                    <a:pt x="53497" y="19494"/>
                  </a:cubicBezTo>
                  <a:cubicBezTo>
                    <a:pt x="53724" y="19407"/>
                    <a:pt x="53953" y="19384"/>
                    <a:pt x="54189" y="19367"/>
                  </a:cubicBezTo>
                  <a:cubicBezTo>
                    <a:pt x="54669" y="19328"/>
                    <a:pt x="55173" y="19399"/>
                    <a:pt x="55606" y="19156"/>
                  </a:cubicBezTo>
                  <a:lnTo>
                    <a:pt x="55606" y="19156"/>
                  </a:lnTo>
                  <a:cubicBezTo>
                    <a:pt x="55599" y="19163"/>
                    <a:pt x="55591" y="19178"/>
                    <a:pt x="55583" y="19195"/>
                  </a:cubicBezTo>
                  <a:cubicBezTo>
                    <a:pt x="55536" y="19297"/>
                    <a:pt x="55623" y="19360"/>
                    <a:pt x="55718" y="19375"/>
                  </a:cubicBezTo>
                  <a:cubicBezTo>
                    <a:pt x="55746" y="19380"/>
                    <a:pt x="55775" y="19384"/>
                    <a:pt x="55802" y="19384"/>
                  </a:cubicBezTo>
                  <a:cubicBezTo>
                    <a:pt x="55894" y="19384"/>
                    <a:pt x="55969" y="19344"/>
                    <a:pt x="55969" y="19210"/>
                  </a:cubicBezTo>
                  <a:cubicBezTo>
                    <a:pt x="55969" y="19116"/>
                    <a:pt x="55882" y="19069"/>
                    <a:pt x="55755" y="19054"/>
                  </a:cubicBezTo>
                  <a:cubicBezTo>
                    <a:pt x="55772" y="19044"/>
                    <a:pt x="55787" y="19029"/>
                    <a:pt x="55803" y="19021"/>
                  </a:cubicBezTo>
                  <a:cubicBezTo>
                    <a:pt x="55852" y="19002"/>
                    <a:pt x="55903" y="18995"/>
                    <a:pt x="55956" y="18995"/>
                  </a:cubicBezTo>
                  <a:cubicBezTo>
                    <a:pt x="56109" y="18995"/>
                    <a:pt x="56271" y="19056"/>
                    <a:pt x="56427" y="19056"/>
                  </a:cubicBezTo>
                  <a:cubicBezTo>
                    <a:pt x="56522" y="19056"/>
                    <a:pt x="56614" y="19033"/>
                    <a:pt x="56700" y="18959"/>
                  </a:cubicBezTo>
                  <a:cubicBezTo>
                    <a:pt x="56764" y="18997"/>
                    <a:pt x="56851" y="19021"/>
                    <a:pt x="56936" y="19021"/>
                  </a:cubicBezTo>
                  <a:cubicBezTo>
                    <a:pt x="57016" y="19006"/>
                    <a:pt x="57078" y="18974"/>
                    <a:pt x="57125" y="18935"/>
                  </a:cubicBezTo>
                  <a:lnTo>
                    <a:pt x="57157" y="18967"/>
                  </a:lnTo>
                  <a:cubicBezTo>
                    <a:pt x="57217" y="19036"/>
                    <a:pt x="57273" y="19066"/>
                    <a:pt x="57327" y="19066"/>
                  </a:cubicBezTo>
                  <a:cubicBezTo>
                    <a:pt x="57401" y="19066"/>
                    <a:pt x="57468" y="19007"/>
                    <a:pt x="57528" y="18912"/>
                  </a:cubicBezTo>
                  <a:cubicBezTo>
                    <a:pt x="57628" y="18839"/>
                    <a:pt x="57744" y="18799"/>
                    <a:pt x="57866" y="18799"/>
                  </a:cubicBezTo>
                  <a:cubicBezTo>
                    <a:pt x="57876" y="18799"/>
                    <a:pt x="57887" y="18800"/>
                    <a:pt x="57898" y="18800"/>
                  </a:cubicBezTo>
                  <a:cubicBezTo>
                    <a:pt x="57959" y="18813"/>
                    <a:pt x="58018" y="18818"/>
                    <a:pt x="58076" y="18818"/>
                  </a:cubicBezTo>
                  <a:cubicBezTo>
                    <a:pt x="58319" y="18818"/>
                    <a:pt x="58542" y="18721"/>
                    <a:pt x="58771" y="18619"/>
                  </a:cubicBezTo>
                  <a:cubicBezTo>
                    <a:pt x="59377" y="18557"/>
                    <a:pt x="59984" y="18487"/>
                    <a:pt x="60591" y="18422"/>
                  </a:cubicBezTo>
                  <a:lnTo>
                    <a:pt x="60780" y="18328"/>
                  </a:lnTo>
                  <a:cubicBezTo>
                    <a:pt x="60866" y="18358"/>
                    <a:pt x="60948" y="18467"/>
                    <a:pt x="61030" y="18467"/>
                  </a:cubicBezTo>
                  <a:cubicBezTo>
                    <a:pt x="61075" y="18467"/>
                    <a:pt x="61120" y="18434"/>
                    <a:pt x="61165" y="18336"/>
                  </a:cubicBezTo>
                  <a:cubicBezTo>
                    <a:pt x="61550" y="18234"/>
                    <a:pt x="61960" y="18273"/>
                    <a:pt x="62346" y="18194"/>
                  </a:cubicBezTo>
                  <a:cubicBezTo>
                    <a:pt x="62393" y="18226"/>
                    <a:pt x="62448" y="18241"/>
                    <a:pt x="62503" y="18251"/>
                  </a:cubicBezTo>
                  <a:cubicBezTo>
                    <a:pt x="62637" y="18234"/>
                    <a:pt x="62731" y="18179"/>
                    <a:pt x="62756" y="18062"/>
                  </a:cubicBezTo>
                  <a:cubicBezTo>
                    <a:pt x="62771" y="18062"/>
                    <a:pt x="62779" y="18052"/>
                    <a:pt x="62794" y="18045"/>
                  </a:cubicBezTo>
                  <a:cubicBezTo>
                    <a:pt x="62913" y="18095"/>
                    <a:pt x="63024" y="18123"/>
                    <a:pt x="63123" y="18123"/>
                  </a:cubicBezTo>
                  <a:cubicBezTo>
                    <a:pt x="63320" y="18123"/>
                    <a:pt x="63473" y="18014"/>
                    <a:pt x="63567" y="17754"/>
                  </a:cubicBezTo>
                  <a:cubicBezTo>
                    <a:pt x="63609" y="17619"/>
                    <a:pt x="63670" y="17563"/>
                    <a:pt x="63743" y="17563"/>
                  </a:cubicBezTo>
                  <a:cubicBezTo>
                    <a:pt x="63802" y="17563"/>
                    <a:pt x="63870" y="17599"/>
                    <a:pt x="63944" y="17659"/>
                  </a:cubicBezTo>
                  <a:cubicBezTo>
                    <a:pt x="63778" y="17754"/>
                    <a:pt x="63731" y="17863"/>
                    <a:pt x="63952" y="17927"/>
                  </a:cubicBezTo>
                  <a:cubicBezTo>
                    <a:pt x="64079" y="17965"/>
                    <a:pt x="64213" y="18003"/>
                    <a:pt x="64349" y="18003"/>
                  </a:cubicBezTo>
                  <a:cubicBezTo>
                    <a:pt x="64439" y="18003"/>
                    <a:pt x="64530" y="17986"/>
                    <a:pt x="64621" y="17943"/>
                  </a:cubicBezTo>
                  <a:cubicBezTo>
                    <a:pt x="64716" y="17916"/>
                    <a:pt x="64811" y="17907"/>
                    <a:pt x="64906" y="17907"/>
                  </a:cubicBezTo>
                  <a:cubicBezTo>
                    <a:pt x="65185" y="17907"/>
                    <a:pt x="65465" y="17991"/>
                    <a:pt x="65745" y="17991"/>
                  </a:cubicBezTo>
                  <a:cubicBezTo>
                    <a:pt x="65795" y="17991"/>
                    <a:pt x="65846" y="17989"/>
                    <a:pt x="65896" y="17982"/>
                  </a:cubicBezTo>
                  <a:cubicBezTo>
                    <a:pt x="65974" y="18037"/>
                    <a:pt x="66053" y="18063"/>
                    <a:pt x="66131" y="18063"/>
                  </a:cubicBezTo>
                  <a:cubicBezTo>
                    <a:pt x="66221" y="18063"/>
                    <a:pt x="66309" y="18029"/>
                    <a:pt x="66393" y="17967"/>
                  </a:cubicBezTo>
                  <a:cubicBezTo>
                    <a:pt x="66535" y="17873"/>
                    <a:pt x="66699" y="17769"/>
                    <a:pt x="66731" y="17604"/>
                  </a:cubicBezTo>
                  <a:cubicBezTo>
                    <a:pt x="67124" y="17542"/>
                    <a:pt x="67527" y="17572"/>
                    <a:pt x="67880" y="17376"/>
                  </a:cubicBezTo>
                  <a:cubicBezTo>
                    <a:pt x="67922" y="17369"/>
                    <a:pt x="67965" y="17367"/>
                    <a:pt x="68007" y="17367"/>
                  </a:cubicBezTo>
                  <a:cubicBezTo>
                    <a:pt x="68111" y="17367"/>
                    <a:pt x="68215" y="17380"/>
                    <a:pt x="68318" y="17380"/>
                  </a:cubicBezTo>
                  <a:cubicBezTo>
                    <a:pt x="68436" y="17380"/>
                    <a:pt x="68551" y="17363"/>
                    <a:pt x="68661" y="17289"/>
                  </a:cubicBezTo>
                  <a:cubicBezTo>
                    <a:pt x="68761" y="17277"/>
                    <a:pt x="68881" y="17174"/>
                    <a:pt x="68975" y="17174"/>
                  </a:cubicBezTo>
                  <a:cubicBezTo>
                    <a:pt x="69004" y="17174"/>
                    <a:pt x="69031" y="17185"/>
                    <a:pt x="69054" y="17211"/>
                  </a:cubicBezTo>
                  <a:cubicBezTo>
                    <a:pt x="69150" y="17320"/>
                    <a:pt x="69238" y="17360"/>
                    <a:pt x="69322" y="17360"/>
                  </a:cubicBezTo>
                  <a:cubicBezTo>
                    <a:pt x="69455" y="17360"/>
                    <a:pt x="69579" y="17260"/>
                    <a:pt x="69715" y="17187"/>
                  </a:cubicBezTo>
                  <a:cubicBezTo>
                    <a:pt x="69792" y="17220"/>
                    <a:pt x="69868" y="17262"/>
                    <a:pt x="69945" y="17262"/>
                  </a:cubicBezTo>
                  <a:cubicBezTo>
                    <a:pt x="69996" y="17262"/>
                    <a:pt x="70047" y="17244"/>
                    <a:pt x="70100" y="17194"/>
                  </a:cubicBezTo>
                  <a:cubicBezTo>
                    <a:pt x="70155" y="17194"/>
                    <a:pt x="70231" y="17179"/>
                    <a:pt x="70288" y="17179"/>
                  </a:cubicBezTo>
                  <a:cubicBezTo>
                    <a:pt x="70322" y="17179"/>
                    <a:pt x="70349" y="17184"/>
                    <a:pt x="70361" y="17202"/>
                  </a:cubicBezTo>
                  <a:cubicBezTo>
                    <a:pt x="70445" y="17333"/>
                    <a:pt x="70523" y="17381"/>
                    <a:pt x="70598" y="17381"/>
                  </a:cubicBezTo>
                  <a:cubicBezTo>
                    <a:pt x="70712" y="17381"/>
                    <a:pt x="70819" y="17271"/>
                    <a:pt x="70928" y="17172"/>
                  </a:cubicBezTo>
                  <a:cubicBezTo>
                    <a:pt x="70998" y="17117"/>
                    <a:pt x="71070" y="17053"/>
                    <a:pt x="71140" y="16998"/>
                  </a:cubicBezTo>
                  <a:cubicBezTo>
                    <a:pt x="71182" y="17030"/>
                    <a:pt x="71233" y="17039"/>
                    <a:pt x="71289" y="17039"/>
                  </a:cubicBezTo>
                  <a:cubicBezTo>
                    <a:pt x="71375" y="17039"/>
                    <a:pt x="71472" y="17016"/>
                    <a:pt x="71558" y="17016"/>
                  </a:cubicBezTo>
                  <a:cubicBezTo>
                    <a:pt x="71678" y="17016"/>
                    <a:pt x="71780" y="17061"/>
                    <a:pt x="71808" y="17274"/>
                  </a:cubicBezTo>
                  <a:cubicBezTo>
                    <a:pt x="71859" y="17357"/>
                    <a:pt x="71929" y="17373"/>
                    <a:pt x="72004" y="17373"/>
                  </a:cubicBezTo>
                  <a:cubicBezTo>
                    <a:pt x="72035" y="17373"/>
                    <a:pt x="72067" y="17370"/>
                    <a:pt x="72099" y="17368"/>
                  </a:cubicBezTo>
                  <a:cubicBezTo>
                    <a:pt x="72407" y="17353"/>
                    <a:pt x="72770" y="17431"/>
                    <a:pt x="72865" y="16983"/>
                  </a:cubicBezTo>
                  <a:cubicBezTo>
                    <a:pt x="72872" y="16958"/>
                    <a:pt x="72872" y="16928"/>
                    <a:pt x="72872" y="16896"/>
                  </a:cubicBezTo>
                  <a:cubicBezTo>
                    <a:pt x="72902" y="16896"/>
                    <a:pt x="72927" y="16888"/>
                    <a:pt x="72959" y="16888"/>
                  </a:cubicBezTo>
                  <a:cubicBezTo>
                    <a:pt x="73016" y="16884"/>
                    <a:pt x="73095" y="16813"/>
                    <a:pt x="73150" y="16813"/>
                  </a:cubicBezTo>
                  <a:cubicBezTo>
                    <a:pt x="73193" y="16813"/>
                    <a:pt x="73220" y="16857"/>
                    <a:pt x="73210" y="17013"/>
                  </a:cubicBezTo>
                  <a:cubicBezTo>
                    <a:pt x="73202" y="17145"/>
                    <a:pt x="73261" y="17217"/>
                    <a:pt x="73344" y="17217"/>
                  </a:cubicBezTo>
                  <a:cubicBezTo>
                    <a:pt x="73404" y="17217"/>
                    <a:pt x="73475" y="17179"/>
                    <a:pt x="73541" y="17100"/>
                  </a:cubicBezTo>
                  <a:cubicBezTo>
                    <a:pt x="73628" y="16990"/>
                    <a:pt x="73723" y="16990"/>
                    <a:pt x="73825" y="16990"/>
                  </a:cubicBezTo>
                  <a:cubicBezTo>
                    <a:pt x="73868" y="17239"/>
                    <a:pt x="73973" y="17299"/>
                    <a:pt x="74098" y="17299"/>
                  </a:cubicBezTo>
                  <a:cubicBezTo>
                    <a:pt x="74216" y="17299"/>
                    <a:pt x="74353" y="17246"/>
                    <a:pt x="74475" y="17246"/>
                  </a:cubicBezTo>
                  <a:cubicBezTo>
                    <a:pt x="74506" y="17246"/>
                    <a:pt x="74536" y="17250"/>
                    <a:pt x="74565" y="17259"/>
                  </a:cubicBezTo>
                  <a:cubicBezTo>
                    <a:pt x="74359" y="17155"/>
                    <a:pt x="74391" y="16966"/>
                    <a:pt x="74399" y="16794"/>
                  </a:cubicBezTo>
                  <a:cubicBezTo>
                    <a:pt x="74510" y="16748"/>
                    <a:pt x="74601" y="16633"/>
                    <a:pt x="74718" y="16633"/>
                  </a:cubicBezTo>
                  <a:cubicBezTo>
                    <a:pt x="74766" y="16633"/>
                    <a:pt x="74819" y="16653"/>
                    <a:pt x="74879" y="16707"/>
                  </a:cubicBezTo>
                  <a:cubicBezTo>
                    <a:pt x="75006" y="16833"/>
                    <a:pt x="75132" y="16958"/>
                    <a:pt x="75264" y="17085"/>
                  </a:cubicBezTo>
                  <a:cubicBezTo>
                    <a:pt x="75140" y="17194"/>
                    <a:pt x="75053" y="17344"/>
                    <a:pt x="75132" y="17485"/>
                  </a:cubicBezTo>
                  <a:cubicBezTo>
                    <a:pt x="75158" y="17545"/>
                    <a:pt x="75201" y="17563"/>
                    <a:pt x="75251" y="17563"/>
                  </a:cubicBezTo>
                  <a:cubicBezTo>
                    <a:pt x="75320" y="17563"/>
                    <a:pt x="75401" y="17529"/>
                    <a:pt x="75470" y="17525"/>
                  </a:cubicBezTo>
                  <a:cubicBezTo>
                    <a:pt x="75480" y="17524"/>
                    <a:pt x="75490" y="17524"/>
                    <a:pt x="75500" y="17524"/>
                  </a:cubicBezTo>
                  <a:cubicBezTo>
                    <a:pt x="75568" y="17524"/>
                    <a:pt x="75636" y="17545"/>
                    <a:pt x="75699" y="17565"/>
                  </a:cubicBezTo>
                  <a:cubicBezTo>
                    <a:pt x="75791" y="17598"/>
                    <a:pt x="75875" y="17613"/>
                    <a:pt x="75950" y="17613"/>
                  </a:cubicBezTo>
                  <a:cubicBezTo>
                    <a:pt x="76181" y="17613"/>
                    <a:pt x="76333" y="17463"/>
                    <a:pt x="76423" y="17194"/>
                  </a:cubicBezTo>
                  <a:cubicBezTo>
                    <a:pt x="76612" y="17187"/>
                    <a:pt x="76801" y="17187"/>
                    <a:pt x="76989" y="17179"/>
                  </a:cubicBezTo>
                  <a:cubicBezTo>
                    <a:pt x="77178" y="17172"/>
                    <a:pt x="77320" y="17045"/>
                    <a:pt x="77265" y="16871"/>
                  </a:cubicBezTo>
                  <a:cubicBezTo>
                    <a:pt x="77131" y="16493"/>
                    <a:pt x="77437" y="16289"/>
                    <a:pt x="77564" y="16021"/>
                  </a:cubicBezTo>
                  <a:cubicBezTo>
                    <a:pt x="77690" y="16030"/>
                    <a:pt x="77753" y="16093"/>
                    <a:pt x="77760" y="16219"/>
                  </a:cubicBezTo>
                  <a:cubicBezTo>
                    <a:pt x="77730" y="16314"/>
                    <a:pt x="77690" y="16408"/>
                    <a:pt x="77658" y="16503"/>
                  </a:cubicBezTo>
                  <a:cubicBezTo>
                    <a:pt x="77509" y="16667"/>
                    <a:pt x="77549" y="16762"/>
                    <a:pt x="77760" y="16794"/>
                  </a:cubicBezTo>
                  <a:cubicBezTo>
                    <a:pt x="77849" y="16856"/>
                    <a:pt x="77928" y="16881"/>
                    <a:pt x="78002" y="16881"/>
                  </a:cubicBezTo>
                  <a:cubicBezTo>
                    <a:pt x="78243" y="16881"/>
                    <a:pt x="78423" y="16619"/>
                    <a:pt x="78658" y="16565"/>
                  </a:cubicBezTo>
                  <a:cubicBezTo>
                    <a:pt x="78824" y="16533"/>
                    <a:pt x="78973" y="16361"/>
                    <a:pt x="78894" y="16172"/>
                  </a:cubicBezTo>
                  <a:cubicBezTo>
                    <a:pt x="78843" y="16054"/>
                    <a:pt x="78768" y="16008"/>
                    <a:pt x="78685" y="16008"/>
                  </a:cubicBezTo>
                  <a:cubicBezTo>
                    <a:pt x="78603" y="16008"/>
                    <a:pt x="78512" y="16053"/>
                    <a:pt x="78429" y="16115"/>
                  </a:cubicBezTo>
                  <a:cubicBezTo>
                    <a:pt x="78327" y="16093"/>
                    <a:pt x="78233" y="16061"/>
                    <a:pt x="78138" y="16030"/>
                  </a:cubicBezTo>
                  <a:cubicBezTo>
                    <a:pt x="78014" y="15889"/>
                    <a:pt x="77855" y="15762"/>
                    <a:pt x="77855" y="15549"/>
                  </a:cubicBezTo>
                  <a:cubicBezTo>
                    <a:pt x="78051" y="15392"/>
                    <a:pt x="78382" y="15558"/>
                    <a:pt x="78533" y="15265"/>
                  </a:cubicBezTo>
                  <a:cubicBezTo>
                    <a:pt x="78544" y="15263"/>
                    <a:pt x="78555" y="15262"/>
                    <a:pt x="78565" y="15262"/>
                  </a:cubicBezTo>
                  <a:cubicBezTo>
                    <a:pt x="78720" y="15262"/>
                    <a:pt x="78741" y="15505"/>
                    <a:pt x="78920" y="15505"/>
                  </a:cubicBezTo>
                  <a:cubicBezTo>
                    <a:pt x="78932" y="15505"/>
                    <a:pt x="78945" y="15504"/>
                    <a:pt x="78958" y="15501"/>
                  </a:cubicBezTo>
                  <a:cubicBezTo>
                    <a:pt x="78879" y="15180"/>
                    <a:pt x="78941" y="14872"/>
                    <a:pt x="79100" y="14589"/>
                  </a:cubicBezTo>
                  <a:cubicBezTo>
                    <a:pt x="79380" y="14763"/>
                    <a:pt x="79536" y="15135"/>
                    <a:pt x="79934" y="15135"/>
                  </a:cubicBezTo>
                  <a:cubicBezTo>
                    <a:pt x="79949" y="15135"/>
                    <a:pt x="79965" y="15134"/>
                    <a:pt x="79981" y="15133"/>
                  </a:cubicBezTo>
                  <a:cubicBezTo>
                    <a:pt x="80107" y="15116"/>
                    <a:pt x="80202" y="15101"/>
                    <a:pt x="80281" y="15038"/>
                  </a:cubicBezTo>
                  <a:cubicBezTo>
                    <a:pt x="80351" y="14982"/>
                    <a:pt x="80351" y="14897"/>
                    <a:pt x="80304" y="14817"/>
                  </a:cubicBezTo>
                  <a:cubicBezTo>
                    <a:pt x="80253" y="14727"/>
                    <a:pt x="80175" y="14685"/>
                    <a:pt x="80083" y="14685"/>
                  </a:cubicBezTo>
                  <a:cubicBezTo>
                    <a:pt x="80062" y="14685"/>
                    <a:pt x="80042" y="14687"/>
                    <a:pt x="80020" y="14691"/>
                  </a:cubicBezTo>
                  <a:cubicBezTo>
                    <a:pt x="79918" y="14715"/>
                    <a:pt x="79824" y="14770"/>
                    <a:pt x="79705" y="14817"/>
                  </a:cubicBezTo>
                  <a:cubicBezTo>
                    <a:pt x="79722" y="14589"/>
                    <a:pt x="79744" y="14353"/>
                    <a:pt x="79533" y="14258"/>
                  </a:cubicBezTo>
                  <a:cubicBezTo>
                    <a:pt x="79506" y="14245"/>
                    <a:pt x="79482" y="14239"/>
                    <a:pt x="79459" y="14239"/>
                  </a:cubicBezTo>
                  <a:cubicBezTo>
                    <a:pt x="79322" y="14239"/>
                    <a:pt x="79249" y="14454"/>
                    <a:pt x="79108" y="14494"/>
                  </a:cubicBezTo>
                  <a:cubicBezTo>
                    <a:pt x="79006" y="14424"/>
                    <a:pt x="78911" y="14360"/>
                    <a:pt x="78817" y="14298"/>
                  </a:cubicBezTo>
                  <a:cubicBezTo>
                    <a:pt x="78745" y="14164"/>
                    <a:pt x="78713" y="13990"/>
                    <a:pt x="78611" y="13888"/>
                  </a:cubicBezTo>
                  <a:cubicBezTo>
                    <a:pt x="78461" y="13746"/>
                    <a:pt x="78446" y="13763"/>
                    <a:pt x="78618" y="13636"/>
                  </a:cubicBezTo>
                  <a:lnTo>
                    <a:pt x="78675" y="13629"/>
                  </a:lnTo>
                  <a:lnTo>
                    <a:pt x="78722" y="13629"/>
                  </a:lnTo>
                  <a:cubicBezTo>
                    <a:pt x="78897" y="13837"/>
                    <a:pt x="79078" y="13903"/>
                    <a:pt x="79263" y="13903"/>
                  </a:cubicBezTo>
                  <a:cubicBezTo>
                    <a:pt x="79589" y="13903"/>
                    <a:pt x="79925" y="13698"/>
                    <a:pt x="80253" y="13698"/>
                  </a:cubicBezTo>
                  <a:cubicBezTo>
                    <a:pt x="80267" y="13698"/>
                    <a:pt x="80282" y="13698"/>
                    <a:pt x="80296" y="13699"/>
                  </a:cubicBezTo>
                  <a:cubicBezTo>
                    <a:pt x="80303" y="13699"/>
                    <a:pt x="80310" y="13700"/>
                    <a:pt x="80317" y="13700"/>
                  </a:cubicBezTo>
                  <a:cubicBezTo>
                    <a:pt x="80482" y="13700"/>
                    <a:pt x="80539" y="13502"/>
                    <a:pt x="80508" y="13298"/>
                  </a:cubicBezTo>
                  <a:lnTo>
                    <a:pt x="80508" y="13298"/>
                  </a:lnTo>
                  <a:cubicBezTo>
                    <a:pt x="80334" y="13369"/>
                    <a:pt x="80280" y="13595"/>
                    <a:pt x="80072" y="13595"/>
                  </a:cubicBezTo>
                  <a:cubicBezTo>
                    <a:pt x="80054" y="13595"/>
                    <a:pt x="80034" y="13593"/>
                    <a:pt x="80013" y="13589"/>
                  </a:cubicBezTo>
                  <a:cubicBezTo>
                    <a:pt x="80067" y="13502"/>
                    <a:pt x="80115" y="13423"/>
                    <a:pt x="80154" y="13345"/>
                  </a:cubicBezTo>
                  <a:cubicBezTo>
                    <a:pt x="80154" y="13306"/>
                    <a:pt x="80147" y="13274"/>
                    <a:pt x="80147" y="13243"/>
                  </a:cubicBezTo>
                  <a:cubicBezTo>
                    <a:pt x="80209" y="13172"/>
                    <a:pt x="80272" y="13109"/>
                    <a:pt x="80336" y="13037"/>
                  </a:cubicBezTo>
                  <a:cubicBezTo>
                    <a:pt x="80500" y="12888"/>
                    <a:pt x="80366" y="12833"/>
                    <a:pt x="80249" y="12779"/>
                  </a:cubicBezTo>
                  <a:cubicBezTo>
                    <a:pt x="80100" y="12707"/>
                    <a:pt x="79933" y="12644"/>
                    <a:pt x="79776" y="12573"/>
                  </a:cubicBezTo>
                  <a:cubicBezTo>
                    <a:pt x="79769" y="12510"/>
                    <a:pt x="79769" y="12448"/>
                    <a:pt x="79769" y="12384"/>
                  </a:cubicBezTo>
                  <a:cubicBezTo>
                    <a:pt x="79737" y="12321"/>
                    <a:pt x="79705" y="12251"/>
                    <a:pt x="79674" y="12187"/>
                  </a:cubicBezTo>
                  <a:cubicBezTo>
                    <a:pt x="79816" y="12165"/>
                    <a:pt x="79958" y="12147"/>
                    <a:pt x="80092" y="12093"/>
                  </a:cubicBezTo>
                  <a:cubicBezTo>
                    <a:pt x="80627" y="11896"/>
                    <a:pt x="80627" y="11754"/>
                    <a:pt x="80289" y="11314"/>
                  </a:cubicBezTo>
                  <a:cubicBezTo>
                    <a:pt x="80083" y="11053"/>
                    <a:pt x="79816" y="11053"/>
                    <a:pt x="79572" y="10951"/>
                  </a:cubicBezTo>
                  <a:cubicBezTo>
                    <a:pt x="79555" y="10950"/>
                    <a:pt x="79537" y="10950"/>
                    <a:pt x="79520" y="10950"/>
                  </a:cubicBezTo>
                  <a:cubicBezTo>
                    <a:pt x="79303" y="10950"/>
                    <a:pt x="79099" y="11037"/>
                    <a:pt x="78996" y="11203"/>
                  </a:cubicBezTo>
                  <a:cubicBezTo>
                    <a:pt x="78926" y="11307"/>
                    <a:pt x="78996" y="11543"/>
                    <a:pt x="79195" y="11620"/>
                  </a:cubicBezTo>
                  <a:cubicBezTo>
                    <a:pt x="79225" y="11700"/>
                    <a:pt x="79374" y="11715"/>
                    <a:pt x="79336" y="11826"/>
                  </a:cubicBezTo>
                  <a:cubicBezTo>
                    <a:pt x="79312" y="11893"/>
                    <a:pt x="79259" y="11902"/>
                    <a:pt x="79204" y="11902"/>
                  </a:cubicBezTo>
                  <a:cubicBezTo>
                    <a:pt x="79184" y="11902"/>
                    <a:pt x="79163" y="11900"/>
                    <a:pt x="79144" y="11900"/>
                  </a:cubicBezTo>
                  <a:cubicBezTo>
                    <a:pt x="79128" y="11900"/>
                    <a:pt x="79114" y="11901"/>
                    <a:pt x="79100" y="11904"/>
                  </a:cubicBezTo>
                  <a:cubicBezTo>
                    <a:pt x="79084" y="11908"/>
                    <a:pt x="79070" y="11909"/>
                    <a:pt x="79056" y="11909"/>
                  </a:cubicBezTo>
                  <a:cubicBezTo>
                    <a:pt x="79042" y="11909"/>
                    <a:pt x="79028" y="11908"/>
                    <a:pt x="79013" y="11904"/>
                  </a:cubicBezTo>
                  <a:cubicBezTo>
                    <a:pt x="78987" y="11909"/>
                    <a:pt x="78962" y="11911"/>
                    <a:pt x="78939" y="11911"/>
                  </a:cubicBezTo>
                  <a:cubicBezTo>
                    <a:pt x="78738" y="11911"/>
                    <a:pt x="78644" y="11740"/>
                    <a:pt x="78524" y="11613"/>
                  </a:cubicBezTo>
                  <a:cubicBezTo>
                    <a:pt x="78454" y="11573"/>
                    <a:pt x="78446" y="11503"/>
                    <a:pt x="78446" y="11431"/>
                  </a:cubicBezTo>
                  <a:cubicBezTo>
                    <a:pt x="78847" y="11227"/>
                    <a:pt x="78713" y="10882"/>
                    <a:pt x="78603" y="10613"/>
                  </a:cubicBezTo>
                  <a:cubicBezTo>
                    <a:pt x="78564" y="10518"/>
                    <a:pt x="78517" y="10485"/>
                    <a:pt x="78465" y="10485"/>
                  </a:cubicBezTo>
                  <a:cubicBezTo>
                    <a:pt x="78363" y="10485"/>
                    <a:pt x="78244" y="10616"/>
                    <a:pt x="78138" y="10653"/>
                  </a:cubicBezTo>
                  <a:cubicBezTo>
                    <a:pt x="78036" y="10660"/>
                    <a:pt x="77934" y="10660"/>
                    <a:pt x="77840" y="10668"/>
                  </a:cubicBezTo>
                  <a:cubicBezTo>
                    <a:pt x="77698" y="10541"/>
                    <a:pt x="77541" y="10439"/>
                    <a:pt x="77415" y="10290"/>
                  </a:cubicBezTo>
                  <a:cubicBezTo>
                    <a:pt x="77311" y="10175"/>
                    <a:pt x="77182" y="10078"/>
                    <a:pt x="77034" y="10078"/>
                  </a:cubicBezTo>
                  <a:cubicBezTo>
                    <a:pt x="76958" y="10078"/>
                    <a:pt x="76878" y="10103"/>
                    <a:pt x="76793" y="10164"/>
                  </a:cubicBezTo>
                  <a:lnTo>
                    <a:pt x="76226" y="10173"/>
                  </a:lnTo>
                  <a:cubicBezTo>
                    <a:pt x="76111" y="10079"/>
                    <a:pt x="75992" y="9988"/>
                    <a:pt x="75858" y="9988"/>
                  </a:cubicBezTo>
                  <a:cubicBezTo>
                    <a:pt x="75791" y="9988"/>
                    <a:pt x="75719" y="10011"/>
                    <a:pt x="75642" y="10069"/>
                  </a:cubicBezTo>
                  <a:lnTo>
                    <a:pt x="75565" y="10069"/>
                  </a:lnTo>
                  <a:cubicBezTo>
                    <a:pt x="75179" y="10022"/>
                    <a:pt x="75053" y="9582"/>
                    <a:pt x="74690" y="9495"/>
                  </a:cubicBezTo>
                  <a:cubicBezTo>
                    <a:pt x="74564" y="9378"/>
                    <a:pt x="74424" y="9314"/>
                    <a:pt x="74278" y="9314"/>
                  </a:cubicBezTo>
                  <a:cubicBezTo>
                    <a:pt x="74178" y="9314"/>
                    <a:pt x="74076" y="9344"/>
                    <a:pt x="73974" y="9408"/>
                  </a:cubicBezTo>
                  <a:cubicBezTo>
                    <a:pt x="73908" y="9450"/>
                    <a:pt x="73852" y="9468"/>
                    <a:pt x="73802" y="9468"/>
                  </a:cubicBezTo>
                  <a:cubicBezTo>
                    <a:pt x="73702" y="9468"/>
                    <a:pt x="73625" y="9398"/>
                    <a:pt x="73541" y="9313"/>
                  </a:cubicBezTo>
                  <a:cubicBezTo>
                    <a:pt x="73509" y="8898"/>
                    <a:pt x="73203" y="8803"/>
                    <a:pt x="72872" y="8731"/>
                  </a:cubicBezTo>
                  <a:cubicBezTo>
                    <a:pt x="72755" y="8671"/>
                    <a:pt x="72639" y="8633"/>
                    <a:pt x="72523" y="8633"/>
                  </a:cubicBezTo>
                  <a:cubicBezTo>
                    <a:pt x="72414" y="8633"/>
                    <a:pt x="72305" y="8667"/>
                    <a:pt x="72194" y="8746"/>
                  </a:cubicBezTo>
                  <a:cubicBezTo>
                    <a:pt x="72174" y="8748"/>
                    <a:pt x="72156" y="8749"/>
                    <a:pt x="72137" y="8749"/>
                  </a:cubicBezTo>
                  <a:cubicBezTo>
                    <a:pt x="71730" y="8749"/>
                    <a:pt x="71547" y="8273"/>
                    <a:pt x="71147" y="8259"/>
                  </a:cubicBezTo>
                  <a:cubicBezTo>
                    <a:pt x="71124" y="8078"/>
                    <a:pt x="71038" y="7975"/>
                    <a:pt x="70856" y="7975"/>
                  </a:cubicBezTo>
                  <a:cubicBezTo>
                    <a:pt x="70781" y="7909"/>
                    <a:pt x="70706" y="7886"/>
                    <a:pt x="70632" y="7886"/>
                  </a:cubicBezTo>
                  <a:cubicBezTo>
                    <a:pt x="70514" y="7886"/>
                    <a:pt x="70398" y="7944"/>
                    <a:pt x="70282" y="7968"/>
                  </a:cubicBezTo>
                  <a:cubicBezTo>
                    <a:pt x="70151" y="7867"/>
                    <a:pt x="70010" y="7812"/>
                    <a:pt x="69861" y="7812"/>
                  </a:cubicBezTo>
                  <a:cubicBezTo>
                    <a:pt x="69778" y="7812"/>
                    <a:pt x="69693" y="7829"/>
                    <a:pt x="69605" y="7866"/>
                  </a:cubicBezTo>
                  <a:lnTo>
                    <a:pt x="69518" y="7866"/>
                  </a:lnTo>
                  <a:cubicBezTo>
                    <a:pt x="69349" y="7618"/>
                    <a:pt x="69127" y="7491"/>
                    <a:pt x="68838" y="7491"/>
                  </a:cubicBezTo>
                  <a:cubicBezTo>
                    <a:pt x="68806" y="7491"/>
                    <a:pt x="68772" y="7492"/>
                    <a:pt x="68738" y="7496"/>
                  </a:cubicBezTo>
                  <a:cubicBezTo>
                    <a:pt x="68676" y="7496"/>
                    <a:pt x="68613" y="7488"/>
                    <a:pt x="68557" y="7488"/>
                  </a:cubicBezTo>
                  <a:cubicBezTo>
                    <a:pt x="68526" y="7471"/>
                    <a:pt x="68494" y="7456"/>
                    <a:pt x="68472" y="7448"/>
                  </a:cubicBezTo>
                  <a:cubicBezTo>
                    <a:pt x="68414" y="7430"/>
                    <a:pt x="68355" y="7423"/>
                    <a:pt x="68297" y="7423"/>
                  </a:cubicBezTo>
                  <a:cubicBezTo>
                    <a:pt x="68085" y="7423"/>
                    <a:pt x="67871" y="7518"/>
                    <a:pt x="67658" y="7518"/>
                  </a:cubicBezTo>
                  <a:cubicBezTo>
                    <a:pt x="67604" y="7518"/>
                    <a:pt x="67549" y="7511"/>
                    <a:pt x="67495" y="7496"/>
                  </a:cubicBezTo>
                  <a:cubicBezTo>
                    <a:pt x="67157" y="7463"/>
                    <a:pt x="66849" y="7329"/>
                    <a:pt x="66542" y="7197"/>
                  </a:cubicBezTo>
                  <a:cubicBezTo>
                    <a:pt x="66444" y="7112"/>
                    <a:pt x="66329" y="7101"/>
                    <a:pt x="66212" y="7101"/>
                  </a:cubicBezTo>
                  <a:cubicBezTo>
                    <a:pt x="66172" y="7101"/>
                    <a:pt x="66132" y="7102"/>
                    <a:pt x="66093" y="7102"/>
                  </a:cubicBezTo>
                  <a:cubicBezTo>
                    <a:pt x="65977" y="7102"/>
                    <a:pt x="65864" y="7092"/>
                    <a:pt x="65770" y="7008"/>
                  </a:cubicBezTo>
                  <a:cubicBezTo>
                    <a:pt x="65550" y="6999"/>
                    <a:pt x="65329" y="6999"/>
                    <a:pt x="65108" y="6991"/>
                  </a:cubicBezTo>
                  <a:cubicBezTo>
                    <a:pt x="64845" y="6844"/>
                    <a:pt x="64585" y="6647"/>
                    <a:pt x="64297" y="6647"/>
                  </a:cubicBezTo>
                  <a:cubicBezTo>
                    <a:pt x="64156" y="6647"/>
                    <a:pt x="64008" y="6695"/>
                    <a:pt x="63850" y="6819"/>
                  </a:cubicBezTo>
                  <a:cubicBezTo>
                    <a:pt x="63772" y="6881"/>
                    <a:pt x="63703" y="6904"/>
                    <a:pt x="63641" y="6904"/>
                  </a:cubicBezTo>
                  <a:cubicBezTo>
                    <a:pt x="63433" y="6904"/>
                    <a:pt x="63292" y="6640"/>
                    <a:pt x="63087" y="6621"/>
                  </a:cubicBezTo>
                  <a:cubicBezTo>
                    <a:pt x="63054" y="6558"/>
                    <a:pt x="63015" y="6504"/>
                    <a:pt x="62983" y="6449"/>
                  </a:cubicBezTo>
                  <a:cubicBezTo>
                    <a:pt x="62838" y="6313"/>
                    <a:pt x="62694" y="6175"/>
                    <a:pt x="62528" y="6175"/>
                  </a:cubicBezTo>
                  <a:cubicBezTo>
                    <a:pt x="62433" y="6175"/>
                    <a:pt x="62331" y="6220"/>
                    <a:pt x="62219" y="6337"/>
                  </a:cubicBezTo>
                  <a:cubicBezTo>
                    <a:pt x="62035" y="6522"/>
                    <a:pt x="61853" y="6593"/>
                    <a:pt x="61670" y="6593"/>
                  </a:cubicBezTo>
                  <a:cubicBezTo>
                    <a:pt x="61440" y="6593"/>
                    <a:pt x="61209" y="6479"/>
                    <a:pt x="60976" y="6337"/>
                  </a:cubicBezTo>
                  <a:cubicBezTo>
                    <a:pt x="61063" y="6196"/>
                    <a:pt x="61377" y="6173"/>
                    <a:pt x="61275" y="5976"/>
                  </a:cubicBezTo>
                  <a:cubicBezTo>
                    <a:pt x="61239" y="5904"/>
                    <a:pt x="61197" y="5878"/>
                    <a:pt x="61153" y="5878"/>
                  </a:cubicBezTo>
                  <a:cubicBezTo>
                    <a:pt x="61053" y="5878"/>
                    <a:pt x="60938" y="6009"/>
                    <a:pt x="60834" y="6031"/>
                  </a:cubicBezTo>
                  <a:cubicBezTo>
                    <a:pt x="60787" y="6039"/>
                    <a:pt x="60740" y="6039"/>
                    <a:pt x="60693" y="6046"/>
                  </a:cubicBezTo>
                  <a:cubicBezTo>
                    <a:pt x="60685" y="5905"/>
                    <a:pt x="60677" y="5763"/>
                    <a:pt x="60519" y="5693"/>
                  </a:cubicBezTo>
                  <a:cubicBezTo>
                    <a:pt x="60483" y="5677"/>
                    <a:pt x="60453" y="5670"/>
                    <a:pt x="60428" y="5670"/>
                  </a:cubicBezTo>
                  <a:cubicBezTo>
                    <a:pt x="60266" y="5670"/>
                    <a:pt x="60288" y="5952"/>
                    <a:pt x="60124" y="5952"/>
                  </a:cubicBezTo>
                  <a:cubicBezTo>
                    <a:pt x="60122" y="5952"/>
                    <a:pt x="60120" y="5952"/>
                    <a:pt x="60118" y="5952"/>
                  </a:cubicBezTo>
                  <a:cubicBezTo>
                    <a:pt x="60126" y="5787"/>
                    <a:pt x="60079" y="5676"/>
                    <a:pt x="59890" y="5661"/>
                  </a:cubicBezTo>
                  <a:cubicBezTo>
                    <a:pt x="59519" y="5638"/>
                    <a:pt x="59141" y="5606"/>
                    <a:pt x="58771" y="5574"/>
                  </a:cubicBezTo>
                  <a:cubicBezTo>
                    <a:pt x="58638" y="5500"/>
                    <a:pt x="58498" y="5476"/>
                    <a:pt x="58360" y="5476"/>
                  </a:cubicBezTo>
                  <a:cubicBezTo>
                    <a:pt x="58278" y="5476"/>
                    <a:pt x="58197" y="5485"/>
                    <a:pt x="58117" y="5496"/>
                  </a:cubicBezTo>
                  <a:cubicBezTo>
                    <a:pt x="58101" y="5498"/>
                    <a:pt x="58084" y="5499"/>
                    <a:pt x="58065" y="5499"/>
                  </a:cubicBezTo>
                  <a:cubicBezTo>
                    <a:pt x="58003" y="5499"/>
                    <a:pt x="57928" y="5491"/>
                    <a:pt x="57859" y="5491"/>
                  </a:cubicBezTo>
                  <a:cubicBezTo>
                    <a:pt x="57685" y="5491"/>
                    <a:pt x="57550" y="5541"/>
                    <a:pt x="57764" y="5889"/>
                  </a:cubicBezTo>
                  <a:cubicBezTo>
                    <a:pt x="57851" y="6039"/>
                    <a:pt x="57692" y="6126"/>
                    <a:pt x="57560" y="6126"/>
                  </a:cubicBezTo>
                  <a:cubicBezTo>
                    <a:pt x="57418" y="6118"/>
                    <a:pt x="57284" y="6071"/>
                    <a:pt x="57142" y="6039"/>
                  </a:cubicBezTo>
                  <a:cubicBezTo>
                    <a:pt x="57142" y="5976"/>
                    <a:pt x="57135" y="5922"/>
                    <a:pt x="57135" y="5865"/>
                  </a:cubicBezTo>
                  <a:cubicBezTo>
                    <a:pt x="57081" y="5722"/>
                    <a:pt x="57028" y="5671"/>
                    <a:pt x="56974" y="5671"/>
                  </a:cubicBezTo>
                  <a:cubicBezTo>
                    <a:pt x="56900" y="5671"/>
                    <a:pt x="56825" y="5767"/>
                    <a:pt x="56747" y="5857"/>
                  </a:cubicBezTo>
                  <a:cubicBezTo>
                    <a:pt x="56744" y="5857"/>
                    <a:pt x="56741" y="5857"/>
                    <a:pt x="56738" y="5857"/>
                  </a:cubicBezTo>
                  <a:cubicBezTo>
                    <a:pt x="56642" y="5857"/>
                    <a:pt x="56542" y="5927"/>
                    <a:pt x="56442" y="5927"/>
                  </a:cubicBezTo>
                  <a:cubicBezTo>
                    <a:pt x="56390" y="5927"/>
                    <a:pt x="56337" y="5908"/>
                    <a:pt x="56284" y="5850"/>
                  </a:cubicBezTo>
                  <a:cubicBezTo>
                    <a:pt x="56302" y="5760"/>
                    <a:pt x="56199" y="5557"/>
                    <a:pt x="56321" y="5557"/>
                  </a:cubicBezTo>
                  <a:cubicBezTo>
                    <a:pt x="56358" y="5557"/>
                    <a:pt x="56416" y="5576"/>
                    <a:pt x="56504" y="5621"/>
                  </a:cubicBezTo>
                  <a:cubicBezTo>
                    <a:pt x="56539" y="5640"/>
                    <a:pt x="56576" y="5653"/>
                    <a:pt x="56611" y="5653"/>
                  </a:cubicBezTo>
                  <a:cubicBezTo>
                    <a:pt x="56662" y="5653"/>
                    <a:pt x="56706" y="5626"/>
                    <a:pt x="56725" y="5551"/>
                  </a:cubicBezTo>
                  <a:cubicBezTo>
                    <a:pt x="56757" y="5425"/>
                    <a:pt x="56653" y="5393"/>
                    <a:pt x="56551" y="5385"/>
                  </a:cubicBezTo>
                  <a:cubicBezTo>
                    <a:pt x="56449" y="5370"/>
                    <a:pt x="56339" y="5370"/>
                    <a:pt x="56245" y="5298"/>
                  </a:cubicBezTo>
                  <a:cubicBezTo>
                    <a:pt x="56143" y="5235"/>
                    <a:pt x="56055" y="5203"/>
                    <a:pt x="55985" y="5203"/>
                  </a:cubicBezTo>
                  <a:cubicBezTo>
                    <a:pt x="55855" y="5203"/>
                    <a:pt x="55785" y="5313"/>
                    <a:pt x="55795" y="5544"/>
                  </a:cubicBezTo>
                  <a:cubicBezTo>
                    <a:pt x="55802" y="5738"/>
                    <a:pt x="55756" y="5860"/>
                    <a:pt x="55567" y="5860"/>
                  </a:cubicBezTo>
                  <a:cubicBezTo>
                    <a:pt x="55549" y="5860"/>
                    <a:pt x="55531" y="5859"/>
                    <a:pt x="55512" y="5857"/>
                  </a:cubicBezTo>
                  <a:lnTo>
                    <a:pt x="55504" y="5857"/>
                  </a:lnTo>
                  <a:cubicBezTo>
                    <a:pt x="55410" y="5748"/>
                    <a:pt x="55245" y="5661"/>
                    <a:pt x="55489" y="5512"/>
                  </a:cubicBezTo>
                  <a:cubicBezTo>
                    <a:pt x="55631" y="5417"/>
                    <a:pt x="55583" y="5243"/>
                    <a:pt x="55434" y="5228"/>
                  </a:cubicBezTo>
                  <a:cubicBezTo>
                    <a:pt x="55261" y="5217"/>
                    <a:pt x="55087" y="5133"/>
                    <a:pt x="54920" y="5133"/>
                  </a:cubicBezTo>
                  <a:cubicBezTo>
                    <a:pt x="54859" y="5133"/>
                    <a:pt x="54799" y="5144"/>
                    <a:pt x="54741" y="5173"/>
                  </a:cubicBezTo>
                  <a:cubicBezTo>
                    <a:pt x="54512" y="5283"/>
                    <a:pt x="54756" y="5487"/>
                    <a:pt x="54701" y="5646"/>
                  </a:cubicBezTo>
                  <a:cubicBezTo>
                    <a:pt x="54693" y="5685"/>
                    <a:pt x="54669" y="5733"/>
                    <a:pt x="54646" y="5770"/>
                  </a:cubicBezTo>
                  <a:cubicBezTo>
                    <a:pt x="54607" y="5795"/>
                    <a:pt x="54574" y="5818"/>
                    <a:pt x="54537" y="5842"/>
                  </a:cubicBezTo>
                  <a:cubicBezTo>
                    <a:pt x="54510" y="5837"/>
                    <a:pt x="54486" y="5834"/>
                    <a:pt x="54465" y="5834"/>
                  </a:cubicBezTo>
                  <a:cubicBezTo>
                    <a:pt x="54203" y="5834"/>
                    <a:pt x="54322" y="6218"/>
                    <a:pt x="54127" y="6283"/>
                  </a:cubicBezTo>
                  <a:cubicBezTo>
                    <a:pt x="54008" y="6180"/>
                    <a:pt x="54149" y="6024"/>
                    <a:pt x="54025" y="5937"/>
                  </a:cubicBezTo>
                  <a:lnTo>
                    <a:pt x="54025" y="5937"/>
                  </a:lnTo>
                  <a:cubicBezTo>
                    <a:pt x="53905" y="6128"/>
                    <a:pt x="53865" y="6193"/>
                    <a:pt x="53806" y="6193"/>
                  </a:cubicBezTo>
                  <a:cubicBezTo>
                    <a:pt x="53775" y="6193"/>
                    <a:pt x="53740" y="6176"/>
                    <a:pt x="53686" y="6148"/>
                  </a:cubicBezTo>
                  <a:cubicBezTo>
                    <a:pt x="53677" y="6024"/>
                    <a:pt x="53677" y="5905"/>
                    <a:pt x="53669" y="5780"/>
                  </a:cubicBezTo>
                  <a:cubicBezTo>
                    <a:pt x="53520" y="5540"/>
                    <a:pt x="53553" y="5446"/>
                    <a:pt x="53716" y="5446"/>
                  </a:cubicBezTo>
                  <a:cubicBezTo>
                    <a:pt x="53767" y="5446"/>
                    <a:pt x="53831" y="5455"/>
                    <a:pt x="53906" y="5472"/>
                  </a:cubicBezTo>
                  <a:cubicBezTo>
                    <a:pt x="53934" y="5478"/>
                    <a:pt x="53963" y="5482"/>
                    <a:pt x="53992" y="5482"/>
                  </a:cubicBezTo>
                  <a:cubicBezTo>
                    <a:pt x="54076" y="5482"/>
                    <a:pt x="54149" y="5447"/>
                    <a:pt x="54149" y="5330"/>
                  </a:cubicBezTo>
                  <a:cubicBezTo>
                    <a:pt x="54149" y="5196"/>
                    <a:pt x="54084" y="5157"/>
                    <a:pt x="53986" y="5157"/>
                  </a:cubicBezTo>
                  <a:cubicBezTo>
                    <a:pt x="53957" y="5157"/>
                    <a:pt x="53925" y="5160"/>
                    <a:pt x="53890" y="5166"/>
                  </a:cubicBezTo>
                  <a:cubicBezTo>
                    <a:pt x="53599" y="5221"/>
                    <a:pt x="53299" y="5251"/>
                    <a:pt x="53008" y="5298"/>
                  </a:cubicBezTo>
                  <a:cubicBezTo>
                    <a:pt x="52876" y="5250"/>
                    <a:pt x="52747" y="5229"/>
                    <a:pt x="52613" y="5229"/>
                  </a:cubicBezTo>
                  <a:cubicBezTo>
                    <a:pt x="52532" y="5229"/>
                    <a:pt x="52449" y="5237"/>
                    <a:pt x="52364" y="5251"/>
                  </a:cubicBezTo>
                  <a:cubicBezTo>
                    <a:pt x="51969" y="5315"/>
                    <a:pt x="51583" y="5417"/>
                    <a:pt x="51198" y="5479"/>
                  </a:cubicBezTo>
                  <a:cubicBezTo>
                    <a:pt x="50867" y="5534"/>
                    <a:pt x="50616" y="5566"/>
                    <a:pt x="50616" y="5969"/>
                  </a:cubicBezTo>
                  <a:cubicBezTo>
                    <a:pt x="50402" y="5944"/>
                    <a:pt x="50144" y="6016"/>
                    <a:pt x="50104" y="5661"/>
                  </a:cubicBezTo>
                  <a:cubicBezTo>
                    <a:pt x="50093" y="5578"/>
                    <a:pt x="50014" y="5553"/>
                    <a:pt x="49928" y="5553"/>
                  </a:cubicBezTo>
                  <a:cubicBezTo>
                    <a:pt x="49874" y="5553"/>
                    <a:pt x="49818" y="5562"/>
                    <a:pt x="49773" y="5574"/>
                  </a:cubicBezTo>
                  <a:cubicBezTo>
                    <a:pt x="49654" y="5614"/>
                    <a:pt x="49465" y="5638"/>
                    <a:pt x="49520" y="5835"/>
                  </a:cubicBezTo>
                  <a:cubicBezTo>
                    <a:pt x="49552" y="5959"/>
                    <a:pt x="49505" y="6046"/>
                    <a:pt x="49458" y="6141"/>
                  </a:cubicBezTo>
                  <a:cubicBezTo>
                    <a:pt x="49396" y="6176"/>
                    <a:pt x="49341" y="6313"/>
                    <a:pt x="49278" y="6313"/>
                  </a:cubicBezTo>
                  <a:cubicBezTo>
                    <a:pt x="49244" y="6313"/>
                    <a:pt x="49208" y="6273"/>
                    <a:pt x="49167" y="6158"/>
                  </a:cubicBezTo>
                  <a:cubicBezTo>
                    <a:pt x="49135" y="6086"/>
                    <a:pt x="49104" y="6016"/>
                    <a:pt x="49065" y="5944"/>
                  </a:cubicBezTo>
                  <a:cubicBezTo>
                    <a:pt x="49119" y="5857"/>
                    <a:pt x="49261" y="5803"/>
                    <a:pt x="49199" y="5676"/>
                  </a:cubicBezTo>
                  <a:cubicBezTo>
                    <a:pt x="49158" y="5587"/>
                    <a:pt x="49083" y="5569"/>
                    <a:pt x="49006" y="5569"/>
                  </a:cubicBezTo>
                  <a:cubicBezTo>
                    <a:pt x="48975" y="5569"/>
                    <a:pt x="48944" y="5572"/>
                    <a:pt x="48915" y="5574"/>
                  </a:cubicBezTo>
                  <a:cubicBezTo>
                    <a:pt x="48804" y="5591"/>
                    <a:pt x="48702" y="5638"/>
                    <a:pt x="48600" y="5661"/>
                  </a:cubicBezTo>
                  <a:cubicBezTo>
                    <a:pt x="48589" y="5663"/>
                    <a:pt x="48578" y="5664"/>
                    <a:pt x="48567" y="5664"/>
                  </a:cubicBezTo>
                  <a:cubicBezTo>
                    <a:pt x="48440" y="5664"/>
                    <a:pt x="48297" y="5529"/>
                    <a:pt x="48179" y="5529"/>
                  </a:cubicBezTo>
                  <a:cubicBezTo>
                    <a:pt x="48120" y="5529"/>
                    <a:pt x="48067" y="5562"/>
                    <a:pt x="48025" y="5661"/>
                  </a:cubicBezTo>
                  <a:cubicBezTo>
                    <a:pt x="47914" y="5897"/>
                    <a:pt x="48292" y="5897"/>
                    <a:pt x="48386" y="6063"/>
                  </a:cubicBezTo>
                  <a:cubicBezTo>
                    <a:pt x="48332" y="6094"/>
                    <a:pt x="48269" y="6126"/>
                    <a:pt x="48214" y="6158"/>
                  </a:cubicBezTo>
                  <a:cubicBezTo>
                    <a:pt x="48008" y="6118"/>
                    <a:pt x="47695" y="6126"/>
                    <a:pt x="47687" y="5905"/>
                  </a:cubicBezTo>
                  <a:cubicBezTo>
                    <a:pt x="47678" y="5675"/>
                    <a:pt x="47596" y="5615"/>
                    <a:pt x="47486" y="5615"/>
                  </a:cubicBezTo>
                  <a:cubicBezTo>
                    <a:pt x="47367" y="5615"/>
                    <a:pt x="47216" y="5685"/>
                    <a:pt x="47094" y="5685"/>
                  </a:cubicBezTo>
                  <a:cubicBezTo>
                    <a:pt x="47014" y="5685"/>
                    <a:pt x="46945" y="5654"/>
                    <a:pt x="46907" y="5551"/>
                  </a:cubicBezTo>
                  <a:cubicBezTo>
                    <a:pt x="46906" y="5549"/>
                    <a:pt x="46905" y="5548"/>
                    <a:pt x="46904" y="5548"/>
                  </a:cubicBezTo>
                  <a:cubicBezTo>
                    <a:pt x="46882" y="5548"/>
                    <a:pt x="46798" y="5848"/>
                    <a:pt x="46678" y="5952"/>
                  </a:cubicBezTo>
                  <a:cubicBezTo>
                    <a:pt x="46636" y="5957"/>
                    <a:pt x="46595" y="5960"/>
                    <a:pt x="46556" y="5960"/>
                  </a:cubicBezTo>
                  <a:cubicBezTo>
                    <a:pt x="46406" y="5960"/>
                    <a:pt x="46278" y="5912"/>
                    <a:pt x="46166" y="5733"/>
                  </a:cubicBezTo>
                  <a:cubicBezTo>
                    <a:pt x="45988" y="5443"/>
                    <a:pt x="45660" y="5291"/>
                    <a:pt x="45303" y="5291"/>
                  </a:cubicBezTo>
                  <a:cubicBezTo>
                    <a:pt x="45155" y="5291"/>
                    <a:pt x="45002" y="5317"/>
                    <a:pt x="44853" y="5370"/>
                  </a:cubicBezTo>
                  <a:cubicBezTo>
                    <a:pt x="44821" y="5362"/>
                    <a:pt x="44796" y="5362"/>
                    <a:pt x="44774" y="5362"/>
                  </a:cubicBezTo>
                  <a:cubicBezTo>
                    <a:pt x="44333" y="4920"/>
                    <a:pt x="43672" y="5149"/>
                    <a:pt x="43183" y="4843"/>
                  </a:cubicBezTo>
                  <a:cubicBezTo>
                    <a:pt x="43159" y="4827"/>
                    <a:pt x="43129" y="4819"/>
                    <a:pt x="43099" y="4819"/>
                  </a:cubicBezTo>
                  <a:cubicBezTo>
                    <a:pt x="42976" y="4819"/>
                    <a:pt x="42832" y="4943"/>
                    <a:pt x="42939" y="5181"/>
                  </a:cubicBezTo>
                  <a:cubicBezTo>
                    <a:pt x="42993" y="5312"/>
                    <a:pt x="42984" y="5350"/>
                    <a:pt x="42949" y="5350"/>
                  </a:cubicBezTo>
                  <a:cubicBezTo>
                    <a:pt x="42902" y="5350"/>
                    <a:pt x="42810" y="5283"/>
                    <a:pt x="42765" y="5283"/>
                  </a:cubicBezTo>
                  <a:cubicBezTo>
                    <a:pt x="42709" y="5071"/>
                    <a:pt x="42791" y="4708"/>
                    <a:pt x="42503" y="4708"/>
                  </a:cubicBezTo>
                  <a:cubicBezTo>
                    <a:pt x="42470" y="4708"/>
                    <a:pt x="42431" y="4713"/>
                    <a:pt x="42387" y="4724"/>
                  </a:cubicBezTo>
                  <a:cubicBezTo>
                    <a:pt x="42284" y="4747"/>
                    <a:pt x="42185" y="4757"/>
                    <a:pt x="42088" y="4757"/>
                  </a:cubicBezTo>
                  <a:cubicBezTo>
                    <a:pt x="41725" y="4757"/>
                    <a:pt x="41395" y="4620"/>
                    <a:pt x="41042" y="4559"/>
                  </a:cubicBezTo>
                  <a:cubicBezTo>
                    <a:pt x="40637" y="4485"/>
                    <a:pt x="40273" y="4225"/>
                    <a:pt x="39852" y="4225"/>
                  </a:cubicBezTo>
                  <a:cubicBezTo>
                    <a:pt x="39824" y="4225"/>
                    <a:pt x="39795" y="4226"/>
                    <a:pt x="39766" y="4229"/>
                  </a:cubicBezTo>
                  <a:cubicBezTo>
                    <a:pt x="39498" y="4251"/>
                    <a:pt x="39232" y="4316"/>
                    <a:pt x="39411" y="4693"/>
                  </a:cubicBezTo>
                  <a:cubicBezTo>
                    <a:pt x="39443" y="4771"/>
                    <a:pt x="39593" y="4818"/>
                    <a:pt x="39483" y="4930"/>
                  </a:cubicBezTo>
                  <a:cubicBezTo>
                    <a:pt x="39449" y="4961"/>
                    <a:pt x="39415" y="4974"/>
                    <a:pt x="39383" y="4974"/>
                  </a:cubicBezTo>
                  <a:cubicBezTo>
                    <a:pt x="39311" y="4974"/>
                    <a:pt x="39245" y="4912"/>
                    <a:pt x="39192" y="4858"/>
                  </a:cubicBezTo>
                  <a:cubicBezTo>
                    <a:pt x="39065" y="4741"/>
                    <a:pt x="38963" y="4599"/>
                    <a:pt x="38956" y="4410"/>
                  </a:cubicBezTo>
                  <a:cubicBezTo>
                    <a:pt x="38956" y="4149"/>
                    <a:pt x="38807" y="4087"/>
                    <a:pt x="38561" y="4023"/>
                  </a:cubicBezTo>
                  <a:cubicBezTo>
                    <a:pt x="38230" y="3945"/>
                    <a:pt x="37862" y="4023"/>
                    <a:pt x="37554" y="3803"/>
                  </a:cubicBezTo>
                  <a:cubicBezTo>
                    <a:pt x="37334" y="3645"/>
                    <a:pt x="37084" y="3570"/>
                    <a:pt x="36814" y="3570"/>
                  </a:cubicBezTo>
                  <a:cubicBezTo>
                    <a:pt x="36775" y="3570"/>
                    <a:pt x="36736" y="3572"/>
                    <a:pt x="36696" y="3575"/>
                  </a:cubicBezTo>
                  <a:cubicBezTo>
                    <a:pt x="36661" y="3577"/>
                    <a:pt x="36625" y="3578"/>
                    <a:pt x="36591" y="3578"/>
                  </a:cubicBezTo>
                  <a:cubicBezTo>
                    <a:pt x="36386" y="3578"/>
                    <a:pt x="36194" y="3536"/>
                    <a:pt x="36020" y="3393"/>
                  </a:cubicBezTo>
                  <a:cubicBezTo>
                    <a:pt x="35886" y="3281"/>
                    <a:pt x="35731" y="3257"/>
                    <a:pt x="35568" y="3257"/>
                  </a:cubicBezTo>
                  <a:cubicBezTo>
                    <a:pt x="35537" y="3257"/>
                    <a:pt x="35506" y="3258"/>
                    <a:pt x="35475" y="3259"/>
                  </a:cubicBezTo>
                  <a:cubicBezTo>
                    <a:pt x="34956" y="2983"/>
                    <a:pt x="34381" y="2889"/>
                    <a:pt x="33837" y="2692"/>
                  </a:cubicBezTo>
                  <a:cubicBezTo>
                    <a:pt x="33782" y="2653"/>
                    <a:pt x="33728" y="2645"/>
                    <a:pt x="33665" y="2645"/>
                  </a:cubicBezTo>
                  <a:cubicBezTo>
                    <a:pt x="33295" y="2543"/>
                    <a:pt x="32957" y="2354"/>
                    <a:pt x="32601" y="2245"/>
                  </a:cubicBezTo>
                  <a:cubicBezTo>
                    <a:pt x="32027" y="2063"/>
                    <a:pt x="31468" y="1787"/>
                    <a:pt x="30854" y="1740"/>
                  </a:cubicBezTo>
                  <a:cubicBezTo>
                    <a:pt x="30591" y="1536"/>
                    <a:pt x="30299" y="1447"/>
                    <a:pt x="29984" y="1447"/>
                  </a:cubicBezTo>
                  <a:cubicBezTo>
                    <a:pt x="29923" y="1447"/>
                    <a:pt x="29862" y="1450"/>
                    <a:pt x="29799" y="1457"/>
                  </a:cubicBezTo>
                  <a:cubicBezTo>
                    <a:pt x="29225" y="1355"/>
                    <a:pt x="28760" y="945"/>
                    <a:pt x="28146" y="914"/>
                  </a:cubicBezTo>
                  <a:cubicBezTo>
                    <a:pt x="28140" y="914"/>
                    <a:pt x="28134" y="914"/>
                    <a:pt x="28128" y="914"/>
                  </a:cubicBezTo>
                  <a:cubicBezTo>
                    <a:pt x="27923" y="914"/>
                    <a:pt x="27729" y="1041"/>
                    <a:pt x="27573" y="1041"/>
                  </a:cubicBezTo>
                  <a:cubicBezTo>
                    <a:pt x="27537" y="1041"/>
                    <a:pt x="27502" y="1034"/>
                    <a:pt x="27470" y="1016"/>
                  </a:cubicBezTo>
                  <a:cubicBezTo>
                    <a:pt x="26903" y="716"/>
                    <a:pt x="26249" y="835"/>
                    <a:pt x="25690" y="584"/>
                  </a:cubicBezTo>
                  <a:cubicBezTo>
                    <a:pt x="25610" y="546"/>
                    <a:pt x="25530" y="505"/>
                    <a:pt x="25450" y="505"/>
                  </a:cubicBezTo>
                  <a:cubicBezTo>
                    <a:pt x="25396" y="505"/>
                    <a:pt x="25342" y="524"/>
                    <a:pt x="25287" y="574"/>
                  </a:cubicBezTo>
                  <a:cubicBezTo>
                    <a:pt x="25175" y="579"/>
                    <a:pt x="25063" y="584"/>
                    <a:pt x="24952" y="584"/>
                  </a:cubicBezTo>
                  <a:cubicBezTo>
                    <a:pt x="24623" y="584"/>
                    <a:pt x="24304" y="538"/>
                    <a:pt x="23997" y="291"/>
                  </a:cubicBezTo>
                  <a:cubicBezTo>
                    <a:pt x="23901" y="215"/>
                    <a:pt x="23784" y="178"/>
                    <a:pt x="23662" y="178"/>
                  </a:cubicBezTo>
                  <a:cubicBezTo>
                    <a:pt x="23494" y="178"/>
                    <a:pt x="23317" y="249"/>
                    <a:pt x="23171" y="385"/>
                  </a:cubicBezTo>
                  <a:cubicBezTo>
                    <a:pt x="22784" y="552"/>
                    <a:pt x="23288" y="709"/>
                    <a:pt x="23179" y="867"/>
                  </a:cubicBezTo>
                  <a:cubicBezTo>
                    <a:pt x="23029" y="969"/>
                    <a:pt x="22888" y="1086"/>
                    <a:pt x="22801" y="1253"/>
                  </a:cubicBezTo>
                  <a:cubicBezTo>
                    <a:pt x="22778" y="1247"/>
                    <a:pt x="22753" y="1245"/>
                    <a:pt x="22728" y="1245"/>
                  </a:cubicBezTo>
                  <a:cubicBezTo>
                    <a:pt x="22636" y="1245"/>
                    <a:pt x="22531" y="1273"/>
                    <a:pt x="22439" y="1273"/>
                  </a:cubicBezTo>
                  <a:cubicBezTo>
                    <a:pt x="22315" y="1273"/>
                    <a:pt x="22217" y="1220"/>
                    <a:pt x="22217" y="969"/>
                  </a:cubicBezTo>
                  <a:lnTo>
                    <a:pt x="22217" y="875"/>
                  </a:lnTo>
                  <a:cubicBezTo>
                    <a:pt x="22226" y="788"/>
                    <a:pt x="22202" y="726"/>
                    <a:pt x="22122" y="686"/>
                  </a:cubicBezTo>
                  <a:cubicBezTo>
                    <a:pt x="21998" y="465"/>
                    <a:pt x="21839" y="276"/>
                    <a:pt x="21642" y="111"/>
                  </a:cubicBezTo>
                  <a:cubicBezTo>
                    <a:pt x="21566" y="46"/>
                    <a:pt x="21490" y="18"/>
                    <a:pt x="21414" y="18"/>
                  </a:cubicBezTo>
                  <a:cubicBezTo>
                    <a:pt x="21333" y="18"/>
                    <a:pt x="21252" y="50"/>
                    <a:pt x="21170" y="102"/>
                  </a:cubicBezTo>
                  <a:cubicBezTo>
                    <a:pt x="20956" y="23"/>
                    <a:pt x="20739" y="0"/>
                    <a:pt x="205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551250" y="1432000"/>
              <a:ext cx="34075" cy="11050"/>
            </a:xfrm>
            <a:custGeom>
              <a:avLst/>
              <a:gdLst/>
              <a:ahLst/>
              <a:cxnLst/>
              <a:rect l="l" t="t" r="r" b="b"/>
              <a:pathLst>
                <a:path w="1363" h="442" extrusionOk="0">
                  <a:moveTo>
                    <a:pt x="1241" y="1"/>
                  </a:moveTo>
                  <a:cubicBezTo>
                    <a:pt x="1227" y="1"/>
                    <a:pt x="1212" y="4"/>
                    <a:pt x="1198" y="11"/>
                  </a:cubicBezTo>
                  <a:cubicBezTo>
                    <a:pt x="858" y="200"/>
                    <a:pt x="426" y="36"/>
                    <a:pt x="0" y="357"/>
                  </a:cubicBezTo>
                  <a:cubicBezTo>
                    <a:pt x="378" y="414"/>
                    <a:pt x="662" y="357"/>
                    <a:pt x="938" y="436"/>
                  </a:cubicBezTo>
                  <a:cubicBezTo>
                    <a:pt x="947" y="440"/>
                    <a:pt x="958" y="441"/>
                    <a:pt x="969" y="441"/>
                  </a:cubicBezTo>
                  <a:cubicBezTo>
                    <a:pt x="1064" y="441"/>
                    <a:pt x="1201" y="326"/>
                    <a:pt x="1308" y="255"/>
                  </a:cubicBezTo>
                  <a:cubicBezTo>
                    <a:pt x="1340" y="232"/>
                    <a:pt x="1363" y="138"/>
                    <a:pt x="1348" y="91"/>
                  </a:cubicBezTo>
                  <a:cubicBezTo>
                    <a:pt x="1342" y="41"/>
                    <a:pt x="1292" y="1"/>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3"/>
            <p:cNvSpPr/>
            <p:nvPr/>
          </p:nvSpPr>
          <p:spPr>
            <a:xfrm>
              <a:off x="586100" y="1005550"/>
              <a:ext cx="6325" cy="6325"/>
            </a:xfrm>
            <a:custGeom>
              <a:avLst/>
              <a:gdLst/>
              <a:ahLst/>
              <a:cxnLst/>
              <a:rect l="l" t="t" r="r" b="b"/>
              <a:pathLst>
                <a:path w="253" h="253" extrusionOk="0">
                  <a:moveTo>
                    <a:pt x="121" y="1"/>
                  </a:moveTo>
                  <a:cubicBezTo>
                    <a:pt x="115" y="1"/>
                    <a:pt x="109" y="1"/>
                    <a:pt x="103" y="1"/>
                  </a:cubicBezTo>
                  <a:cubicBezTo>
                    <a:pt x="31" y="17"/>
                    <a:pt x="8" y="71"/>
                    <a:pt x="1" y="143"/>
                  </a:cubicBezTo>
                  <a:cubicBezTo>
                    <a:pt x="8" y="213"/>
                    <a:pt x="63" y="253"/>
                    <a:pt x="126" y="253"/>
                  </a:cubicBezTo>
                  <a:cubicBezTo>
                    <a:pt x="197" y="253"/>
                    <a:pt x="252" y="213"/>
                    <a:pt x="252" y="143"/>
                  </a:cubicBezTo>
                  <a:cubicBezTo>
                    <a:pt x="252" y="54"/>
                    <a:pt x="211" y="1"/>
                    <a:pt x="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3"/>
            <p:cNvSpPr/>
            <p:nvPr/>
          </p:nvSpPr>
          <p:spPr>
            <a:xfrm>
              <a:off x="458375" y="1403550"/>
              <a:ext cx="42725" cy="37225"/>
            </a:xfrm>
            <a:custGeom>
              <a:avLst/>
              <a:gdLst/>
              <a:ahLst/>
              <a:cxnLst/>
              <a:rect l="l" t="t" r="r" b="b"/>
              <a:pathLst>
                <a:path w="1709" h="1489" extrusionOk="0">
                  <a:moveTo>
                    <a:pt x="727" y="1"/>
                  </a:moveTo>
                  <a:cubicBezTo>
                    <a:pt x="659" y="1"/>
                    <a:pt x="587" y="3"/>
                    <a:pt x="511" y="8"/>
                  </a:cubicBezTo>
                  <a:cubicBezTo>
                    <a:pt x="244" y="31"/>
                    <a:pt x="1" y="40"/>
                    <a:pt x="23" y="418"/>
                  </a:cubicBezTo>
                  <a:cubicBezTo>
                    <a:pt x="54" y="1027"/>
                    <a:pt x="438" y="1489"/>
                    <a:pt x="913" y="1489"/>
                  </a:cubicBezTo>
                  <a:cubicBezTo>
                    <a:pt x="929" y="1489"/>
                    <a:pt x="945" y="1488"/>
                    <a:pt x="961" y="1487"/>
                  </a:cubicBezTo>
                  <a:cubicBezTo>
                    <a:pt x="1331" y="1457"/>
                    <a:pt x="1709" y="1007"/>
                    <a:pt x="1684" y="622"/>
                  </a:cubicBezTo>
                  <a:cubicBezTo>
                    <a:pt x="1657" y="196"/>
                    <a:pt x="1348" y="1"/>
                    <a:pt x="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3"/>
            <p:cNvSpPr/>
            <p:nvPr/>
          </p:nvSpPr>
          <p:spPr>
            <a:xfrm>
              <a:off x="2101825" y="1313575"/>
              <a:ext cx="38425" cy="36300"/>
            </a:xfrm>
            <a:custGeom>
              <a:avLst/>
              <a:gdLst/>
              <a:ahLst/>
              <a:cxnLst/>
              <a:rect l="l" t="t" r="r" b="b"/>
              <a:pathLst>
                <a:path w="1537" h="1452" extrusionOk="0">
                  <a:moveTo>
                    <a:pt x="708" y="0"/>
                  </a:moveTo>
                  <a:cubicBezTo>
                    <a:pt x="698" y="0"/>
                    <a:pt x="688" y="1"/>
                    <a:pt x="678" y="2"/>
                  </a:cubicBezTo>
                  <a:cubicBezTo>
                    <a:pt x="338" y="32"/>
                    <a:pt x="0" y="450"/>
                    <a:pt x="40" y="812"/>
                  </a:cubicBezTo>
                  <a:cubicBezTo>
                    <a:pt x="78" y="1113"/>
                    <a:pt x="490" y="1451"/>
                    <a:pt x="815" y="1451"/>
                  </a:cubicBezTo>
                  <a:cubicBezTo>
                    <a:pt x="830" y="1451"/>
                    <a:pt x="844" y="1451"/>
                    <a:pt x="858" y="1449"/>
                  </a:cubicBezTo>
                  <a:cubicBezTo>
                    <a:pt x="1151" y="1426"/>
                    <a:pt x="1536" y="1024"/>
                    <a:pt x="1529" y="758"/>
                  </a:cubicBezTo>
                  <a:cubicBezTo>
                    <a:pt x="1529" y="467"/>
                    <a:pt x="1018" y="0"/>
                    <a:pt x="7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3"/>
            <p:cNvSpPr/>
            <p:nvPr/>
          </p:nvSpPr>
          <p:spPr>
            <a:xfrm>
              <a:off x="1844800" y="1429050"/>
              <a:ext cx="37200" cy="36500"/>
            </a:xfrm>
            <a:custGeom>
              <a:avLst/>
              <a:gdLst/>
              <a:ahLst/>
              <a:cxnLst/>
              <a:rect l="l" t="t" r="r" b="b"/>
              <a:pathLst>
                <a:path w="1488" h="1460" extrusionOk="0">
                  <a:moveTo>
                    <a:pt x="766" y="1"/>
                  </a:moveTo>
                  <a:cubicBezTo>
                    <a:pt x="755" y="1"/>
                    <a:pt x="743" y="1"/>
                    <a:pt x="732" y="3"/>
                  </a:cubicBezTo>
                  <a:cubicBezTo>
                    <a:pt x="456" y="42"/>
                    <a:pt x="0" y="532"/>
                    <a:pt x="0" y="798"/>
                  </a:cubicBezTo>
                  <a:cubicBezTo>
                    <a:pt x="0" y="1114"/>
                    <a:pt x="345" y="1460"/>
                    <a:pt x="655" y="1460"/>
                  </a:cubicBezTo>
                  <a:cubicBezTo>
                    <a:pt x="662" y="1460"/>
                    <a:pt x="669" y="1460"/>
                    <a:pt x="677" y="1459"/>
                  </a:cubicBezTo>
                  <a:cubicBezTo>
                    <a:pt x="1087" y="1444"/>
                    <a:pt x="1487" y="1019"/>
                    <a:pt x="1448" y="649"/>
                  </a:cubicBezTo>
                  <a:cubicBezTo>
                    <a:pt x="1410" y="339"/>
                    <a:pt x="1046" y="1"/>
                    <a:pt x="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3"/>
            <p:cNvSpPr/>
            <p:nvPr/>
          </p:nvSpPr>
          <p:spPr>
            <a:xfrm>
              <a:off x="1430475" y="1486975"/>
              <a:ext cx="34475" cy="36450"/>
            </a:xfrm>
            <a:custGeom>
              <a:avLst/>
              <a:gdLst/>
              <a:ahLst/>
              <a:cxnLst/>
              <a:rect l="l" t="t" r="r" b="b"/>
              <a:pathLst>
                <a:path w="1379" h="1458" extrusionOk="0">
                  <a:moveTo>
                    <a:pt x="635" y="0"/>
                  </a:moveTo>
                  <a:cubicBezTo>
                    <a:pt x="272" y="0"/>
                    <a:pt x="1" y="430"/>
                    <a:pt x="8" y="992"/>
                  </a:cubicBezTo>
                  <a:cubicBezTo>
                    <a:pt x="23" y="1457"/>
                    <a:pt x="433" y="1387"/>
                    <a:pt x="685" y="1434"/>
                  </a:cubicBezTo>
                  <a:cubicBezTo>
                    <a:pt x="715" y="1440"/>
                    <a:pt x="744" y="1443"/>
                    <a:pt x="774" y="1443"/>
                  </a:cubicBezTo>
                  <a:cubicBezTo>
                    <a:pt x="1105" y="1443"/>
                    <a:pt x="1378" y="1093"/>
                    <a:pt x="1378" y="718"/>
                  </a:cubicBezTo>
                  <a:cubicBezTo>
                    <a:pt x="1378" y="355"/>
                    <a:pt x="1023" y="0"/>
                    <a:pt x="645" y="0"/>
                  </a:cubicBezTo>
                  <a:cubicBezTo>
                    <a:pt x="642" y="0"/>
                    <a:pt x="639" y="0"/>
                    <a:pt x="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310350" y="1464150"/>
              <a:ext cx="37425" cy="34900"/>
            </a:xfrm>
            <a:custGeom>
              <a:avLst/>
              <a:gdLst/>
              <a:ahLst/>
              <a:cxnLst/>
              <a:rect l="l" t="t" r="r" b="b"/>
              <a:pathLst>
                <a:path w="1497" h="1396" extrusionOk="0">
                  <a:moveTo>
                    <a:pt x="797" y="0"/>
                  </a:moveTo>
                  <a:cubicBezTo>
                    <a:pt x="791" y="0"/>
                    <a:pt x="786" y="0"/>
                    <a:pt x="780" y="1"/>
                  </a:cubicBezTo>
                  <a:cubicBezTo>
                    <a:pt x="433" y="1"/>
                    <a:pt x="0" y="426"/>
                    <a:pt x="17" y="717"/>
                  </a:cubicBezTo>
                  <a:cubicBezTo>
                    <a:pt x="32" y="1048"/>
                    <a:pt x="364" y="1396"/>
                    <a:pt x="660" y="1396"/>
                  </a:cubicBezTo>
                  <a:cubicBezTo>
                    <a:pt x="666" y="1396"/>
                    <a:pt x="672" y="1395"/>
                    <a:pt x="678" y="1395"/>
                  </a:cubicBezTo>
                  <a:cubicBezTo>
                    <a:pt x="1079" y="1370"/>
                    <a:pt x="1497" y="938"/>
                    <a:pt x="1417" y="575"/>
                  </a:cubicBezTo>
                  <a:cubicBezTo>
                    <a:pt x="1348" y="249"/>
                    <a:pt x="1164" y="0"/>
                    <a:pt x="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p:nvPr/>
          </p:nvSpPr>
          <p:spPr>
            <a:xfrm>
              <a:off x="1683400" y="929375"/>
              <a:ext cx="34625" cy="33525"/>
            </a:xfrm>
            <a:custGeom>
              <a:avLst/>
              <a:gdLst/>
              <a:ahLst/>
              <a:cxnLst/>
              <a:rect l="l" t="t" r="r" b="b"/>
              <a:pathLst>
                <a:path w="1385" h="1341" extrusionOk="0">
                  <a:moveTo>
                    <a:pt x="644" y="1"/>
                  </a:moveTo>
                  <a:cubicBezTo>
                    <a:pt x="317" y="1"/>
                    <a:pt x="0" y="367"/>
                    <a:pt x="15" y="694"/>
                  </a:cubicBezTo>
                  <a:cubicBezTo>
                    <a:pt x="22" y="1032"/>
                    <a:pt x="347" y="1341"/>
                    <a:pt x="685" y="1341"/>
                  </a:cubicBezTo>
                  <a:cubicBezTo>
                    <a:pt x="693" y="1341"/>
                    <a:pt x="701" y="1341"/>
                    <a:pt x="709" y="1340"/>
                  </a:cubicBezTo>
                  <a:cubicBezTo>
                    <a:pt x="1062" y="1323"/>
                    <a:pt x="1385" y="930"/>
                    <a:pt x="1330" y="528"/>
                  </a:cubicBezTo>
                  <a:cubicBezTo>
                    <a:pt x="1275" y="159"/>
                    <a:pt x="1007" y="1"/>
                    <a:pt x="654" y="1"/>
                  </a:cubicBezTo>
                  <a:cubicBezTo>
                    <a:pt x="650" y="1"/>
                    <a:pt x="647" y="1"/>
                    <a:pt x="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3"/>
            <p:cNvSpPr/>
            <p:nvPr/>
          </p:nvSpPr>
          <p:spPr>
            <a:xfrm>
              <a:off x="1608975" y="1510125"/>
              <a:ext cx="33875" cy="32400"/>
            </a:xfrm>
            <a:custGeom>
              <a:avLst/>
              <a:gdLst/>
              <a:ahLst/>
              <a:cxnLst/>
              <a:rect l="l" t="t" r="r" b="b"/>
              <a:pathLst>
                <a:path w="1355" h="1296" extrusionOk="0">
                  <a:moveTo>
                    <a:pt x="680" y="0"/>
                  </a:moveTo>
                  <a:cubicBezTo>
                    <a:pt x="661" y="0"/>
                    <a:pt x="642" y="1"/>
                    <a:pt x="623" y="4"/>
                  </a:cubicBezTo>
                  <a:cubicBezTo>
                    <a:pt x="284" y="51"/>
                    <a:pt x="1" y="193"/>
                    <a:pt x="16" y="603"/>
                  </a:cubicBezTo>
                  <a:cubicBezTo>
                    <a:pt x="23" y="931"/>
                    <a:pt x="357" y="1296"/>
                    <a:pt x="656" y="1296"/>
                  </a:cubicBezTo>
                  <a:cubicBezTo>
                    <a:pt x="666" y="1296"/>
                    <a:pt x="675" y="1295"/>
                    <a:pt x="685" y="1294"/>
                  </a:cubicBezTo>
                  <a:cubicBezTo>
                    <a:pt x="1016" y="1272"/>
                    <a:pt x="1299" y="1138"/>
                    <a:pt x="1339" y="807"/>
                  </a:cubicBezTo>
                  <a:cubicBezTo>
                    <a:pt x="1355" y="383"/>
                    <a:pt x="1017" y="0"/>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411525" y="1337575"/>
              <a:ext cx="34450" cy="32125"/>
            </a:xfrm>
            <a:custGeom>
              <a:avLst/>
              <a:gdLst/>
              <a:ahLst/>
              <a:cxnLst/>
              <a:rect l="l" t="t" r="r" b="b"/>
              <a:pathLst>
                <a:path w="1378" h="1285" extrusionOk="0">
                  <a:moveTo>
                    <a:pt x="640" y="0"/>
                  </a:moveTo>
                  <a:cubicBezTo>
                    <a:pt x="341" y="0"/>
                    <a:pt x="8" y="358"/>
                    <a:pt x="0" y="686"/>
                  </a:cubicBezTo>
                  <a:cubicBezTo>
                    <a:pt x="0" y="939"/>
                    <a:pt x="433" y="1277"/>
                    <a:pt x="764" y="1285"/>
                  </a:cubicBezTo>
                  <a:cubicBezTo>
                    <a:pt x="767" y="1285"/>
                    <a:pt x="770" y="1285"/>
                    <a:pt x="774" y="1285"/>
                  </a:cubicBezTo>
                  <a:cubicBezTo>
                    <a:pt x="1062" y="1285"/>
                    <a:pt x="1363" y="966"/>
                    <a:pt x="1370" y="663"/>
                  </a:cubicBezTo>
                  <a:cubicBezTo>
                    <a:pt x="1378" y="372"/>
                    <a:pt x="1007" y="24"/>
                    <a:pt x="669" y="2"/>
                  </a:cubicBezTo>
                  <a:cubicBezTo>
                    <a:pt x="660" y="1"/>
                    <a:pt x="650" y="0"/>
                    <a:pt x="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573300" y="1490750"/>
              <a:ext cx="38000" cy="21950"/>
            </a:xfrm>
            <a:custGeom>
              <a:avLst/>
              <a:gdLst/>
              <a:ahLst/>
              <a:cxnLst/>
              <a:rect l="l" t="t" r="r" b="b"/>
              <a:pathLst>
                <a:path w="1520" h="878" extrusionOk="0">
                  <a:moveTo>
                    <a:pt x="1040" y="0"/>
                  </a:moveTo>
                  <a:cubicBezTo>
                    <a:pt x="749" y="0"/>
                    <a:pt x="1" y="433"/>
                    <a:pt x="56" y="558"/>
                  </a:cubicBezTo>
                  <a:cubicBezTo>
                    <a:pt x="147" y="737"/>
                    <a:pt x="288" y="765"/>
                    <a:pt x="439" y="765"/>
                  </a:cubicBezTo>
                  <a:cubicBezTo>
                    <a:pt x="508" y="765"/>
                    <a:pt x="579" y="759"/>
                    <a:pt x="648" y="759"/>
                  </a:cubicBezTo>
                  <a:cubicBezTo>
                    <a:pt x="740" y="759"/>
                    <a:pt x="829" y="769"/>
                    <a:pt x="906" y="819"/>
                  </a:cubicBezTo>
                  <a:cubicBezTo>
                    <a:pt x="963" y="856"/>
                    <a:pt x="1048" y="878"/>
                    <a:pt x="1121" y="878"/>
                  </a:cubicBezTo>
                  <a:cubicBezTo>
                    <a:pt x="1140" y="878"/>
                    <a:pt x="1158" y="876"/>
                    <a:pt x="1174" y="873"/>
                  </a:cubicBezTo>
                  <a:cubicBezTo>
                    <a:pt x="1386" y="826"/>
                    <a:pt x="1497" y="684"/>
                    <a:pt x="1520" y="463"/>
                  </a:cubicBezTo>
                  <a:cubicBezTo>
                    <a:pt x="1488" y="180"/>
                    <a:pt x="1346" y="0"/>
                    <a:pt x="1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2040400" y="1448425"/>
              <a:ext cx="25250" cy="26775"/>
            </a:xfrm>
            <a:custGeom>
              <a:avLst/>
              <a:gdLst/>
              <a:ahLst/>
              <a:cxnLst/>
              <a:rect l="l" t="t" r="r" b="b"/>
              <a:pathLst>
                <a:path w="1010" h="1071" extrusionOk="0">
                  <a:moveTo>
                    <a:pt x="481" y="0"/>
                  </a:moveTo>
                  <a:cubicBezTo>
                    <a:pt x="167" y="8"/>
                    <a:pt x="33" y="204"/>
                    <a:pt x="18" y="480"/>
                  </a:cubicBezTo>
                  <a:cubicBezTo>
                    <a:pt x="1" y="811"/>
                    <a:pt x="135" y="1055"/>
                    <a:pt x="481" y="1070"/>
                  </a:cubicBezTo>
                  <a:cubicBezTo>
                    <a:pt x="492" y="1070"/>
                    <a:pt x="503" y="1071"/>
                    <a:pt x="515" y="1071"/>
                  </a:cubicBezTo>
                  <a:cubicBezTo>
                    <a:pt x="799" y="1071"/>
                    <a:pt x="932" y="863"/>
                    <a:pt x="970" y="597"/>
                  </a:cubicBezTo>
                  <a:cubicBezTo>
                    <a:pt x="1010" y="237"/>
                    <a:pt x="774" y="95"/>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465475" y="1370650"/>
              <a:ext cx="28125" cy="25275"/>
            </a:xfrm>
            <a:custGeom>
              <a:avLst/>
              <a:gdLst/>
              <a:ahLst/>
              <a:cxnLst/>
              <a:rect l="l" t="t" r="r" b="b"/>
              <a:pathLst>
                <a:path w="1125" h="1011" extrusionOk="0">
                  <a:moveTo>
                    <a:pt x="706" y="1"/>
                  </a:moveTo>
                  <a:cubicBezTo>
                    <a:pt x="672" y="1"/>
                    <a:pt x="635" y="3"/>
                    <a:pt x="597" y="9"/>
                  </a:cubicBezTo>
                  <a:cubicBezTo>
                    <a:pt x="416" y="33"/>
                    <a:pt x="236" y="49"/>
                    <a:pt x="0" y="71"/>
                  </a:cubicBezTo>
                  <a:cubicBezTo>
                    <a:pt x="38" y="260"/>
                    <a:pt x="62" y="379"/>
                    <a:pt x="95" y="496"/>
                  </a:cubicBezTo>
                  <a:cubicBezTo>
                    <a:pt x="163" y="824"/>
                    <a:pt x="399" y="1010"/>
                    <a:pt x="667" y="1010"/>
                  </a:cubicBezTo>
                  <a:cubicBezTo>
                    <a:pt x="701" y="1010"/>
                    <a:pt x="736" y="1007"/>
                    <a:pt x="771" y="1001"/>
                  </a:cubicBezTo>
                  <a:cubicBezTo>
                    <a:pt x="1124" y="946"/>
                    <a:pt x="833" y="576"/>
                    <a:pt x="945" y="355"/>
                  </a:cubicBezTo>
                  <a:cubicBezTo>
                    <a:pt x="1059" y="110"/>
                    <a:pt x="923" y="1"/>
                    <a:pt x="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p:nvPr/>
          </p:nvSpPr>
          <p:spPr>
            <a:xfrm>
              <a:off x="644175" y="1435500"/>
              <a:ext cx="34075" cy="19600"/>
            </a:xfrm>
            <a:custGeom>
              <a:avLst/>
              <a:gdLst/>
              <a:ahLst/>
              <a:cxnLst/>
              <a:rect l="l" t="t" r="r" b="b"/>
              <a:pathLst>
                <a:path w="1363" h="784" extrusionOk="0">
                  <a:moveTo>
                    <a:pt x="1055" y="0"/>
                  </a:moveTo>
                  <a:cubicBezTo>
                    <a:pt x="1008" y="0"/>
                    <a:pt x="954" y="9"/>
                    <a:pt x="890" y="28"/>
                  </a:cubicBezTo>
                  <a:cubicBezTo>
                    <a:pt x="803" y="37"/>
                    <a:pt x="646" y="53"/>
                    <a:pt x="488" y="68"/>
                  </a:cubicBezTo>
                  <a:cubicBezTo>
                    <a:pt x="259" y="92"/>
                    <a:pt x="0" y="140"/>
                    <a:pt x="95" y="446"/>
                  </a:cubicBezTo>
                  <a:cubicBezTo>
                    <a:pt x="159" y="651"/>
                    <a:pt x="342" y="783"/>
                    <a:pt x="552" y="783"/>
                  </a:cubicBezTo>
                  <a:cubicBezTo>
                    <a:pt x="600" y="783"/>
                    <a:pt x="651" y="776"/>
                    <a:pt x="701" y="761"/>
                  </a:cubicBezTo>
                  <a:cubicBezTo>
                    <a:pt x="873" y="706"/>
                    <a:pt x="1015" y="557"/>
                    <a:pt x="1173" y="446"/>
                  </a:cubicBezTo>
                  <a:cubicBezTo>
                    <a:pt x="1283" y="376"/>
                    <a:pt x="1362" y="274"/>
                    <a:pt x="1283" y="132"/>
                  </a:cubicBezTo>
                  <a:cubicBezTo>
                    <a:pt x="1234" y="49"/>
                    <a:pt x="1165" y="0"/>
                    <a:pt x="1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3"/>
            <p:cNvSpPr/>
            <p:nvPr/>
          </p:nvSpPr>
          <p:spPr>
            <a:xfrm>
              <a:off x="388300" y="1132500"/>
              <a:ext cx="25800" cy="22250"/>
            </a:xfrm>
            <a:custGeom>
              <a:avLst/>
              <a:gdLst/>
              <a:ahLst/>
              <a:cxnLst/>
              <a:rect l="l" t="t" r="r" b="b"/>
              <a:pathLst>
                <a:path w="1032" h="890" extrusionOk="0">
                  <a:moveTo>
                    <a:pt x="465" y="0"/>
                  </a:moveTo>
                  <a:cubicBezTo>
                    <a:pt x="213" y="0"/>
                    <a:pt x="0" y="195"/>
                    <a:pt x="39" y="480"/>
                  </a:cubicBezTo>
                  <a:cubicBezTo>
                    <a:pt x="81" y="784"/>
                    <a:pt x="291" y="889"/>
                    <a:pt x="553" y="889"/>
                  </a:cubicBezTo>
                  <a:cubicBezTo>
                    <a:pt x="591" y="889"/>
                    <a:pt x="629" y="887"/>
                    <a:pt x="669" y="883"/>
                  </a:cubicBezTo>
                  <a:cubicBezTo>
                    <a:pt x="882" y="868"/>
                    <a:pt x="1031" y="796"/>
                    <a:pt x="1031" y="528"/>
                  </a:cubicBezTo>
                  <a:cubicBezTo>
                    <a:pt x="952" y="261"/>
                    <a:pt x="788" y="8"/>
                    <a:pt x="480" y="0"/>
                  </a:cubicBezTo>
                  <a:cubicBezTo>
                    <a:pt x="475" y="0"/>
                    <a:pt x="470" y="0"/>
                    <a:pt x="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3"/>
            <p:cNvSpPr/>
            <p:nvPr/>
          </p:nvSpPr>
          <p:spPr>
            <a:xfrm>
              <a:off x="1992800" y="1428650"/>
              <a:ext cx="19900" cy="26050"/>
            </a:xfrm>
            <a:custGeom>
              <a:avLst/>
              <a:gdLst/>
              <a:ahLst/>
              <a:cxnLst/>
              <a:rect l="l" t="t" r="r" b="b"/>
              <a:pathLst>
                <a:path w="796" h="1042" extrusionOk="0">
                  <a:moveTo>
                    <a:pt x="471" y="1"/>
                  </a:moveTo>
                  <a:cubicBezTo>
                    <a:pt x="455" y="1"/>
                    <a:pt x="437" y="1"/>
                    <a:pt x="418" y="3"/>
                  </a:cubicBezTo>
                  <a:cubicBezTo>
                    <a:pt x="110" y="43"/>
                    <a:pt x="0" y="272"/>
                    <a:pt x="0" y="555"/>
                  </a:cubicBezTo>
                  <a:cubicBezTo>
                    <a:pt x="0" y="815"/>
                    <a:pt x="92" y="1041"/>
                    <a:pt x="361" y="1041"/>
                  </a:cubicBezTo>
                  <a:cubicBezTo>
                    <a:pt x="386" y="1041"/>
                    <a:pt x="413" y="1039"/>
                    <a:pt x="440" y="1035"/>
                  </a:cubicBezTo>
                  <a:cubicBezTo>
                    <a:pt x="748" y="988"/>
                    <a:pt x="796" y="712"/>
                    <a:pt x="788" y="444"/>
                  </a:cubicBezTo>
                  <a:cubicBezTo>
                    <a:pt x="765" y="222"/>
                    <a:pt x="729" y="1"/>
                    <a:pt x="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606950" y="1466500"/>
              <a:ext cx="23250" cy="23150"/>
            </a:xfrm>
            <a:custGeom>
              <a:avLst/>
              <a:gdLst/>
              <a:ahLst/>
              <a:cxnLst/>
              <a:rect l="l" t="t" r="r" b="b"/>
              <a:pathLst>
                <a:path w="930" h="926" extrusionOk="0">
                  <a:moveTo>
                    <a:pt x="480" y="1"/>
                  </a:moveTo>
                  <a:cubicBezTo>
                    <a:pt x="475" y="1"/>
                    <a:pt x="470" y="1"/>
                    <a:pt x="465" y="1"/>
                  </a:cubicBezTo>
                  <a:cubicBezTo>
                    <a:pt x="174" y="1"/>
                    <a:pt x="0" y="198"/>
                    <a:pt x="10" y="481"/>
                  </a:cubicBezTo>
                  <a:cubicBezTo>
                    <a:pt x="10" y="734"/>
                    <a:pt x="159" y="899"/>
                    <a:pt x="410" y="923"/>
                  </a:cubicBezTo>
                  <a:cubicBezTo>
                    <a:pt x="428" y="924"/>
                    <a:pt x="444" y="925"/>
                    <a:pt x="461" y="925"/>
                  </a:cubicBezTo>
                  <a:cubicBezTo>
                    <a:pt x="735" y="925"/>
                    <a:pt x="871" y="748"/>
                    <a:pt x="930" y="473"/>
                  </a:cubicBezTo>
                  <a:cubicBezTo>
                    <a:pt x="898" y="210"/>
                    <a:pt x="770"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453425" y="1461400"/>
              <a:ext cx="22425" cy="22450"/>
            </a:xfrm>
            <a:custGeom>
              <a:avLst/>
              <a:gdLst/>
              <a:ahLst/>
              <a:cxnLst/>
              <a:rect l="l" t="t" r="r" b="b"/>
              <a:pathLst>
                <a:path w="897" h="898" extrusionOk="0">
                  <a:moveTo>
                    <a:pt x="402" y="1"/>
                  </a:moveTo>
                  <a:cubicBezTo>
                    <a:pt x="157" y="1"/>
                    <a:pt x="9" y="119"/>
                    <a:pt x="0" y="386"/>
                  </a:cubicBezTo>
                  <a:cubicBezTo>
                    <a:pt x="0" y="630"/>
                    <a:pt x="80" y="827"/>
                    <a:pt x="323" y="891"/>
                  </a:cubicBezTo>
                  <a:cubicBezTo>
                    <a:pt x="342" y="895"/>
                    <a:pt x="361" y="897"/>
                    <a:pt x="380" y="897"/>
                  </a:cubicBezTo>
                  <a:cubicBezTo>
                    <a:pt x="610" y="897"/>
                    <a:pt x="896" y="611"/>
                    <a:pt x="875" y="379"/>
                  </a:cubicBezTo>
                  <a:cubicBezTo>
                    <a:pt x="851" y="111"/>
                    <a:pt x="662" y="9"/>
                    <a:pt x="425" y="1"/>
                  </a:cubicBezTo>
                  <a:cubicBezTo>
                    <a:pt x="418" y="1"/>
                    <a:pt x="410"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2021925" y="1375700"/>
              <a:ext cx="23850" cy="21900"/>
            </a:xfrm>
            <a:custGeom>
              <a:avLst/>
              <a:gdLst/>
              <a:ahLst/>
              <a:cxnLst/>
              <a:rect l="l" t="t" r="r" b="b"/>
              <a:pathLst>
                <a:path w="954" h="876" extrusionOk="0">
                  <a:moveTo>
                    <a:pt x="478" y="0"/>
                  </a:moveTo>
                  <a:cubicBezTo>
                    <a:pt x="443" y="0"/>
                    <a:pt x="407" y="4"/>
                    <a:pt x="369" y="11"/>
                  </a:cubicBezTo>
                  <a:cubicBezTo>
                    <a:pt x="126" y="58"/>
                    <a:pt x="1" y="224"/>
                    <a:pt x="9" y="493"/>
                  </a:cubicBezTo>
                  <a:cubicBezTo>
                    <a:pt x="52" y="700"/>
                    <a:pt x="174" y="875"/>
                    <a:pt x="386" y="875"/>
                  </a:cubicBezTo>
                  <a:cubicBezTo>
                    <a:pt x="406" y="875"/>
                    <a:pt x="427" y="874"/>
                    <a:pt x="449" y="871"/>
                  </a:cubicBezTo>
                  <a:cubicBezTo>
                    <a:pt x="685" y="831"/>
                    <a:pt x="953" y="719"/>
                    <a:pt x="906" y="389"/>
                  </a:cubicBezTo>
                  <a:cubicBezTo>
                    <a:pt x="865" y="151"/>
                    <a:pt x="705" y="0"/>
                    <a:pt x="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1601100" y="1386025"/>
              <a:ext cx="22450" cy="21875"/>
            </a:xfrm>
            <a:custGeom>
              <a:avLst/>
              <a:gdLst/>
              <a:ahLst/>
              <a:cxnLst/>
              <a:rect l="l" t="t" r="r" b="b"/>
              <a:pathLst>
                <a:path w="898" h="875" extrusionOk="0">
                  <a:moveTo>
                    <a:pt x="473" y="0"/>
                  </a:moveTo>
                  <a:cubicBezTo>
                    <a:pt x="237" y="95"/>
                    <a:pt x="0" y="204"/>
                    <a:pt x="65" y="520"/>
                  </a:cubicBezTo>
                  <a:cubicBezTo>
                    <a:pt x="94" y="701"/>
                    <a:pt x="181" y="874"/>
                    <a:pt x="395" y="874"/>
                  </a:cubicBezTo>
                  <a:cubicBezTo>
                    <a:pt x="405" y="874"/>
                    <a:pt x="415" y="874"/>
                    <a:pt x="426" y="873"/>
                  </a:cubicBezTo>
                  <a:cubicBezTo>
                    <a:pt x="709" y="858"/>
                    <a:pt x="890" y="701"/>
                    <a:pt x="898" y="410"/>
                  </a:cubicBezTo>
                  <a:cubicBezTo>
                    <a:pt x="898" y="150"/>
                    <a:pt x="726" y="23"/>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12475" y="1330050"/>
              <a:ext cx="30350" cy="28075"/>
            </a:xfrm>
            <a:custGeom>
              <a:avLst/>
              <a:gdLst/>
              <a:ahLst/>
              <a:cxnLst/>
              <a:rect l="l" t="t" r="r" b="b"/>
              <a:pathLst>
                <a:path w="1214" h="1123" extrusionOk="0">
                  <a:moveTo>
                    <a:pt x="221" y="0"/>
                  </a:moveTo>
                  <a:cubicBezTo>
                    <a:pt x="192" y="0"/>
                    <a:pt x="162" y="5"/>
                    <a:pt x="142" y="12"/>
                  </a:cubicBezTo>
                  <a:cubicBezTo>
                    <a:pt x="57" y="59"/>
                    <a:pt x="0" y="153"/>
                    <a:pt x="47" y="248"/>
                  </a:cubicBezTo>
                  <a:cubicBezTo>
                    <a:pt x="253" y="609"/>
                    <a:pt x="529" y="892"/>
                    <a:pt x="890" y="1098"/>
                  </a:cubicBezTo>
                  <a:cubicBezTo>
                    <a:pt x="924" y="1115"/>
                    <a:pt x="955" y="1122"/>
                    <a:pt x="983" y="1122"/>
                  </a:cubicBezTo>
                  <a:cubicBezTo>
                    <a:pt x="1073" y="1122"/>
                    <a:pt x="1138" y="1047"/>
                    <a:pt x="1198" y="964"/>
                  </a:cubicBezTo>
                  <a:cubicBezTo>
                    <a:pt x="1198" y="909"/>
                    <a:pt x="1213" y="798"/>
                    <a:pt x="1191" y="790"/>
                  </a:cubicBezTo>
                  <a:cubicBezTo>
                    <a:pt x="813" y="633"/>
                    <a:pt x="529" y="373"/>
                    <a:pt x="316" y="27"/>
                  </a:cubicBezTo>
                  <a:cubicBezTo>
                    <a:pt x="303" y="8"/>
                    <a:pt x="262" y="0"/>
                    <a:pt x="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434950" y="1068650"/>
              <a:ext cx="21850" cy="18550"/>
            </a:xfrm>
            <a:custGeom>
              <a:avLst/>
              <a:gdLst/>
              <a:ahLst/>
              <a:cxnLst/>
              <a:rect l="l" t="t" r="r" b="b"/>
              <a:pathLst>
                <a:path w="874" h="742" extrusionOk="0">
                  <a:moveTo>
                    <a:pt x="426" y="1"/>
                  </a:moveTo>
                  <a:cubicBezTo>
                    <a:pt x="228" y="1"/>
                    <a:pt x="80" y="113"/>
                    <a:pt x="40" y="327"/>
                  </a:cubicBezTo>
                  <a:cubicBezTo>
                    <a:pt x="1" y="540"/>
                    <a:pt x="150" y="682"/>
                    <a:pt x="354" y="729"/>
                  </a:cubicBezTo>
                  <a:cubicBezTo>
                    <a:pt x="392" y="738"/>
                    <a:pt x="429" y="742"/>
                    <a:pt x="464" y="742"/>
                  </a:cubicBezTo>
                  <a:cubicBezTo>
                    <a:pt x="656" y="742"/>
                    <a:pt x="787" y="614"/>
                    <a:pt x="873" y="374"/>
                  </a:cubicBezTo>
                  <a:cubicBezTo>
                    <a:pt x="843" y="210"/>
                    <a:pt x="749" y="58"/>
                    <a:pt x="535" y="11"/>
                  </a:cubicBezTo>
                  <a:cubicBezTo>
                    <a:pt x="498" y="4"/>
                    <a:pt x="46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3"/>
            <p:cNvSpPr/>
            <p:nvPr/>
          </p:nvSpPr>
          <p:spPr>
            <a:xfrm>
              <a:off x="1940025" y="1323025"/>
              <a:ext cx="18725" cy="21325"/>
            </a:xfrm>
            <a:custGeom>
              <a:avLst/>
              <a:gdLst/>
              <a:ahLst/>
              <a:cxnLst/>
              <a:rect l="l" t="t" r="r" b="b"/>
              <a:pathLst>
                <a:path w="749" h="853" extrusionOk="0">
                  <a:moveTo>
                    <a:pt x="497" y="0"/>
                  </a:moveTo>
                  <a:cubicBezTo>
                    <a:pt x="487" y="0"/>
                    <a:pt x="476" y="1"/>
                    <a:pt x="465" y="2"/>
                  </a:cubicBezTo>
                  <a:cubicBezTo>
                    <a:pt x="174" y="17"/>
                    <a:pt x="25" y="206"/>
                    <a:pt x="18" y="489"/>
                  </a:cubicBezTo>
                  <a:cubicBezTo>
                    <a:pt x="8" y="636"/>
                    <a:pt x="1" y="852"/>
                    <a:pt x="196" y="852"/>
                  </a:cubicBezTo>
                  <a:cubicBezTo>
                    <a:pt x="200" y="852"/>
                    <a:pt x="203" y="852"/>
                    <a:pt x="207" y="852"/>
                  </a:cubicBezTo>
                  <a:cubicBezTo>
                    <a:pt x="520" y="827"/>
                    <a:pt x="679" y="591"/>
                    <a:pt x="741" y="347"/>
                  </a:cubicBezTo>
                  <a:cubicBezTo>
                    <a:pt x="748" y="119"/>
                    <a:pt x="652" y="0"/>
                    <a:pt x="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3"/>
            <p:cNvSpPr/>
            <p:nvPr/>
          </p:nvSpPr>
          <p:spPr>
            <a:xfrm>
              <a:off x="492825" y="1447225"/>
              <a:ext cx="20275" cy="18750"/>
            </a:xfrm>
            <a:custGeom>
              <a:avLst/>
              <a:gdLst/>
              <a:ahLst/>
              <a:cxnLst/>
              <a:rect l="l" t="t" r="r" b="b"/>
              <a:pathLst>
                <a:path w="811" h="750" extrusionOk="0">
                  <a:moveTo>
                    <a:pt x="453" y="1"/>
                  </a:moveTo>
                  <a:cubicBezTo>
                    <a:pt x="446" y="1"/>
                    <a:pt x="440" y="1"/>
                    <a:pt x="433" y="1"/>
                  </a:cubicBezTo>
                  <a:cubicBezTo>
                    <a:pt x="189" y="9"/>
                    <a:pt x="0" y="126"/>
                    <a:pt x="8" y="394"/>
                  </a:cubicBezTo>
                  <a:cubicBezTo>
                    <a:pt x="23" y="615"/>
                    <a:pt x="182" y="710"/>
                    <a:pt x="386" y="749"/>
                  </a:cubicBezTo>
                  <a:cubicBezTo>
                    <a:pt x="661" y="740"/>
                    <a:pt x="779" y="551"/>
                    <a:pt x="796" y="324"/>
                  </a:cubicBezTo>
                  <a:cubicBezTo>
                    <a:pt x="810" y="104"/>
                    <a:pt x="642" y="1"/>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342650" y="1193725"/>
              <a:ext cx="19475" cy="18125"/>
            </a:xfrm>
            <a:custGeom>
              <a:avLst/>
              <a:gdLst/>
              <a:ahLst/>
              <a:cxnLst/>
              <a:rect l="l" t="t" r="r" b="b"/>
              <a:pathLst>
                <a:path w="779" h="725" extrusionOk="0">
                  <a:moveTo>
                    <a:pt x="503" y="0"/>
                  </a:moveTo>
                  <a:cubicBezTo>
                    <a:pt x="259" y="8"/>
                    <a:pt x="95" y="119"/>
                    <a:pt x="48" y="363"/>
                  </a:cubicBezTo>
                  <a:cubicBezTo>
                    <a:pt x="0" y="592"/>
                    <a:pt x="133" y="709"/>
                    <a:pt x="354" y="724"/>
                  </a:cubicBezTo>
                  <a:cubicBezTo>
                    <a:pt x="364" y="724"/>
                    <a:pt x="375" y="725"/>
                    <a:pt x="385" y="725"/>
                  </a:cubicBezTo>
                  <a:cubicBezTo>
                    <a:pt x="575" y="725"/>
                    <a:pt x="726" y="642"/>
                    <a:pt x="756" y="425"/>
                  </a:cubicBezTo>
                  <a:cubicBezTo>
                    <a:pt x="779" y="236"/>
                    <a:pt x="747" y="55"/>
                    <a:pt x="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344025" y="1111650"/>
              <a:ext cx="21075" cy="17250"/>
            </a:xfrm>
            <a:custGeom>
              <a:avLst/>
              <a:gdLst/>
              <a:ahLst/>
              <a:cxnLst/>
              <a:rect l="l" t="t" r="r" b="b"/>
              <a:pathLst>
                <a:path w="843" h="690" extrusionOk="0">
                  <a:moveTo>
                    <a:pt x="568" y="0"/>
                  </a:moveTo>
                  <a:cubicBezTo>
                    <a:pt x="528" y="0"/>
                    <a:pt x="487" y="4"/>
                    <a:pt x="448" y="9"/>
                  </a:cubicBezTo>
                  <a:cubicBezTo>
                    <a:pt x="204" y="24"/>
                    <a:pt x="0" y="143"/>
                    <a:pt x="23" y="417"/>
                  </a:cubicBezTo>
                  <a:cubicBezTo>
                    <a:pt x="38" y="560"/>
                    <a:pt x="142" y="690"/>
                    <a:pt x="301" y="690"/>
                  </a:cubicBezTo>
                  <a:cubicBezTo>
                    <a:pt x="318" y="690"/>
                    <a:pt x="335" y="688"/>
                    <a:pt x="354" y="685"/>
                  </a:cubicBezTo>
                  <a:cubicBezTo>
                    <a:pt x="622" y="638"/>
                    <a:pt x="796" y="464"/>
                    <a:pt x="843" y="198"/>
                  </a:cubicBezTo>
                  <a:cubicBezTo>
                    <a:pt x="790" y="34"/>
                    <a:pt x="681"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276100" y="1332575"/>
              <a:ext cx="17550" cy="16675"/>
            </a:xfrm>
            <a:custGeom>
              <a:avLst/>
              <a:gdLst/>
              <a:ahLst/>
              <a:cxnLst/>
              <a:rect l="l" t="t" r="r" b="b"/>
              <a:pathLst>
                <a:path w="702" h="667" extrusionOk="0">
                  <a:moveTo>
                    <a:pt x="293" y="1"/>
                  </a:moveTo>
                  <a:cubicBezTo>
                    <a:pt x="142" y="1"/>
                    <a:pt x="30" y="81"/>
                    <a:pt x="17" y="241"/>
                  </a:cubicBezTo>
                  <a:cubicBezTo>
                    <a:pt x="0" y="485"/>
                    <a:pt x="119" y="666"/>
                    <a:pt x="386" y="666"/>
                  </a:cubicBezTo>
                  <a:cubicBezTo>
                    <a:pt x="559" y="666"/>
                    <a:pt x="661" y="540"/>
                    <a:pt x="701" y="366"/>
                  </a:cubicBezTo>
                  <a:cubicBezTo>
                    <a:pt x="686" y="154"/>
                    <a:pt x="559" y="35"/>
                    <a:pt x="355" y="5"/>
                  </a:cubicBezTo>
                  <a:cubicBezTo>
                    <a:pt x="334" y="2"/>
                    <a:pt x="313" y="1"/>
                    <a:pt x="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1782575" y="1361025"/>
              <a:ext cx="18125" cy="17125"/>
            </a:xfrm>
            <a:custGeom>
              <a:avLst/>
              <a:gdLst/>
              <a:ahLst/>
              <a:cxnLst/>
              <a:rect l="l" t="t" r="r" b="b"/>
              <a:pathLst>
                <a:path w="725" h="685" extrusionOk="0">
                  <a:moveTo>
                    <a:pt x="441" y="1"/>
                  </a:moveTo>
                  <a:cubicBezTo>
                    <a:pt x="230" y="1"/>
                    <a:pt x="63" y="103"/>
                    <a:pt x="33" y="314"/>
                  </a:cubicBezTo>
                  <a:cubicBezTo>
                    <a:pt x="1" y="528"/>
                    <a:pt x="135" y="685"/>
                    <a:pt x="354" y="685"/>
                  </a:cubicBezTo>
                  <a:cubicBezTo>
                    <a:pt x="575" y="685"/>
                    <a:pt x="694" y="536"/>
                    <a:pt x="709" y="324"/>
                  </a:cubicBezTo>
                  <a:cubicBezTo>
                    <a:pt x="725" y="135"/>
                    <a:pt x="615" y="4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3"/>
            <p:cNvSpPr/>
            <p:nvPr/>
          </p:nvSpPr>
          <p:spPr>
            <a:xfrm>
              <a:off x="371750" y="1217675"/>
              <a:ext cx="16175" cy="17500"/>
            </a:xfrm>
            <a:custGeom>
              <a:avLst/>
              <a:gdLst/>
              <a:ahLst/>
              <a:cxnLst/>
              <a:rect l="l" t="t" r="r" b="b"/>
              <a:pathLst>
                <a:path w="647" h="700" extrusionOk="0">
                  <a:moveTo>
                    <a:pt x="312" y="1"/>
                  </a:moveTo>
                  <a:cubicBezTo>
                    <a:pt x="107" y="1"/>
                    <a:pt x="0" y="126"/>
                    <a:pt x="0" y="342"/>
                  </a:cubicBezTo>
                  <a:cubicBezTo>
                    <a:pt x="0" y="530"/>
                    <a:pt x="55" y="699"/>
                    <a:pt x="261" y="699"/>
                  </a:cubicBezTo>
                  <a:cubicBezTo>
                    <a:pt x="278" y="699"/>
                    <a:pt x="296" y="698"/>
                    <a:pt x="316" y="696"/>
                  </a:cubicBezTo>
                  <a:cubicBezTo>
                    <a:pt x="545" y="680"/>
                    <a:pt x="599" y="484"/>
                    <a:pt x="647" y="310"/>
                  </a:cubicBezTo>
                  <a:cubicBezTo>
                    <a:pt x="631" y="114"/>
                    <a:pt x="512" y="19"/>
                    <a:pt x="348" y="2"/>
                  </a:cubicBezTo>
                  <a:cubicBezTo>
                    <a:pt x="336" y="1"/>
                    <a:pt x="32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3"/>
            <p:cNvSpPr/>
            <p:nvPr/>
          </p:nvSpPr>
          <p:spPr>
            <a:xfrm>
              <a:off x="1380450" y="1443100"/>
              <a:ext cx="25075" cy="12625"/>
            </a:xfrm>
            <a:custGeom>
              <a:avLst/>
              <a:gdLst/>
              <a:ahLst/>
              <a:cxnLst/>
              <a:rect l="l" t="t" r="r" b="b"/>
              <a:pathLst>
                <a:path w="1003" h="505" extrusionOk="0">
                  <a:moveTo>
                    <a:pt x="631" y="1"/>
                  </a:moveTo>
                  <a:cubicBezTo>
                    <a:pt x="411" y="1"/>
                    <a:pt x="224" y="173"/>
                    <a:pt x="25" y="283"/>
                  </a:cubicBezTo>
                  <a:cubicBezTo>
                    <a:pt x="10" y="291"/>
                    <a:pt x="18" y="338"/>
                    <a:pt x="1" y="504"/>
                  </a:cubicBezTo>
                  <a:cubicBezTo>
                    <a:pt x="77" y="467"/>
                    <a:pt x="152" y="456"/>
                    <a:pt x="227" y="456"/>
                  </a:cubicBezTo>
                  <a:cubicBezTo>
                    <a:pt x="357" y="456"/>
                    <a:pt x="486" y="491"/>
                    <a:pt x="612" y="491"/>
                  </a:cubicBezTo>
                  <a:cubicBezTo>
                    <a:pt x="722" y="491"/>
                    <a:pt x="831" y="464"/>
                    <a:pt x="938" y="363"/>
                  </a:cubicBezTo>
                  <a:cubicBezTo>
                    <a:pt x="1002" y="300"/>
                    <a:pt x="1002" y="166"/>
                    <a:pt x="930" y="111"/>
                  </a:cubicBezTo>
                  <a:cubicBezTo>
                    <a:pt x="822" y="32"/>
                    <a:pt x="724"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3"/>
            <p:cNvSpPr/>
            <p:nvPr/>
          </p:nvSpPr>
          <p:spPr>
            <a:xfrm>
              <a:off x="1922325" y="959700"/>
              <a:ext cx="16550" cy="15775"/>
            </a:xfrm>
            <a:custGeom>
              <a:avLst/>
              <a:gdLst/>
              <a:ahLst/>
              <a:cxnLst/>
              <a:rect l="l" t="t" r="r" b="b"/>
              <a:pathLst>
                <a:path w="662" h="631" extrusionOk="0">
                  <a:moveTo>
                    <a:pt x="353" y="0"/>
                  </a:moveTo>
                  <a:cubicBezTo>
                    <a:pt x="348" y="0"/>
                    <a:pt x="343" y="0"/>
                    <a:pt x="338" y="1"/>
                  </a:cubicBezTo>
                  <a:cubicBezTo>
                    <a:pt x="127" y="8"/>
                    <a:pt x="0" y="150"/>
                    <a:pt x="25" y="354"/>
                  </a:cubicBezTo>
                  <a:cubicBezTo>
                    <a:pt x="39" y="515"/>
                    <a:pt x="143" y="630"/>
                    <a:pt x="314" y="630"/>
                  </a:cubicBezTo>
                  <a:cubicBezTo>
                    <a:pt x="320" y="630"/>
                    <a:pt x="325" y="630"/>
                    <a:pt x="331" y="630"/>
                  </a:cubicBezTo>
                  <a:cubicBezTo>
                    <a:pt x="544" y="622"/>
                    <a:pt x="646" y="488"/>
                    <a:pt x="661" y="277"/>
                  </a:cubicBezTo>
                  <a:cubicBezTo>
                    <a:pt x="608" y="122"/>
                    <a:pt x="517" y="0"/>
                    <a:pt x="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3"/>
            <p:cNvSpPr/>
            <p:nvPr/>
          </p:nvSpPr>
          <p:spPr>
            <a:xfrm>
              <a:off x="1477100" y="905675"/>
              <a:ext cx="17175" cy="15900"/>
            </a:xfrm>
            <a:custGeom>
              <a:avLst/>
              <a:gdLst/>
              <a:ahLst/>
              <a:cxnLst/>
              <a:rect l="l" t="t" r="r" b="b"/>
              <a:pathLst>
                <a:path w="687" h="636" extrusionOk="0">
                  <a:moveTo>
                    <a:pt x="352" y="0"/>
                  </a:moveTo>
                  <a:cubicBezTo>
                    <a:pt x="200" y="0"/>
                    <a:pt x="62" y="78"/>
                    <a:pt x="40" y="233"/>
                  </a:cubicBezTo>
                  <a:cubicBezTo>
                    <a:pt x="1" y="446"/>
                    <a:pt x="159" y="571"/>
                    <a:pt x="356" y="635"/>
                  </a:cubicBezTo>
                  <a:cubicBezTo>
                    <a:pt x="560" y="635"/>
                    <a:pt x="639" y="501"/>
                    <a:pt x="662" y="335"/>
                  </a:cubicBezTo>
                  <a:cubicBezTo>
                    <a:pt x="686" y="153"/>
                    <a:pt x="592" y="21"/>
                    <a:pt x="411" y="4"/>
                  </a:cubicBezTo>
                  <a:cubicBezTo>
                    <a:pt x="391" y="1"/>
                    <a:pt x="371" y="0"/>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3"/>
            <p:cNvSpPr/>
            <p:nvPr/>
          </p:nvSpPr>
          <p:spPr>
            <a:xfrm>
              <a:off x="2110275" y="1373025"/>
              <a:ext cx="16975" cy="16000"/>
            </a:xfrm>
            <a:custGeom>
              <a:avLst/>
              <a:gdLst/>
              <a:ahLst/>
              <a:cxnLst/>
              <a:rect l="l" t="t" r="r" b="b"/>
              <a:pathLst>
                <a:path w="679" h="640" extrusionOk="0">
                  <a:moveTo>
                    <a:pt x="323" y="1"/>
                  </a:moveTo>
                  <a:cubicBezTo>
                    <a:pt x="174" y="63"/>
                    <a:pt x="0" y="182"/>
                    <a:pt x="32" y="394"/>
                  </a:cubicBezTo>
                  <a:cubicBezTo>
                    <a:pt x="46" y="547"/>
                    <a:pt x="189" y="639"/>
                    <a:pt x="353" y="639"/>
                  </a:cubicBezTo>
                  <a:cubicBezTo>
                    <a:pt x="367" y="639"/>
                    <a:pt x="381" y="639"/>
                    <a:pt x="395" y="638"/>
                  </a:cubicBezTo>
                  <a:cubicBezTo>
                    <a:pt x="577" y="622"/>
                    <a:pt x="679" y="513"/>
                    <a:pt x="662" y="324"/>
                  </a:cubicBezTo>
                  <a:cubicBezTo>
                    <a:pt x="647" y="150"/>
                    <a:pt x="560" y="23"/>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1787675" y="1413325"/>
              <a:ext cx="16575" cy="12875"/>
            </a:xfrm>
            <a:custGeom>
              <a:avLst/>
              <a:gdLst/>
              <a:ahLst/>
              <a:cxnLst/>
              <a:rect l="l" t="t" r="r" b="b"/>
              <a:pathLst>
                <a:path w="663" h="515" extrusionOk="0">
                  <a:moveTo>
                    <a:pt x="299" y="0"/>
                  </a:moveTo>
                  <a:cubicBezTo>
                    <a:pt x="187" y="0"/>
                    <a:pt x="87" y="30"/>
                    <a:pt x="48" y="169"/>
                  </a:cubicBezTo>
                  <a:cubicBezTo>
                    <a:pt x="1" y="358"/>
                    <a:pt x="143" y="467"/>
                    <a:pt x="301" y="507"/>
                  </a:cubicBezTo>
                  <a:cubicBezTo>
                    <a:pt x="326" y="512"/>
                    <a:pt x="350" y="515"/>
                    <a:pt x="372" y="515"/>
                  </a:cubicBezTo>
                  <a:cubicBezTo>
                    <a:pt x="511" y="515"/>
                    <a:pt x="601" y="413"/>
                    <a:pt x="655" y="278"/>
                  </a:cubicBezTo>
                  <a:cubicBezTo>
                    <a:pt x="662" y="121"/>
                    <a:pt x="592" y="27"/>
                    <a:pt x="443" y="10"/>
                  </a:cubicBezTo>
                  <a:cubicBezTo>
                    <a:pt x="396" y="5"/>
                    <a:pt x="346"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3"/>
            <p:cNvSpPr/>
            <p:nvPr/>
          </p:nvSpPr>
          <p:spPr>
            <a:xfrm>
              <a:off x="1881775" y="1343125"/>
              <a:ext cx="15375" cy="27375"/>
            </a:xfrm>
            <a:custGeom>
              <a:avLst/>
              <a:gdLst/>
              <a:ahLst/>
              <a:cxnLst/>
              <a:rect l="l" t="t" r="r" b="b"/>
              <a:pathLst>
                <a:path w="615" h="1095" extrusionOk="0">
                  <a:moveTo>
                    <a:pt x="473" y="1"/>
                  </a:moveTo>
                  <a:cubicBezTo>
                    <a:pt x="364" y="267"/>
                    <a:pt x="1" y="362"/>
                    <a:pt x="41" y="717"/>
                  </a:cubicBezTo>
                  <a:cubicBezTo>
                    <a:pt x="23" y="881"/>
                    <a:pt x="33" y="1030"/>
                    <a:pt x="229" y="1095"/>
                  </a:cubicBezTo>
                  <a:cubicBezTo>
                    <a:pt x="473" y="772"/>
                    <a:pt x="615" y="426"/>
                    <a:pt x="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3"/>
            <p:cNvSpPr/>
            <p:nvPr/>
          </p:nvSpPr>
          <p:spPr>
            <a:xfrm>
              <a:off x="1292875" y="1471575"/>
              <a:ext cx="14200" cy="13675"/>
            </a:xfrm>
            <a:custGeom>
              <a:avLst/>
              <a:gdLst/>
              <a:ahLst/>
              <a:cxnLst/>
              <a:rect l="l" t="t" r="r" b="b"/>
              <a:pathLst>
                <a:path w="568" h="547" extrusionOk="0">
                  <a:moveTo>
                    <a:pt x="282" y="1"/>
                  </a:moveTo>
                  <a:cubicBezTo>
                    <a:pt x="114" y="1"/>
                    <a:pt x="17" y="107"/>
                    <a:pt x="8" y="270"/>
                  </a:cubicBezTo>
                  <a:cubicBezTo>
                    <a:pt x="1" y="444"/>
                    <a:pt x="120" y="539"/>
                    <a:pt x="301" y="546"/>
                  </a:cubicBezTo>
                  <a:cubicBezTo>
                    <a:pt x="465" y="514"/>
                    <a:pt x="567" y="420"/>
                    <a:pt x="552" y="231"/>
                  </a:cubicBezTo>
                  <a:cubicBezTo>
                    <a:pt x="537" y="97"/>
                    <a:pt x="450" y="12"/>
                    <a:pt x="316" y="2"/>
                  </a:cubicBezTo>
                  <a:cubicBezTo>
                    <a:pt x="304" y="1"/>
                    <a:pt x="293"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3"/>
            <p:cNvSpPr/>
            <p:nvPr/>
          </p:nvSpPr>
          <p:spPr>
            <a:xfrm>
              <a:off x="1398600" y="1495700"/>
              <a:ext cx="13375" cy="12625"/>
            </a:xfrm>
            <a:custGeom>
              <a:avLst/>
              <a:gdLst/>
              <a:ahLst/>
              <a:cxnLst/>
              <a:rect l="l" t="t" r="r" b="b"/>
              <a:pathLst>
                <a:path w="535" h="505" extrusionOk="0">
                  <a:moveTo>
                    <a:pt x="296" y="1"/>
                  </a:moveTo>
                  <a:cubicBezTo>
                    <a:pt x="99" y="1"/>
                    <a:pt x="14" y="98"/>
                    <a:pt x="8" y="250"/>
                  </a:cubicBezTo>
                  <a:cubicBezTo>
                    <a:pt x="0" y="377"/>
                    <a:pt x="78" y="486"/>
                    <a:pt x="229" y="501"/>
                  </a:cubicBezTo>
                  <a:cubicBezTo>
                    <a:pt x="247" y="504"/>
                    <a:pt x="264" y="505"/>
                    <a:pt x="280" y="505"/>
                  </a:cubicBezTo>
                  <a:cubicBezTo>
                    <a:pt x="436" y="505"/>
                    <a:pt x="521" y="401"/>
                    <a:pt x="527" y="250"/>
                  </a:cubicBezTo>
                  <a:cubicBezTo>
                    <a:pt x="535" y="124"/>
                    <a:pt x="465" y="14"/>
                    <a:pt x="386" y="6"/>
                  </a:cubicBezTo>
                  <a:cubicBezTo>
                    <a:pt x="354" y="2"/>
                    <a:pt x="324" y="1"/>
                    <a:pt x="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3"/>
            <p:cNvSpPr/>
            <p:nvPr/>
          </p:nvSpPr>
          <p:spPr>
            <a:xfrm>
              <a:off x="424500" y="1169900"/>
              <a:ext cx="13400" cy="12450"/>
            </a:xfrm>
            <a:custGeom>
              <a:avLst/>
              <a:gdLst/>
              <a:ahLst/>
              <a:cxnLst/>
              <a:rect l="l" t="t" r="r" b="b"/>
              <a:pathLst>
                <a:path w="536" h="498" extrusionOk="0">
                  <a:moveTo>
                    <a:pt x="307" y="1"/>
                  </a:moveTo>
                  <a:cubicBezTo>
                    <a:pt x="302" y="1"/>
                    <a:pt x="297" y="1"/>
                    <a:pt x="292" y="1"/>
                  </a:cubicBezTo>
                  <a:cubicBezTo>
                    <a:pt x="111" y="1"/>
                    <a:pt x="1" y="111"/>
                    <a:pt x="41" y="307"/>
                  </a:cubicBezTo>
                  <a:cubicBezTo>
                    <a:pt x="68" y="446"/>
                    <a:pt x="165" y="497"/>
                    <a:pt x="302" y="497"/>
                  </a:cubicBezTo>
                  <a:cubicBezTo>
                    <a:pt x="314" y="497"/>
                    <a:pt x="327" y="497"/>
                    <a:pt x="339" y="496"/>
                  </a:cubicBezTo>
                  <a:cubicBezTo>
                    <a:pt x="481" y="481"/>
                    <a:pt x="536" y="371"/>
                    <a:pt x="536" y="237"/>
                  </a:cubicBezTo>
                  <a:cubicBezTo>
                    <a:pt x="536" y="100"/>
                    <a:pt x="441" y="1"/>
                    <a:pt x="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3"/>
            <p:cNvSpPr/>
            <p:nvPr/>
          </p:nvSpPr>
          <p:spPr>
            <a:xfrm>
              <a:off x="698500" y="1500550"/>
              <a:ext cx="13575" cy="12850"/>
            </a:xfrm>
            <a:custGeom>
              <a:avLst/>
              <a:gdLst/>
              <a:ahLst/>
              <a:cxnLst/>
              <a:rect l="l" t="t" r="r" b="b"/>
              <a:pathLst>
                <a:path w="543" h="514" extrusionOk="0">
                  <a:moveTo>
                    <a:pt x="286" y="1"/>
                  </a:moveTo>
                  <a:cubicBezTo>
                    <a:pt x="280" y="1"/>
                    <a:pt x="274" y="1"/>
                    <a:pt x="268" y="1"/>
                  </a:cubicBezTo>
                  <a:cubicBezTo>
                    <a:pt x="94" y="9"/>
                    <a:pt x="0" y="119"/>
                    <a:pt x="23" y="300"/>
                  </a:cubicBezTo>
                  <a:cubicBezTo>
                    <a:pt x="39" y="442"/>
                    <a:pt x="139" y="514"/>
                    <a:pt x="251" y="514"/>
                  </a:cubicBezTo>
                  <a:cubicBezTo>
                    <a:pt x="257" y="514"/>
                    <a:pt x="263" y="514"/>
                    <a:pt x="268" y="513"/>
                  </a:cubicBezTo>
                  <a:cubicBezTo>
                    <a:pt x="440" y="506"/>
                    <a:pt x="542" y="402"/>
                    <a:pt x="520" y="213"/>
                  </a:cubicBezTo>
                  <a:cubicBezTo>
                    <a:pt x="505" y="71"/>
                    <a:pt x="404"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3"/>
            <p:cNvSpPr/>
            <p:nvPr/>
          </p:nvSpPr>
          <p:spPr>
            <a:xfrm>
              <a:off x="371925" y="1241575"/>
              <a:ext cx="13650" cy="12775"/>
            </a:xfrm>
            <a:custGeom>
              <a:avLst/>
              <a:gdLst/>
              <a:ahLst/>
              <a:cxnLst/>
              <a:rect l="l" t="t" r="r" b="b"/>
              <a:pathLst>
                <a:path w="546" h="511" extrusionOk="0">
                  <a:moveTo>
                    <a:pt x="277" y="0"/>
                  </a:moveTo>
                  <a:cubicBezTo>
                    <a:pt x="152" y="0"/>
                    <a:pt x="41" y="63"/>
                    <a:pt x="25" y="212"/>
                  </a:cubicBezTo>
                  <a:cubicBezTo>
                    <a:pt x="1" y="393"/>
                    <a:pt x="105" y="488"/>
                    <a:pt x="277" y="510"/>
                  </a:cubicBezTo>
                  <a:cubicBezTo>
                    <a:pt x="396" y="488"/>
                    <a:pt x="505" y="448"/>
                    <a:pt x="521" y="299"/>
                  </a:cubicBezTo>
                  <a:cubicBezTo>
                    <a:pt x="545" y="117"/>
                    <a:pt x="443" y="8"/>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3"/>
            <p:cNvSpPr/>
            <p:nvPr/>
          </p:nvSpPr>
          <p:spPr>
            <a:xfrm>
              <a:off x="1681225" y="1380900"/>
              <a:ext cx="14175" cy="13225"/>
            </a:xfrm>
            <a:custGeom>
              <a:avLst/>
              <a:gdLst/>
              <a:ahLst/>
              <a:cxnLst/>
              <a:rect l="l" t="t" r="r" b="b"/>
              <a:pathLst>
                <a:path w="567" h="529" extrusionOk="0">
                  <a:moveTo>
                    <a:pt x="305" y="0"/>
                  </a:moveTo>
                  <a:cubicBezTo>
                    <a:pt x="298" y="0"/>
                    <a:pt x="291" y="1"/>
                    <a:pt x="283" y="1"/>
                  </a:cubicBezTo>
                  <a:cubicBezTo>
                    <a:pt x="110" y="9"/>
                    <a:pt x="0" y="118"/>
                    <a:pt x="25" y="307"/>
                  </a:cubicBezTo>
                  <a:cubicBezTo>
                    <a:pt x="40" y="464"/>
                    <a:pt x="157" y="504"/>
                    <a:pt x="283" y="528"/>
                  </a:cubicBezTo>
                  <a:cubicBezTo>
                    <a:pt x="457" y="496"/>
                    <a:pt x="567" y="409"/>
                    <a:pt x="544" y="213"/>
                  </a:cubicBezTo>
                  <a:cubicBezTo>
                    <a:pt x="528" y="72"/>
                    <a:pt x="423"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3"/>
            <p:cNvSpPr/>
            <p:nvPr/>
          </p:nvSpPr>
          <p:spPr>
            <a:xfrm>
              <a:off x="1738725" y="1371975"/>
              <a:ext cx="13550" cy="14700"/>
            </a:xfrm>
            <a:custGeom>
              <a:avLst/>
              <a:gdLst/>
              <a:ahLst/>
              <a:cxnLst/>
              <a:rect l="l" t="t" r="r" b="b"/>
              <a:pathLst>
                <a:path w="542" h="588" extrusionOk="0">
                  <a:moveTo>
                    <a:pt x="216" y="0"/>
                  </a:moveTo>
                  <a:cubicBezTo>
                    <a:pt x="94" y="0"/>
                    <a:pt x="14" y="108"/>
                    <a:pt x="7" y="224"/>
                  </a:cubicBezTo>
                  <a:cubicBezTo>
                    <a:pt x="0" y="416"/>
                    <a:pt x="68" y="587"/>
                    <a:pt x="279" y="587"/>
                  </a:cubicBezTo>
                  <a:cubicBezTo>
                    <a:pt x="293" y="587"/>
                    <a:pt x="308" y="587"/>
                    <a:pt x="323" y="585"/>
                  </a:cubicBezTo>
                  <a:cubicBezTo>
                    <a:pt x="464" y="570"/>
                    <a:pt x="527" y="460"/>
                    <a:pt x="542" y="302"/>
                  </a:cubicBezTo>
                  <a:cubicBezTo>
                    <a:pt x="534" y="130"/>
                    <a:pt x="417" y="28"/>
                    <a:pt x="251" y="3"/>
                  </a:cubicBezTo>
                  <a:cubicBezTo>
                    <a:pt x="239" y="1"/>
                    <a:pt x="227"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506550" y="1414875"/>
              <a:ext cx="13025" cy="12175"/>
            </a:xfrm>
            <a:custGeom>
              <a:avLst/>
              <a:gdLst/>
              <a:ahLst/>
              <a:cxnLst/>
              <a:rect l="l" t="t" r="r" b="b"/>
              <a:pathLst>
                <a:path w="521" h="487" extrusionOk="0">
                  <a:moveTo>
                    <a:pt x="3" y="12"/>
                  </a:moveTo>
                  <a:cubicBezTo>
                    <a:pt x="3" y="12"/>
                    <a:pt x="2" y="12"/>
                    <a:pt x="1" y="12"/>
                  </a:cubicBezTo>
                  <a:cubicBezTo>
                    <a:pt x="2" y="12"/>
                    <a:pt x="3" y="12"/>
                    <a:pt x="3" y="12"/>
                  </a:cubicBezTo>
                  <a:close/>
                  <a:moveTo>
                    <a:pt x="180" y="1"/>
                  </a:moveTo>
                  <a:cubicBezTo>
                    <a:pt x="129" y="1"/>
                    <a:pt x="70" y="4"/>
                    <a:pt x="3" y="12"/>
                  </a:cubicBezTo>
                  <a:lnTo>
                    <a:pt x="3" y="12"/>
                  </a:lnTo>
                  <a:cubicBezTo>
                    <a:pt x="5" y="12"/>
                    <a:pt x="7" y="12"/>
                    <a:pt x="9" y="12"/>
                  </a:cubicBezTo>
                  <a:cubicBezTo>
                    <a:pt x="67" y="12"/>
                    <a:pt x="1" y="119"/>
                    <a:pt x="10" y="231"/>
                  </a:cubicBezTo>
                  <a:cubicBezTo>
                    <a:pt x="17" y="393"/>
                    <a:pt x="113" y="486"/>
                    <a:pt x="272" y="486"/>
                  </a:cubicBezTo>
                  <a:cubicBezTo>
                    <a:pt x="284" y="486"/>
                    <a:pt x="296" y="486"/>
                    <a:pt x="309" y="485"/>
                  </a:cubicBezTo>
                  <a:cubicBezTo>
                    <a:pt x="458" y="468"/>
                    <a:pt x="521" y="358"/>
                    <a:pt x="521" y="239"/>
                  </a:cubicBezTo>
                  <a:cubicBezTo>
                    <a:pt x="514" y="95"/>
                    <a:pt x="442"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1729250" y="963425"/>
              <a:ext cx="12600" cy="11900"/>
            </a:xfrm>
            <a:custGeom>
              <a:avLst/>
              <a:gdLst/>
              <a:ahLst/>
              <a:cxnLst/>
              <a:rect l="l" t="t" r="r" b="b"/>
              <a:pathLst>
                <a:path w="504" h="476" extrusionOk="0">
                  <a:moveTo>
                    <a:pt x="299" y="1"/>
                  </a:moveTo>
                  <a:cubicBezTo>
                    <a:pt x="165" y="1"/>
                    <a:pt x="63" y="48"/>
                    <a:pt x="31" y="182"/>
                  </a:cubicBezTo>
                  <a:cubicBezTo>
                    <a:pt x="1" y="317"/>
                    <a:pt x="31" y="434"/>
                    <a:pt x="165" y="466"/>
                  </a:cubicBezTo>
                  <a:cubicBezTo>
                    <a:pt x="193" y="473"/>
                    <a:pt x="218" y="476"/>
                    <a:pt x="241" y="476"/>
                  </a:cubicBezTo>
                  <a:cubicBezTo>
                    <a:pt x="377" y="476"/>
                    <a:pt x="444" y="366"/>
                    <a:pt x="503" y="245"/>
                  </a:cubicBezTo>
                  <a:cubicBezTo>
                    <a:pt x="496" y="111"/>
                    <a:pt x="448" y="9"/>
                    <a:pt x="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2084525" y="1357950"/>
              <a:ext cx="12025" cy="11775"/>
            </a:xfrm>
            <a:custGeom>
              <a:avLst/>
              <a:gdLst/>
              <a:ahLst/>
              <a:cxnLst/>
              <a:rect l="l" t="t" r="r" b="b"/>
              <a:pathLst>
                <a:path w="481" h="471" extrusionOk="0">
                  <a:moveTo>
                    <a:pt x="205" y="0"/>
                  </a:moveTo>
                  <a:cubicBezTo>
                    <a:pt x="92" y="0"/>
                    <a:pt x="15" y="65"/>
                    <a:pt x="8" y="201"/>
                  </a:cubicBezTo>
                  <a:cubicBezTo>
                    <a:pt x="1" y="343"/>
                    <a:pt x="55" y="462"/>
                    <a:pt x="212" y="470"/>
                  </a:cubicBezTo>
                  <a:cubicBezTo>
                    <a:pt x="224" y="470"/>
                    <a:pt x="236" y="471"/>
                    <a:pt x="248" y="471"/>
                  </a:cubicBezTo>
                  <a:cubicBezTo>
                    <a:pt x="366" y="471"/>
                    <a:pt x="465" y="432"/>
                    <a:pt x="480" y="281"/>
                  </a:cubicBezTo>
                  <a:cubicBezTo>
                    <a:pt x="463" y="139"/>
                    <a:pt x="401" y="29"/>
                    <a:pt x="259" y="5"/>
                  </a:cubicBezTo>
                  <a:cubicBezTo>
                    <a:pt x="241" y="2"/>
                    <a:pt x="223"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3"/>
            <p:cNvSpPr/>
            <p:nvPr/>
          </p:nvSpPr>
          <p:spPr>
            <a:xfrm>
              <a:off x="410525" y="1457250"/>
              <a:ext cx="12650" cy="12025"/>
            </a:xfrm>
            <a:custGeom>
              <a:avLst/>
              <a:gdLst/>
              <a:ahLst/>
              <a:cxnLst/>
              <a:rect l="l" t="t" r="r" b="b"/>
              <a:pathLst>
                <a:path w="506" h="481" extrusionOk="0">
                  <a:moveTo>
                    <a:pt x="292" y="1"/>
                  </a:moveTo>
                  <a:cubicBezTo>
                    <a:pt x="95" y="8"/>
                    <a:pt x="1" y="95"/>
                    <a:pt x="1" y="277"/>
                  </a:cubicBezTo>
                  <a:cubicBezTo>
                    <a:pt x="1" y="379"/>
                    <a:pt x="55" y="458"/>
                    <a:pt x="150" y="473"/>
                  </a:cubicBezTo>
                  <a:cubicBezTo>
                    <a:pt x="174" y="478"/>
                    <a:pt x="196" y="480"/>
                    <a:pt x="217" y="480"/>
                  </a:cubicBezTo>
                  <a:cubicBezTo>
                    <a:pt x="364" y="480"/>
                    <a:pt x="445" y="367"/>
                    <a:pt x="473" y="237"/>
                  </a:cubicBezTo>
                  <a:cubicBezTo>
                    <a:pt x="505" y="112"/>
                    <a:pt x="418" y="18"/>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3"/>
            <p:cNvSpPr/>
            <p:nvPr/>
          </p:nvSpPr>
          <p:spPr>
            <a:xfrm>
              <a:off x="403250" y="1116575"/>
              <a:ext cx="13825" cy="8875"/>
            </a:xfrm>
            <a:custGeom>
              <a:avLst/>
              <a:gdLst/>
              <a:ahLst/>
              <a:cxnLst/>
              <a:rect l="l" t="t" r="r" b="b"/>
              <a:pathLst>
                <a:path w="553" h="355" extrusionOk="0">
                  <a:moveTo>
                    <a:pt x="277" y="1"/>
                  </a:moveTo>
                  <a:cubicBezTo>
                    <a:pt x="150" y="8"/>
                    <a:pt x="1" y="8"/>
                    <a:pt x="1" y="182"/>
                  </a:cubicBezTo>
                  <a:cubicBezTo>
                    <a:pt x="1" y="346"/>
                    <a:pt x="150" y="354"/>
                    <a:pt x="277" y="354"/>
                  </a:cubicBezTo>
                  <a:cubicBezTo>
                    <a:pt x="401" y="354"/>
                    <a:pt x="528" y="346"/>
                    <a:pt x="552" y="182"/>
                  </a:cubicBezTo>
                  <a:cubicBezTo>
                    <a:pt x="535" y="8"/>
                    <a:pt x="401" y="1"/>
                    <a:pt x="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3"/>
            <p:cNvSpPr/>
            <p:nvPr/>
          </p:nvSpPr>
          <p:spPr>
            <a:xfrm>
              <a:off x="425700" y="1246525"/>
              <a:ext cx="12400" cy="11625"/>
            </a:xfrm>
            <a:custGeom>
              <a:avLst/>
              <a:gdLst/>
              <a:ahLst/>
              <a:cxnLst/>
              <a:rect l="l" t="t" r="r" b="b"/>
              <a:pathLst>
                <a:path w="496" h="465" extrusionOk="0">
                  <a:moveTo>
                    <a:pt x="257" y="1"/>
                  </a:moveTo>
                  <a:cubicBezTo>
                    <a:pt x="236" y="1"/>
                    <a:pt x="213" y="2"/>
                    <a:pt x="189" y="6"/>
                  </a:cubicBezTo>
                  <a:cubicBezTo>
                    <a:pt x="95" y="14"/>
                    <a:pt x="0" y="61"/>
                    <a:pt x="15" y="188"/>
                  </a:cubicBezTo>
                  <a:cubicBezTo>
                    <a:pt x="38" y="350"/>
                    <a:pt x="124" y="465"/>
                    <a:pt x="292" y="465"/>
                  </a:cubicBezTo>
                  <a:cubicBezTo>
                    <a:pt x="302" y="465"/>
                    <a:pt x="312" y="465"/>
                    <a:pt x="323" y="464"/>
                  </a:cubicBezTo>
                  <a:cubicBezTo>
                    <a:pt x="433" y="454"/>
                    <a:pt x="488" y="377"/>
                    <a:pt x="495" y="250"/>
                  </a:cubicBezTo>
                  <a:cubicBezTo>
                    <a:pt x="482" y="98"/>
                    <a:pt x="408"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3"/>
            <p:cNvSpPr/>
            <p:nvPr/>
          </p:nvSpPr>
          <p:spPr>
            <a:xfrm>
              <a:off x="483375" y="1060625"/>
              <a:ext cx="12375" cy="11850"/>
            </a:xfrm>
            <a:custGeom>
              <a:avLst/>
              <a:gdLst/>
              <a:ahLst/>
              <a:cxnLst/>
              <a:rect l="l" t="t" r="r" b="b"/>
              <a:pathLst>
                <a:path w="495" h="474" extrusionOk="0">
                  <a:moveTo>
                    <a:pt x="294" y="0"/>
                  </a:moveTo>
                  <a:cubicBezTo>
                    <a:pt x="285" y="0"/>
                    <a:pt x="276" y="1"/>
                    <a:pt x="267" y="2"/>
                  </a:cubicBezTo>
                  <a:cubicBezTo>
                    <a:pt x="142" y="19"/>
                    <a:pt x="40" y="121"/>
                    <a:pt x="23" y="247"/>
                  </a:cubicBezTo>
                  <a:cubicBezTo>
                    <a:pt x="0" y="396"/>
                    <a:pt x="110" y="459"/>
                    <a:pt x="236" y="474"/>
                  </a:cubicBezTo>
                  <a:cubicBezTo>
                    <a:pt x="393" y="451"/>
                    <a:pt x="480" y="364"/>
                    <a:pt x="488" y="230"/>
                  </a:cubicBezTo>
                  <a:cubicBezTo>
                    <a:pt x="495" y="104"/>
                    <a:pt x="427"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3"/>
            <p:cNvSpPr/>
            <p:nvPr/>
          </p:nvSpPr>
          <p:spPr>
            <a:xfrm>
              <a:off x="2027850" y="1342300"/>
              <a:ext cx="12400" cy="12050"/>
            </a:xfrm>
            <a:custGeom>
              <a:avLst/>
              <a:gdLst/>
              <a:ahLst/>
              <a:cxnLst/>
              <a:rect l="l" t="t" r="r" b="b"/>
              <a:pathLst>
                <a:path w="496" h="482" extrusionOk="0">
                  <a:moveTo>
                    <a:pt x="229" y="1"/>
                  </a:moveTo>
                  <a:cubicBezTo>
                    <a:pt x="110" y="1"/>
                    <a:pt x="1" y="58"/>
                    <a:pt x="8" y="198"/>
                  </a:cubicBezTo>
                  <a:cubicBezTo>
                    <a:pt x="15" y="364"/>
                    <a:pt x="125" y="459"/>
                    <a:pt x="306" y="482"/>
                  </a:cubicBezTo>
                  <a:cubicBezTo>
                    <a:pt x="448" y="466"/>
                    <a:pt x="495" y="355"/>
                    <a:pt x="488" y="230"/>
                  </a:cubicBezTo>
                  <a:cubicBezTo>
                    <a:pt x="480" y="96"/>
                    <a:pt x="378" y="9"/>
                    <a:pt x="251" y="2"/>
                  </a:cubicBezTo>
                  <a:cubicBezTo>
                    <a:pt x="244" y="1"/>
                    <a:pt x="236"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3"/>
            <p:cNvSpPr/>
            <p:nvPr/>
          </p:nvSpPr>
          <p:spPr>
            <a:xfrm>
              <a:off x="436700" y="1434050"/>
              <a:ext cx="11275" cy="11425"/>
            </a:xfrm>
            <a:custGeom>
              <a:avLst/>
              <a:gdLst/>
              <a:ahLst/>
              <a:cxnLst/>
              <a:rect l="l" t="t" r="r" b="b"/>
              <a:pathLst>
                <a:path w="451" h="457" extrusionOk="0">
                  <a:moveTo>
                    <a:pt x="278" y="0"/>
                  </a:moveTo>
                  <a:cubicBezTo>
                    <a:pt x="273" y="0"/>
                    <a:pt x="267" y="1"/>
                    <a:pt x="261" y="1"/>
                  </a:cubicBezTo>
                  <a:cubicBezTo>
                    <a:pt x="119" y="9"/>
                    <a:pt x="0" y="95"/>
                    <a:pt x="0" y="228"/>
                  </a:cubicBezTo>
                  <a:cubicBezTo>
                    <a:pt x="0" y="362"/>
                    <a:pt x="112" y="441"/>
                    <a:pt x="261" y="456"/>
                  </a:cubicBezTo>
                  <a:cubicBezTo>
                    <a:pt x="418" y="434"/>
                    <a:pt x="450" y="315"/>
                    <a:pt x="443" y="180"/>
                  </a:cubicBezTo>
                  <a:cubicBezTo>
                    <a:pt x="434" y="84"/>
                    <a:pt x="384"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3"/>
            <p:cNvSpPr/>
            <p:nvPr/>
          </p:nvSpPr>
          <p:spPr>
            <a:xfrm>
              <a:off x="1945175" y="1405425"/>
              <a:ext cx="11225" cy="11350"/>
            </a:xfrm>
            <a:custGeom>
              <a:avLst/>
              <a:gdLst/>
              <a:ahLst/>
              <a:cxnLst/>
              <a:rect l="l" t="t" r="r" b="b"/>
              <a:pathLst>
                <a:path w="449" h="454" extrusionOk="0">
                  <a:moveTo>
                    <a:pt x="210" y="1"/>
                  </a:moveTo>
                  <a:cubicBezTo>
                    <a:pt x="93" y="1"/>
                    <a:pt x="7" y="72"/>
                    <a:pt x="1" y="201"/>
                  </a:cubicBezTo>
                  <a:cubicBezTo>
                    <a:pt x="1" y="326"/>
                    <a:pt x="23" y="453"/>
                    <a:pt x="189" y="453"/>
                  </a:cubicBezTo>
                  <a:cubicBezTo>
                    <a:pt x="196" y="453"/>
                    <a:pt x="202" y="453"/>
                    <a:pt x="208" y="453"/>
                  </a:cubicBezTo>
                  <a:cubicBezTo>
                    <a:pt x="323" y="453"/>
                    <a:pt x="411" y="384"/>
                    <a:pt x="448" y="256"/>
                  </a:cubicBezTo>
                  <a:cubicBezTo>
                    <a:pt x="441" y="122"/>
                    <a:pt x="378" y="20"/>
                    <a:pt x="244" y="3"/>
                  </a:cubicBezTo>
                  <a:cubicBezTo>
                    <a:pt x="233" y="2"/>
                    <a:pt x="221"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3"/>
            <p:cNvSpPr/>
            <p:nvPr/>
          </p:nvSpPr>
          <p:spPr>
            <a:xfrm>
              <a:off x="2008325" y="1400675"/>
              <a:ext cx="12025" cy="11025"/>
            </a:xfrm>
            <a:custGeom>
              <a:avLst/>
              <a:gdLst/>
              <a:ahLst/>
              <a:cxnLst/>
              <a:rect l="l" t="t" r="r" b="b"/>
              <a:pathLst>
                <a:path w="481" h="441" extrusionOk="0">
                  <a:moveTo>
                    <a:pt x="201" y="0"/>
                  </a:moveTo>
                  <a:cubicBezTo>
                    <a:pt x="176" y="0"/>
                    <a:pt x="149" y="4"/>
                    <a:pt x="120" y="13"/>
                  </a:cubicBezTo>
                  <a:cubicBezTo>
                    <a:pt x="25" y="36"/>
                    <a:pt x="1" y="155"/>
                    <a:pt x="48" y="240"/>
                  </a:cubicBezTo>
                  <a:cubicBezTo>
                    <a:pt x="99" y="351"/>
                    <a:pt x="178" y="440"/>
                    <a:pt x="308" y="440"/>
                  </a:cubicBezTo>
                  <a:cubicBezTo>
                    <a:pt x="318" y="440"/>
                    <a:pt x="328" y="440"/>
                    <a:pt x="339" y="438"/>
                  </a:cubicBezTo>
                  <a:cubicBezTo>
                    <a:pt x="441" y="421"/>
                    <a:pt x="481" y="344"/>
                    <a:pt x="473" y="233"/>
                  </a:cubicBezTo>
                  <a:cubicBezTo>
                    <a:pt x="414" y="114"/>
                    <a:pt x="332" y="0"/>
                    <a:pt x="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3"/>
            <p:cNvSpPr/>
            <p:nvPr/>
          </p:nvSpPr>
          <p:spPr>
            <a:xfrm>
              <a:off x="1842000" y="1400975"/>
              <a:ext cx="11650" cy="11450"/>
            </a:xfrm>
            <a:custGeom>
              <a:avLst/>
              <a:gdLst/>
              <a:ahLst/>
              <a:cxnLst/>
              <a:rect l="l" t="t" r="r" b="b"/>
              <a:pathLst>
                <a:path w="466" h="458" extrusionOk="0">
                  <a:moveTo>
                    <a:pt x="241" y="0"/>
                  </a:moveTo>
                  <a:cubicBezTo>
                    <a:pt x="232" y="0"/>
                    <a:pt x="223" y="1"/>
                    <a:pt x="214" y="1"/>
                  </a:cubicBezTo>
                  <a:cubicBezTo>
                    <a:pt x="80" y="32"/>
                    <a:pt x="1" y="126"/>
                    <a:pt x="18" y="253"/>
                  </a:cubicBezTo>
                  <a:cubicBezTo>
                    <a:pt x="32" y="387"/>
                    <a:pt x="132" y="457"/>
                    <a:pt x="251" y="457"/>
                  </a:cubicBezTo>
                  <a:cubicBezTo>
                    <a:pt x="257" y="457"/>
                    <a:pt x="263" y="457"/>
                    <a:pt x="269" y="457"/>
                  </a:cubicBezTo>
                  <a:cubicBezTo>
                    <a:pt x="434" y="449"/>
                    <a:pt x="466" y="323"/>
                    <a:pt x="458" y="198"/>
                  </a:cubicBezTo>
                  <a:cubicBezTo>
                    <a:pt x="451" y="65"/>
                    <a:pt x="368"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3"/>
            <p:cNvSpPr/>
            <p:nvPr/>
          </p:nvSpPr>
          <p:spPr>
            <a:xfrm>
              <a:off x="286725" y="1112050"/>
              <a:ext cx="11825" cy="11075"/>
            </a:xfrm>
            <a:custGeom>
              <a:avLst/>
              <a:gdLst/>
              <a:ahLst/>
              <a:cxnLst/>
              <a:rect l="l" t="t" r="r" b="b"/>
              <a:pathLst>
                <a:path w="473" h="443" extrusionOk="0">
                  <a:moveTo>
                    <a:pt x="261" y="0"/>
                  </a:moveTo>
                  <a:cubicBezTo>
                    <a:pt x="134" y="8"/>
                    <a:pt x="8" y="23"/>
                    <a:pt x="0" y="182"/>
                  </a:cubicBezTo>
                  <a:cubicBezTo>
                    <a:pt x="0" y="306"/>
                    <a:pt x="65" y="425"/>
                    <a:pt x="197" y="441"/>
                  </a:cubicBezTo>
                  <a:cubicBezTo>
                    <a:pt x="209" y="442"/>
                    <a:pt x="221" y="443"/>
                    <a:pt x="232" y="443"/>
                  </a:cubicBezTo>
                  <a:cubicBezTo>
                    <a:pt x="349" y="443"/>
                    <a:pt x="435" y="366"/>
                    <a:pt x="450" y="244"/>
                  </a:cubicBezTo>
                  <a:cubicBezTo>
                    <a:pt x="473" y="110"/>
                    <a:pt x="403" y="15"/>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3"/>
            <p:cNvSpPr/>
            <p:nvPr/>
          </p:nvSpPr>
          <p:spPr>
            <a:xfrm>
              <a:off x="420775" y="1128925"/>
              <a:ext cx="11650" cy="10700"/>
            </a:xfrm>
            <a:custGeom>
              <a:avLst/>
              <a:gdLst/>
              <a:ahLst/>
              <a:cxnLst/>
              <a:rect l="l" t="t" r="r" b="b"/>
              <a:pathLst>
                <a:path w="466" h="428" extrusionOk="0">
                  <a:moveTo>
                    <a:pt x="233" y="0"/>
                  </a:moveTo>
                  <a:cubicBezTo>
                    <a:pt x="113" y="0"/>
                    <a:pt x="30" y="98"/>
                    <a:pt x="16" y="223"/>
                  </a:cubicBezTo>
                  <a:cubicBezTo>
                    <a:pt x="1" y="325"/>
                    <a:pt x="78" y="397"/>
                    <a:pt x="173" y="419"/>
                  </a:cubicBezTo>
                  <a:cubicBezTo>
                    <a:pt x="201" y="425"/>
                    <a:pt x="228" y="428"/>
                    <a:pt x="254" y="428"/>
                  </a:cubicBezTo>
                  <a:cubicBezTo>
                    <a:pt x="351" y="428"/>
                    <a:pt x="426" y="386"/>
                    <a:pt x="456" y="263"/>
                  </a:cubicBezTo>
                  <a:cubicBezTo>
                    <a:pt x="465" y="128"/>
                    <a:pt x="401" y="9"/>
                    <a:pt x="260" y="2"/>
                  </a:cubicBezTo>
                  <a:cubicBezTo>
                    <a:pt x="251" y="1"/>
                    <a:pt x="242"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3"/>
            <p:cNvSpPr/>
            <p:nvPr/>
          </p:nvSpPr>
          <p:spPr>
            <a:xfrm>
              <a:off x="293050" y="1280650"/>
              <a:ext cx="10850" cy="11300"/>
            </a:xfrm>
            <a:custGeom>
              <a:avLst/>
              <a:gdLst/>
              <a:ahLst/>
              <a:cxnLst/>
              <a:rect l="l" t="t" r="r" b="b"/>
              <a:pathLst>
                <a:path w="434" h="452" extrusionOk="0">
                  <a:moveTo>
                    <a:pt x="263" y="0"/>
                  </a:moveTo>
                  <a:cubicBezTo>
                    <a:pt x="234" y="0"/>
                    <a:pt x="201" y="9"/>
                    <a:pt x="165" y="26"/>
                  </a:cubicBezTo>
                  <a:cubicBezTo>
                    <a:pt x="86" y="66"/>
                    <a:pt x="0" y="161"/>
                    <a:pt x="0" y="232"/>
                  </a:cubicBezTo>
                  <a:cubicBezTo>
                    <a:pt x="0" y="365"/>
                    <a:pt x="110" y="452"/>
                    <a:pt x="244" y="452"/>
                  </a:cubicBezTo>
                  <a:cubicBezTo>
                    <a:pt x="409" y="452"/>
                    <a:pt x="433" y="317"/>
                    <a:pt x="433" y="185"/>
                  </a:cubicBezTo>
                  <a:cubicBezTo>
                    <a:pt x="409" y="72"/>
                    <a:pt x="350"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3"/>
            <p:cNvSpPr/>
            <p:nvPr/>
          </p:nvSpPr>
          <p:spPr>
            <a:xfrm>
              <a:off x="443775" y="1175625"/>
              <a:ext cx="8725" cy="10275"/>
            </a:xfrm>
            <a:custGeom>
              <a:avLst/>
              <a:gdLst/>
              <a:ahLst/>
              <a:cxnLst/>
              <a:rect l="l" t="t" r="r" b="b"/>
              <a:pathLst>
                <a:path w="349" h="411" extrusionOk="0">
                  <a:moveTo>
                    <a:pt x="186" y="1"/>
                  </a:moveTo>
                  <a:cubicBezTo>
                    <a:pt x="124" y="1"/>
                    <a:pt x="66" y="61"/>
                    <a:pt x="41" y="135"/>
                  </a:cubicBezTo>
                  <a:cubicBezTo>
                    <a:pt x="1" y="252"/>
                    <a:pt x="18" y="378"/>
                    <a:pt x="167" y="409"/>
                  </a:cubicBezTo>
                  <a:cubicBezTo>
                    <a:pt x="177" y="410"/>
                    <a:pt x="186" y="411"/>
                    <a:pt x="195" y="411"/>
                  </a:cubicBezTo>
                  <a:cubicBezTo>
                    <a:pt x="285" y="411"/>
                    <a:pt x="326" y="334"/>
                    <a:pt x="349" y="212"/>
                  </a:cubicBezTo>
                  <a:cubicBezTo>
                    <a:pt x="324" y="165"/>
                    <a:pt x="301" y="55"/>
                    <a:pt x="237" y="16"/>
                  </a:cubicBezTo>
                  <a:cubicBezTo>
                    <a:pt x="220" y="5"/>
                    <a:pt x="203" y="1"/>
                    <a:pt x="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3"/>
            <p:cNvSpPr/>
            <p:nvPr/>
          </p:nvSpPr>
          <p:spPr>
            <a:xfrm>
              <a:off x="1333475" y="1471600"/>
              <a:ext cx="11000" cy="11000"/>
            </a:xfrm>
            <a:custGeom>
              <a:avLst/>
              <a:gdLst/>
              <a:ahLst/>
              <a:cxnLst/>
              <a:rect l="l" t="t" r="r" b="b"/>
              <a:pathLst>
                <a:path w="440" h="440" extrusionOk="0">
                  <a:moveTo>
                    <a:pt x="274" y="1"/>
                  </a:moveTo>
                  <a:cubicBezTo>
                    <a:pt x="269" y="1"/>
                    <a:pt x="264" y="1"/>
                    <a:pt x="258" y="1"/>
                  </a:cubicBezTo>
                  <a:cubicBezTo>
                    <a:pt x="117" y="11"/>
                    <a:pt x="15" y="96"/>
                    <a:pt x="7" y="222"/>
                  </a:cubicBezTo>
                  <a:cubicBezTo>
                    <a:pt x="0" y="350"/>
                    <a:pt x="82" y="439"/>
                    <a:pt x="202" y="439"/>
                  </a:cubicBezTo>
                  <a:cubicBezTo>
                    <a:pt x="215" y="439"/>
                    <a:pt x="229" y="438"/>
                    <a:pt x="243" y="436"/>
                  </a:cubicBezTo>
                  <a:cubicBezTo>
                    <a:pt x="368" y="411"/>
                    <a:pt x="440" y="302"/>
                    <a:pt x="440" y="167"/>
                  </a:cubicBezTo>
                  <a:cubicBezTo>
                    <a:pt x="425" y="70"/>
                    <a:pt x="373"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3"/>
            <p:cNvSpPr/>
            <p:nvPr/>
          </p:nvSpPr>
          <p:spPr>
            <a:xfrm>
              <a:off x="587675" y="1473225"/>
              <a:ext cx="8675" cy="9850"/>
            </a:xfrm>
            <a:custGeom>
              <a:avLst/>
              <a:gdLst/>
              <a:ahLst/>
              <a:cxnLst/>
              <a:rect l="l" t="t" r="r" b="b"/>
              <a:pathLst>
                <a:path w="347" h="394" extrusionOk="0">
                  <a:moveTo>
                    <a:pt x="188" y="0"/>
                  </a:moveTo>
                  <a:cubicBezTo>
                    <a:pt x="92" y="0"/>
                    <a:pt x="50" y="62"/>
                    <a:pt x="25" y="135"/>
                  </a:cubicBezTo>
                  <a:cubicBezTo>
                    <a:pt x="0" y="229"/>
                    <a:pt x="8" y="331"/>
                    <a:pt x="102" y="371"/>
                  </a:cubicBezTo>
                  <a:cubicBezTo>
                    <a:pt x="137" y="386"/>
                    <a:pt x="169" y="393"/>
                    <a:pt x="198" y="393"/>
                  </a:cubicBezTo>
                  <a:cubicBezTo>
                    <a:pt x="285" y="393"/>
                    <a:pt x="340" y="326"/>
                    <a:pt x="346" y="220"/>
                  </a:cubicBezTo>
                  <a:cubicBezTo>
                    <a:pt x="346" y="142"/>
                    <a:pt x="284" y="70"/>
                    <a:pt x="252" y="8"/>
                  </a:cubicBezTo>
                  <a:cubicBezTo>
                    <a:pt x="228" y="3"/>
                    <a:pt x="207" y="0"/>
                    <a:pt x="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3"/>
            <p:cNvSpPr/>
            <p:nvPr/>
          </p:nvSpPr>
          <p:spPr>
            <a:xfrm>
              <a:off x="551250" y="1449725"/>
              <a:ext cx="13625" cy="28050"/>
            </a:xfrm>
            <a:custGeom>
              <a:avLst/>
              <a:gdLst/>
              <a:ahLst/>
              <a:cxnLst/>
              <a:rect l="l" t="t" r="r" b="b"/>
              <a:pathLst>
                <a:path w="545" h="1122" extrusionOk="0">
                  <a:moveTo>
                    <a:pt x="294" y="1"/>
                  </a:moveTo>
                  <a:cubicBezTo>
                    <a:pt x="19" y="1"/>
                    <a:pt x="126" y="296"/>
                    <a:pt x="102" y="476"/>
                  </a:cubicBezTo>
                  <a:cubicBezTo>
                    <a:pt x="150" y="680"/>
                    <a:pt x="0" y="940"/>
                    <a:pt x="244" y="1122"/>
                  </a:cubicBezTo>
                  <a:cubicBezTo>
                    <a:pt x="505" y="948"/>
                    <a:pt x="324" y="640"/>
                    <a:pt x="490" y="460"/>
                  </a:cubicBezTo>
                  <a:cubicBezTo>
                    <a:pt x="480" y="287"/>
                    <a:pt x="545" y="18"/>
                    <a:pt x="339" y="3"/>
                  </a:cubicBezTo>
                  <a:cubicBezTo>
                    <a:pt x="323" y="2"/>
                    <a:pt x="308" y="1"/>
                    <a:pt x="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3"/>
            <p:cNvSpPr/>
            <p:nvPr/>
          </p:nvSpPr>
          <p:spPr>
            <a:xfrm>
              <a:off x="387525" y="1313175"/>
              <a:ext cx="11400" cy="8625"/>
            </a:xfrm>
            <a:custGeom>
              <a:avLst/>
              <a:gdLst/>
              <a:ahLst/>
              <a:cxnLst/>
              <a:rect l="l" t="t" r="r" b="b"/>
              <a:pathLst>
                <a:path w="456" h="345" extrusionOk="0">
                  <a:moveTo>
                    <a:pt x="260" y="0"/>
                  </a:moveTo>
                  <a:cubicBezTo>
                    <a:pt x="255" y="0"/>
                    <a:pt x="249" y="0"/>
                    <a:pt x="244" y="1"/>
                  </a:cubicBezTo>
                  <a:cubicBezTo>
                    <a:pt x="103" y="8"/>
                    <a:pt x="0" y="88"/>
                    <a:pt x="48" y="245"/>
                  </a:cubicBezTo>
                  <a:cubicBezTo>
                    <a:pt x="71" y="318"/>
                    <a:pt x="144" y="345"/>
                    <a:pt x="220" y="345"/>
                  </a:cubicBezTo>
                  <a:cubicBezTo>
                    <a:pt x="242" y="345"/>
                    <a:pt x="263" y="343"/>
                    <a:pt x="284" y="339"/>
                  </a:cubicBezTo>
                  <a:cubicBezTo>
                    <a:pt x="386" y="324"/>
                    <a:pt x="456" y="269"/>
                    <a:pt x="441" y="150"/>
                  </a:cubicBezTo>
                  <a:cubicBezTo>
                    <a:pt x="410" y="61"/>
                    <a:pt x="34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3"/>
            <p:cNvSpPr/>
            <p:nvPr/>
          </p:nvSpPr>
          <p:spPr>
            <a:xfrm>
              <a:off x="306050" y="1437975"/>
              <a:ext cx="11025" cy="8675"/>
            </a:xfrm>
            <a:custGeom>
              <a:avLst/>
              <a:gdLst/>
              <a:ahLst/>
              <a:cxnLst/>
              <a:rect l="l" t="t" r="r" b="b"/>
              <a:pathLst>
                <a:path w="441" h="347" extrusionOk="0">
                  <a:moveTo>
                    <a:pt x="274" y="0"/>
                  </a:moveTo>
                  <a:cubicBezTo>
                    <a:pt x="269" y="0"/>
                    <a:pt x="264" y="0"/>
                    <a:pt x="259" y="1"/>
                  </a:cubicBezTo>
                  <a:cubicBezTo>
                    <a:pt x="125" y="1"/>
                    <a:pt x="0" y="56"/>
                    <a:pt x="38" y="212"/>
                  </a:cubicBezTo>
                  <a:cubicBezTo>
                    <a:pt x="55" y="277"/>
                    <a:pt x="172" y="316"/>
                    <a:pt x="219" y="347"/>
                  </a:cubicBezTo>
                  <a:cubicBezTo>
                    <a:pt x="369" y="339"/>
                    <a:pt x="440" y="277"/>
                    <a:pt x="440" y="165"/>
                  </a:cubicBezTo>
                  <a:cubicBezTo>
                    <a:pt x="433" y="68"/>
                    <a:pt x="368"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3"/>
            <p:cNvSpPr/>
            <p:nvPr/>
          </p:nvSpPr>
          <p:spPr>
            <a:xfrm>
              <a:off x="1926050" y="1415425"/>
              <a:ext cx="9100" cy="10100"/>
            </a:xfrm>
            <a:custGeom>
              <a:avLst/>
              <a:gdLst/>
              <a:ahLst/>
              <a:cxnLst/>
              <a:rect l="l" t="t" r="r" b="b"/>
              <a:pathLst>
                <a:path w="364" h="404" extrusionOk="0">
                  <a:moveTo>
                    <a:pt x="201" y="1"/>
                  </a:moveTo>
                  <a:cubicBezTo>
                    <a:pt x="188" y="1"/>
                    <a:pt x="174" y="2"/>
                    <a:pt x="159" y="5"/>
                  </a:cubicBezTo>
                  <a:cubicBezTo>
                    <a:pt x="65" y="20"/>
                    <a:pt x="0" y="107"/>
                    <a:pt x="10" y="202"/>
                  </a:cubicBezTo>
                  <a:cubicBezTo>
                    <a:pt x="16" y="318"/>
                    <a:pt x="70" y="403"/>
                    <a:pt x="173" y="403"/>
                  </a:cubicBezTo>
                  <a:cubicBezTo>
                    <a:pt x="195" y="403"/>
                    <a:pt x="219" y="399"/>
                    <a:pt x="246" y="391"/>
                  </a:cubicBezTo>
                  <a:cubicBezTo>
                    <a:pt x="340" y="359"/>
                    <a:pt x="363" y="257"/>
                    <a:pt x="356" y="187"/>
                  </a:cubicBezTo>
                  <a:cubicBezTo>
                    <a:pt x="328" y="70"/>
                    <a:pt x="288" y="1"/>
                    <a:pt x="2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3"/>
            <p:cNvSpPr/>
            <p:nvPr/>
          </p:nvSpPr>
          <p:spPr>
            <a:xfrm>
              <a:off x="1582025" y="1537550"/>
              <a:ext cx="12025" cy="10100"/>
            </a:xfrm>
            <a:custGeom>
              <a:avLst/>
              <a:gdLst/>
              <a:ahLst/>
              <a:cxnLst/>
              <a:rect l="l" t="t" r="r" b="b"/>
              <a:pathLst>
                <a:path w="481" h="404" extrusionOk="0">
                  <a:moveTo>
                    <a:pt x="119" y="1"/>
                  </a:moveTo>
                  <a:cubicBezTo>
                    <a:pt x="102" y="25"/>
                    <a:pt x="47" y="103"/>
                    <a:pt x="32" y="190"/>
                  </a:cubicBezTo>
                  <a:cubicBezTo>
                    <a:pt x="0" y="356"/>
                    <a:pt x="134" y="386"/>
                    <a:pt x="261" y="403"/>
                  </a:cubicBezTo>
                  <a:cubicBezTo>
                    <a:pt x="265" y="404"/>
                    <a:pt x="270" y="404"/>
                    <a:pt x="274" y="404"/>
                  </a:cubicBezTo>
                  <a:cubicBezTo>
                    <a:pt x="363" y="404"/>
                    <a:pt x="434" y="335"/>
                    <a:pt x="450" y="245"/>
                  </a:cubicBezTo>
                  <a:cubicBezTo>
                    <a:pt x="480" y="80"/>
                    <a:pt x="355" y="48"/>
                    <a:pt x="1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3"/>
            <p:cNvSpPr/>
            <p:nvPr/>
          </p:nvSpPr>
          <p:spPr>
            <a:xfrm>
              <a:off x="343400" y="1396450"/>
              <a:ext cx="8475" cy="9875"/>
            </a:xfrm>
            <a:custGeom>
              <a:avLst/>
              <a:gdLst/>
              <a:ahLst/>
              <a:cxnLst/>
              <a:rect l="l" t="t" r="r" b="b"/>
              <a:pathLst>
                <a:path w="339" h="395" extrusionOk="0">
                  <a:moveTo>
                    <a:pt x="167" y="1"/>
                  </a:moveTo>
                  <a:cubicBezTo>
                    <a:pt x="65" y="1"/>
                    <a:pt x="1" y="78"/>
                    <a:pt x="1" y="173"/>
                  </a:cubicBezTo>
                  <a:cubicBezTo>
                    <a:pt x="7" y="289"/>
                    <a:pt x="51" y="394"/>
                    <a:pt x="159" y="394"/>
                  </a:cubicBezTo>
                  <a:cubicBezTo>
                    <a:pt x="176" y="394"/>
                    <a:pt x="194" y="392"/>
                    <a:pt x="214" y="386"/>
                  </a:cubicBezTo>
                  <a:cubicBezTo>
                    <a:pt x="277" y="371"/>
                    <a:pt x="309" y="252"/>
                    <a:pt x="339" y="213"/>
                  </a:cubicBezTo>
                  <a:cubicBezTo>
                    <a:pt x="331" y="71"/>
                    <a:pt x="269"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3"/>
            <p:cNvSpPr/>
            <p:nvPr/>
          </p:nvSpPr>
          <p:spPr>
            <a:xfrm>
              <a:off x="345950" y="1035275"/>
              <a:ext cx="9300" cy="7625"/>
            </a:xfrm>
            <a:custGeom>
              <a:avLst/>
              <a:gdLst/>
              <a:ahLst/>
              <a:cxnLst/>
              <a:rect l="l" t="t" r="r" b="b"/>
              <a:pathLst>
                <a:path w="372" h="305" extrusionOk="0">
                  <a:moveTo>
                    <a:pt x="190" y="1"/>
                  </a:moveTo>
                  <a:cubicBezTo>
                    <a:pt x="105" y="1"/>
                    <a:pt x="1" y="24"/>
                    <a:pt x="25" y="128"/>
                  </a:cubicBezTo>
                  <a:cubicBezTo>
                    <a:pt x="40" y="197"/>
                    <a:pt x="127" y="277"/>
                    <a:pt x="199" y="299"/>
                  </a:cubicBezTo>
                  <a:cubicBezTo>
                    <a:pt x="213" y="303"/>
                    <a:pt x="226" y="305"/>
                    <a:pt x="239" y="305"/>
                  </a:cubicBezTo>
                  <a:cubicBezTo>
                    <a:pt x="314" y="305"/>
                    <a:pt x="371" y="245"/>
                    <a:pt x="371" y="158"/>
                  </a:cubicBezTo>
                  <a:cubicBezTo>
                    <a:pt x="363" y="56"/>
                    <a:pt x="284" y="16"/>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3"/>
            <p:cNvSpPr/>
            <p:nvPr/>
          </p:nvSpPr>
          <p:spPr>
            <a:xfrm>
              <a:off x="1543875" y="1411200"/>
              <a:ext cx="10425" cy="9475"/>
            </a:xfrm>
            <a:custGeom>
              <a:avLst/>
              <a:gdLst/>
              <a:ahLst/>
              <a:cxnLst/>
              <a:rect l="l" t="t" r="r" b="b"/>
              <a:pathLst>
                <a:path w="417" h="379" extrusionOk="0">
                  <a:moveTo>
                    <a:pt x="219" y="0"/>
                  </a:moveTo>
                  <a:cubicBezTo>
                    <a:pt x="86" y="0"/>
                    <a:pt x="1" y="86"/>
                    <a:pt x="30" y="229"/>
                  </a:cubicBezTo>
                  <a:cubicBezTo>
                    <a:pt x="47" y="324"/>
                    <a:pt x="124" y="371"/>
                    <a:pt x="258" y="378"/>
                  </a:cubicBezTo>
                  <a:cubicBezTo>
                    <a:pt x="305" y="324"/>
                    <a:pt x="392" y="261"/>
                    <a:pt x="400" y="189"/>
                  </a:cubicBezTo>
                  <a:cubicBezTo>
                    <a:pt x="417" y="95"/>
                    <a:pt x="330" y="0"/>
                    <a:pt x="236" y="0"/>
                  </a:cubicBezTo>
                  <a:cubicBezTo>
                    <a:pt x="230" y="0"/>
                    <a:pt x="224"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3"/>
            <p:cNvSpPr/>
            <p:nvPr/>
          </p:nvSpPr>
          <p:spPr>
            <a:xfrm>
              <a:off x="1653050" y="1384800"/>
              <a:ext cx="24825" cy="14225"/>
            </a:xfrm>
            <a:custGeom>
              <a:avLst/>
              <a:gdLst/>
              <a:ahLst/>
              <a:cxnLst/>
              <a:rect l="l" t="t" r="r" b="b"/>
              <a:pathLst>
                <a:path w="993" h="569" extrusionOk="0">
                  <a:moveTo>
                    <a:pt x="432" y="1"/>
                  </a:moveTo>
                  <a:cubicBezTo>
                    <a:pt x="370" y="1"/>
                    <a:pt x="307" y="19"/>
                    <a:pt x="245" y="57"/>
                  </a:cubicBezTo>
                  <a:cubicBezTo>
                    <a:pt x="1" y="223"/>
                    <a:pt x="56" y="348"/>
                    <a:pt x="339" y="388"/>
                  </a:cubicBezTo>
                  <a:lnTo>
                    <a:pt x="349" y="388"/>
                  </a:lnTo>
                  <a:cubicBezTo>
                    <a:pt x="379" y="490"/>
                    <a:pt x="443" y="554"/>
                    <a:pt x="553" y="569"/>
                  </a:cubicBezTo>
                  <a:cubicBezTo>
                    <a:pt x="481" y="507"/>
                    <a:pt x="418" y="450"/>
                    <a:pt x="349" y="388"/>
                  </a:cubicBezTo>
                  <a:lnTo>
                    <a:pt x="349" y="388"/>
                  </a:lnTo>
                  <a:cubicBezTo>
                    <a:pt x="426" y="435"/>
                    <a:pt x="490" y="507"/>
                    <a:pt x="553" y="569"/>
                  </a:cubicBezTo>
                  <a:cubicBezTo>
                    <a:pt x="804" y="537"/>
                    <a:pt x="993" y="475"/>
                    <a:pt x="742" y="191"/>
                  </a:cubicBezTo>
                  <a:cubicBezTo>
                    <a:pt x="659" y="67"/>
                    <a:pt x="549" y="1"/>
                    <a:pt x="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3"/>
            <p:cNvSpPr/>
            <p:nvPr/>
          </p:nvSpPr>
          <p:spPr>
            <a:xfrm>
              <a:off x="1803275" y="1348775"/>
              <a:ext cx="10050" cy="9350"/>
            </a:xfrm>
            <a:custGeom>
              <a:avLst/>
              <a:gdLst/>
              <a:ahLst/>
              <a:cxnLst/>
              <a:rect l="l" t="t" r="r" b="b"/>
              <a:pathLst>
                <a:path w="402" h="374" extrusionOk="0">
                  <a:moveTo>
                    <a:pt x="198" y="1"/>
                  </a:moveTo>
                  <a:cubicBezTo>
                    <a:pt x="109" y="1"/>
                    <a:pt x="30" y="70"/>
                    <a:pt x="23" y="160"/>
                  </a:cubicBezTo>
                  <a:cubicBezTo>
                    <a:pt x="1" y="290"/>
                    <a:pt x="78" y="374"/>
                    <a:pt x="195" y="374"/>
                  </a:cubicBezTo>
                  <a:cubicBezTo>
                    <a:pt x="205" y="374"/>
                    <a:pt x="216" y="373"/>
                    <a:pt x="227" y="372"/>
                  </a:cubicBezTo>
                  <a:cubicBezTo>
                    <a:pt x="299" y="357"/>
                    <a:pt x="354" y="262"/>
                    <a:pt x="401" y="215"/>
                  </a:cubicBezTo>
                  <a:cubicBezTo>
                    <a:pt x="376" y="81"/>
                    <a:pt x="314" y="11"/>
                    <a:pt x="212" y="1"/>
                  </a:cubicBezTo>
                  <a:cubicBezTo>
                    <a:pt x="208" y="1"/>
                    <a:pt x="203"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p:nvPr/>
          </p:nvSpPr>
          <p:spPr>
            <a:xfrm>
              <a:off x="425875" y="1089650"/>
              <a:ext cx="6325" cy="5525"/>
            </a:xfrm>
            <a:custGeom>
              <a:avLst/>
              <a:gdLst/>
              <a:ahLst/>
              <a:cxnLst/>
              <a:rect l="l" t="t" r="r" b="b"/>
              <a:pathLst>
                <a:path w="253" h="221" extrusionOk="0">
                  <a:moveTo>
                    <a:pt x="162" y="0"/>
                  </a:moveTo>
                  <a:cubicBezTo>
                    <a:pt x="122" y="0"/>
                    <a:pt x="68" y="15"/>
                    <a:pt x="56" y="38"/>
                  </a:cubicBezTo>
                  <a:cubicBezTo>
                    <a:pt x="1" y="116"/>
                    <a:pt x="33" y="203"/>
                    <a:pt x="127" y="220"/>
                  </a:cubicBezTo>
                  <a:cubicBezTo>
                    <a:pt x="129" y="220"/>
                    <a:pt x="131" y="221"/>
                    <a:pt x="133" y="221"/>
                  </a:cubicBezTo>
                  <a:cubicBezTo>
                    <a:pt x="165" y="221"/>
                    <a:pt x="217" y="171"/>
                    <a:pt x="252" y="148"/>
                  </a:cubicBezTo>
                  <a:cubicBezTo>
                    <a:pt x="237" y="101"/>
                    <a:pt x="229" y="31"/>
                    <a:pt x="197" y="6"/>
                  </a:cubicBezTo>
                  <a:cubicBezTo>
                    <a:pt x="189" y="2"/>
                    <a:pt x="177" y="0"/>
                    <a:pt x="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3"/>
            <p:cNvSpPr/>
            <p:nvPr/>
          </p:nvSpPr>
          <p:spPr>
            <a:xfrm>
              <a:off x="378075" y="1122875"/>
              <a:ext cx="6125" cy="5600"/>
            </a:xfrm>
            <a:custGeom>
              <a:avLst/>
              <a:gdLst/>
              <a:ahLst/>
              <a:cxnLst/>
              <a:rect l="l" t="t" r="r" b="b"/>
              <a:pathLst>
                <a:path w="245" h="224" extrusionOk="0">
                  <a:moveTo>
                    <a:pt x="70" y="0"/>
                  </a:moveTo>
                  <a:cubicBezTo>
                    <a:pt x="48" y="55"/>
                    <a:pt x="23" y="110"/>
                    <a:pt x="1" y="166"/>
                  </a:cubicBezTo>
                  <a:cubicBezTo>
                    <a:pt x="49" y="180"/>
                    <a:pt x="109" y="224"/>
                    <a:pt x="150" y="224"/>
                  </a:cubicBezTo>
                  <a:cubicBezTo>
                    <a:pt x="155" y="224"/>
                    <a:pt x="160" y="223"/>
                    <a:pt x="165" y="221"/>
                  </a:cubicBezTo>
                  <a:cubicBezTo>
                    <a:pt x="197" y="214"/>
                    <a:pt x="244" y="110"/>
                    <a:pt x="227" y="72"/>
                  </a:cubicBezTo>
                  <a:cubicBezTo>
                    <a:pt x="212" y="32"/>
                    <a:pt x="125" y="25"/>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3"/>
            <p:cNvSpPr/>
            <p:nvPr/>
          </p:nvSpPr>
          <p:spPr>
            <a:xfrm>
              <a:off x="407375" y="1224675"/>
              <a:ext cx="7100" cy="8225"/>
            </a:xfrm>
            <a:custGeom>
              <a:avLst/>
              <a:gdLst/>
              <a:ahLst/>
              <a:cxnLst/>
              <a:rect l="l" t="t" r="r" b="b"/>
              <a:pathLst>
                <a:path w="284" h="329" extrusionOk="0">
                  <a:moveTo>
                    <a:pt x="172" y="1"/>
                  </a:moveTo>
                  <a:cubicBezTo>
                    <a:pt x="154" y="1"/>
                    <a:pt x="134" y="5"/>
                    <a:pt x="112" y="15"/>
                  </a:cubicBezTo>
                  <a:cubicBezTo>
                    <a:pt x="64" y="38"/>
                    <a:pt x="17" y="100"/>
                    <a:pt x="17" y="147"/>
                  </a:cubicBezTo>
                  <a:cubicBezTo>
                    <a:pt x="0" y="251"/>
                    <a:pt x="72" y="321"/>
                    <a:pt x="166" y="329"/>
                  </a:cubicBezTo>
                  <a:cubicBezTo>
                    <a:pt x="268" y="329"/>
                    <a:pt x="283" y="234"/>
                    <a:pt x="283" y="140"/>
                  </a:cubicBezTo>
                  <a:cubicBezTo>
                    <a:pt x="272" y="65"/>
                    <a:pt x="239" y="1"/>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3"/>
            <p:cNvSpPr/>
            <p:nvPr/>
          </p:nvSpPr>
          <p:spPr>
            <a:xfrm>
              <a:off x="339475" y="1276275"/>
              <a:ext cx="6500" cy="5675"/>
            </a:xfrm>
            <a:custGeom>
              <a:avLst/>
              <a:gdLst/>
              <a:ahLst/>
              <a:cxnLst/>
              <a:rect l="l" t="t" r="r" b="b"/>
              <a:pathLst>
                <a:path w="260" h="227" extrusionOk="0">
                  <a:moveTo>
                    <a:pt x="167" y="1"/>
                  </a:moveTo>
                  <a:cubicBezTo>
                    <a:pt x="128" y="1"/>
                    <a:pt x="67" y="26"/>
                    <a:pt x="48" y="52"/>
                  </a:cubicBezTo>
                  <a:cubicBezTo>
                    <a:pt x="1" y="139"/>
                    <a:pt x="41" y="218"/>
                    <a:pt x="135" y="226"/>
                  </a:cubicBezTo>
                  <a:cubicBezTo>
                    <a:pt x="137" y="226"/>
                    <a:pt x="140" y="227"/>
                    <a:pt x="142" y="227"/>
                  </a:cubicBezTo>
                  <a:cubicBezTo>
                    <a:pt x="180" y="227"/>
                    <a:pt x="224" y="170"/>
                    <a:pt x="260" y="147"/>
                  </a:cubicBezTo>
                  <a:cubicBezTo>
                    <a:pt x="237" y="92"/>
                    <a:pt x="229" y="20"/>
                    <a:pt x="190" y="5"/>
                  </a:cubicBezTo>
                  <a:cubicBezTo>
                    <a:pt x="184" y="2"/>
                    <a:pt x="176"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3"/>
            <p:cNvSpPr/>
            <p:nvPr/>
          </p:nvSpPr>
          <p:spPr>
            <a:xfrm>
              <a:off x="2066575" y="1314375"/>
              <a:ext cx="5925" cy="6000"/>
            </a:xfrm>
            <a:custGeom>
              <a:avLst/>
              <a:gdLst/>
              <a:ahLst/>
              <a:cxnLst/>
              <a:rect l="l" t="t" r="r" b="b"/>
              <a:pathLst>
                <a:path w="237" h="240" extrusionOk="0">
                  <a:moveTo>
                    <a:pt x="142" y="0"/>
                  </a:moveTo>
                  <a:cubicBezTo>
                    <a:pt x="95" y="25"/>
                    <a:pt x="25" y="40"/>
                    <a:pt x="10" y="79"/>
                  </a:cubicBezTo>
                  <a:cubicBezTo>
                    <a:pt x="1" y="119"/>
                    <a:pt x="33" y="206"/>
                    <a:pt x="65" y="221"/>
                  </a:cubicBezTo>
                  <a:cubicBezTo>
                    <a:pt x="90" y="234"/>
                    <a:pt x="114" y="239"/>
                    <a:pt x="135" y="239"/>
                  </a:cubicBezTo>
                  <a:cubicBezTo>
                    <a:pt x="195" y="239"/>
                    <a:pt x="237" y="194"/>
                    <a:pt x="237" y="119"/>
                  </a:cubicBezTo>
                  <a:cubicBezTo>
                    <a:pt x="237" y="79"/>
                    <a:pt x="174" y="40"/>
                    <a:pt x="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3"/>
            <p:cNvSpPr/>
            <p:nvPr/>
          </p:nvSpPr>
          <p:spPr>
            <a:xfrm>
              <a:off x="512100" y="1366875"/>
              <a:ext cx="6725" cy="6800"/>
            </a:xfrm>
            <a:custGeom>
              <a:avLst/>
              <a:gdLst/>
              <a:ahLst/>
              <a:cxnLst/>
              <a:rect l="l" t="t" r="r" b="b"/>
              <a:pathLst>
                <a:path w="269" h="272" extrusionOk="0">
                  <a:moveTo>
                    <a:pt x="139" y="1"/>
                  </a:moveTo>
                  <a:cubicBezTo>
                    <a:pt x="123" y="1"/>
                    <a:pt x="105" y="4"/>
                    <a:pt x="87" y="11"/>
                  </a:cubicBezTo>
                  <a:cubicBezTo>
                    <a:pt x="47" y="18"/>
                    <a:pt x="0" y="98"/>
                    <a:pt x="8" y="145"/>
                  </a:cubicBezTo>
                  <a:cubicBezTo>
                    <a:pt x="14" y="225"/>
                    <a:pt x="64" y="272"/>
                    <a:pt x="128" y="272"/>
                  </a:cubicBezTo>
                  <a:cubicBezTo>
                    <a:pt x="145" y="272"/>
                    <a:pt x="163" y="269"/>
                    <a:pt x="181" y="262"/>
                  </a:cubicBezTo>
                  <a:cubicBezTo>
                    <a:pt x="221" y="247"/>
                    <a:pt x="236" y="175"/>
                    <a:pt x="268" y="128"/>
                  </a:cubicBezTo>
                  <a:cubicBezTo>
                    <a:pt x="249" y="47"/>
                    <a:pt x="201" y="1"/>
                    <a:pt x="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3"/>
            <p:cNvSpPr/>
            <p:nvPr/>
          </p:nvSpPr>
          <p:spPr>
            <a:xfrm>
              <a:off x="564850" y="1429675"/>
              <a:ext cx="6300" cy="5600"/>
            </a:xfrm>
            <a:custGeom>
              <a:avLst/>
              <a:gdLst/>
              <a:ahLst/>
              <a:cxnLst/>
              <a:rect l="l" t="t" r="r" b="b"/>
              <a:pathLst>
                <a:path w="252" h="224" extrusionOk="0">
                  <a:moveTo>
                    <a:pt x="156" y="1"/>
                  </a:moveTo>
                  <a:cubicBezTo>
                    <a:pt x="114" y="1"/>
                    <a:pt x="47" y="22"/>
                    <a:pt x="40" y="57"/>
                  </a:cubicBezTo>
                  <a:cubicBezTo>
                    <a:pt x="1" y="144"/>
                    <a:pt x="40" y="223"/>
                    <a:pt x="142" y="223"/>
                  </a:cubicBezTo>
                  <a:cubicBezTo>
                    <a:pt x="182" y="223"/>
                    <a:pt x="212" y="159"/>
                    <a:pt x="252" y="129"/>
                  </a:cubicBezTo>
                  <a:cubicBezTo>
                    <a:pt x="229" y="82"/>
                    <a:pt x="212" y="10"/>
                    <a:pt x="173" y="2"/>
                  </a:cubicBezTo>
                  <a:cubicBezTo>
                    <a:pt x="168" y="1"/>
                    <a:pt x="162" y="1"/>
                    <a:pt x="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p:nvPr/>
          </p:nvSpPr>
          <p:spPr>
            <a:xfrm>
              <a:off x="751300" y="1429300"/>
              <a:ext cx="7250" cy="6175"/>
            </a:xfrm>
            <a:custGeom>
              <a:avLst/>
              <a:gdLst/>
              <a:ahLst/>
              <a:cxnLst/>
              <a:rect l="l" t="t" r="r" b="b"/>
              <a:pathLst>
                <a:path w="290" h="247" extrusionOk="0">
                  <a:moveTo>
                    <a:pt x="169" y="0"/>
                  </a:moveTo>
                  <a:cubicBezTo>
                    <a:pt x="119" y="0"/>
                    <a:pt x="45" y="29"/>
                    <a:pt x="36" y="64"/>
                  </a:cubicBezTo>
                  <a:cubicBezTo>
                    <a:pt x="0" y="169"/>
                    <a:pt x="49" y="246"/>
                    <a:pt x="155" y="246"/>
                  </a:cubicBezTo>
                  <a:cubicBezTo>
                    <a:pt x="160" y="246"/>
                    <a:pt x="165" y="246"/>
                    <a:pt x="171" y="246"/>
                  </a:cubicBezTo>
                  <a:cubicBezTo>
                    <a:pt x="210" y="238"/>
                    <a:pt x="250" y="166"/>
                    <a:pt x="290" y="127"/>
                  </a:cubicBezTo>
                  <a:cubicBezTo>
                    <a:pt x="257" y="80"/>
                    <a:pt x="225" y="10"/>
                    <a:pt x="188" y="2"/>
                  </a:cubicBezTo>
                  <a:cubicBezTo>
                    <a:pt x="182" y="1"/>
                    <a:pt x="176" y="0"/>
                    <a:pt x="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3"/>
            <p:cNvSpPr/>
            <p:nvPr/>
          </p:nvSpPr>
          <p:spPr>
            <a:xfrm>
              <a:off x="1447775" y="1439550"/>
              <a:ext cx="6450" cy="6250"/>
            </a:xfrm>
            <a:custGeom>
              <a:avLst/>
              <a:gdLst/>
              <a:ahLst/>
              <a:cxnLst/>
              <a:rect l="l" t="t" r="r" b="b"/>
              <a:pathLst>
                <a:path w="258" h="250" extrusionOk="0">
                  <a:moveTo>
                    <a:pt x="134" y="0"/>
                  </a:moveTo>
                  <a:cubicBezTo>
                    <a:pt x="87" y="32"/>
                    <a:pt x="17" y="55"/>
                    <a:pt x="10" y="95"/>
                  </a:cubicBezTo>
                  <a:cubicBezTo>
                    <a:pt x="0" y="142"/>
                    <a:pt x="40" y="229"/>
                    <a:pt x="72" y="236"/>
                  </a:cubicBezTo>
                  <a:cubicBezTo>
                    <a:pt x="94" y="245"/>
                    <a:pt x="116" y="249"/>
                    <a:pt x="136" y="249"/>
                  </a:cubicBezTo>
                  <a:cubicBezTo>
                    <a:pt x="207" y="249"/>
                    <a:pt x="258" y="197"/>
                    <a:pt x="246" y="112"/>
                  </a:cubicBezTo>
                  <a:cubicBezTo>
                    <a:pt x="246" y="72"/>
                    <a:pt x="174" y="32"/>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3"/>
            <p:cNvSpPr/>
            <p:nvPr/>
          </p:nvSpPr>
          <p:spPr>
            <a:xfrm>
              <a:off x="1954200" y="1440400"/>
              <a:ext cx="7725" cy="8225"/>
            </a:xfrm>
            <a:custGeom>
              <a:avLst/>
              <a:gdLst/>
              <a:ahLst/>
              <a:cxnLst/>
              <a:rect l="l" t="t" r="r" b="b"/>
              <a:pathLst>
                <a:path w="309" h="329" extrusionOk="0">
                  <a:moveTo>
                    <a:pt x="139" y="1"/>
                  </a:moveTo>
                  <a:cubicBezTo>
                    <a:pt x="86" y="1"/>
                    <a:pt x="46" y="43"/>
                    <a:pt x="25" y="108"/>
                  </a:cubicBezTo>
                  <a:cubicBezTo>
                    <a:pt x="0" y="195"/>
                    <a:pt x="33" y="282"/>
                    <a:pt x="119" y="329"/>
                  </a:cubicBezTo>
                  <a:cubicBezTo>
                    <a:pt x="221" y="321"/>
                    <a:pt x="291" y="274"/>
                    <a:pt x="301" y="172"/>
                  </a:cubicBezTo>
                  <a:cubicBezTo>
                    <a:pt x="308" y="125"/>
                    <a:pt x="261" y="61"/>
                    <a:pt x="221" y="30"/>
                  </a:cubicBezTo>
                  <a:cubicBezTo>
                    <a:pt x="192" y="10"/>
                    <a:pt x="164" y="1"/>
                    <a:pt x="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3"/>
            <p:cNvSpPr/>
            <p:nvPr/>
          </p:nvSpPr>
          <p:spPr>
            <a:xfrm>
              <a:off x="2017775" y="1448300"/>
              <a:ext cx="7300" cy="6075"/>
            </a:xfrm>
            <a:custGeom>
              <a:avLst/>
              <a:gdLst/>
              <a:ahLst/>
              <a:cxnLst/>
              <a:rect l="l" t="t" r="r" b="b"/>
              <a:pathLst>
                <a:path w="292" h="243" extrusionOk="0">
                  <a:moveTo>
                    <a:pt x="174" y="1"/>
                  </a:moveTo>
                  <a:cubicBezTo>
                    <a:pt x="125" y="1"/>
                    <a:pt x="60" y="28"/>
                    <a:pt x="48" y="60"/>
                  </a:cubicBezTo>
                  <a:cubicBezTo>
                    <a:pt x="1" y="162"/>
                    <a:pt x="55" y="242"/>
                    <a:pt x="167" y="242"/>
                  </a:cubicBezTo>
                  <a:cubicBezTo>
                    <a:pt x="169" y="242"/>
                    <a:pt x="171" y="242"/>
                    <a:pt x="173" y="242"/>
                  </a:cubicBezTo>
                  <a:cubicBezTo>
                    <a:pt x="209" y="242"/>
                    <a:pt x="247" y="175"/>
                    <a:pt x="292" y="140"/>
                  </a:cubicBezTo>
                  <a:cubicBezTo>
                    <a:pt x="261" y="92"/>
                    <a:pt x="244" y="13"/>
                    <a:pt x="205" y="5"/>
                  </a:cubicBezTo>
                  <a:cubicBezTo>
                    <a:pt x="196" y="2"/>
                    <a:pt x="185" y="1"/>
                    <a:pt x="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3"/>
            <p:cNvSpPr/>
            <p:nvPr/>
          </p:nvSpPr>
          <p:spPr>
            <a:xfrm>
              <a:off x="396975" y="1482700"/>
              <a:ext cx="6500" cy="5725"/>
            </a:xfrm>
            <a:custGeom>
              <a:avLst/>
              <a:gdLst/>
              <a:ahLst/>
              <a:cxnLst/>
              <a:rect l="l" t="t" r="r" b="b"/>
              <a:pathLst>
                <a:path w="260" h="229" extrusionOk="0">
                  <a:moveTo>
                    <a:pt x="162" y="1"/>
                  </a:moveTo>
                  <a:cubicBezTo>
                    <a:pt x="123" y="1"/>
                    <a:pt x="72" y="15"/>
                    <a:pt x="55" y="39"/>
                  </a:cubicBezTo>
                  <a:cubicBezTo>
                    <a:pt x="0" y="124"/>
                    <a:pt x="31" y="203"/>
                    <a:pt x="125" y="228"/>
                  </a:cubicBezTo>
                  <a:cubicBezTo>
                    <a:pt x="128" y="228"/>
                    <a:pt x="130" y="229"/>
                    <a:pt x="133" y="229"/>
                  </a:cubicBezTo>
                  <a:cubicBezTo>
                    <a:pt x="171" y="229"/>
                    <a:pt x="215" y="179"/>
                    <a:pt x="259" y="156"/>
                  </a:cubicBezTo>
                  <a:cubicBezTo>
                    <a:pt x="244" y="101"/>
                    <a:pt x="237" y="30"/>
                    <a:pt x="197" y="7"/>
                  </a:cubicBezTo>
                  <a:cubicBezTo>
                    <a:pt x="188" y="3"/>
                    <a:pt x="176" y="1"/>
                    <a:pt x="1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3"/>
            <p:cNvSpPr/>
            <p:nvPr/>
          </p:nvSpPr>
          <p:spPr>
            <a:xfrm>
              <a:off x="1544025" y="1506500"/>
              <a:ext cx="6750" cy="6450"/>
            </a:xfrm>
            <a:custGeom>
              <a:avLst/>
              <a:gdLst/>
              <a:ahLst/>
              <a:cxnLst/>
              <a:rect l="l" t="t" r="r" b="b"/>
              <a:pathLst>
                <a:path w="270" h="258" extrusionOk="0">
                  <a:moveTo>
                    <a:pt x="127" y="1"/>
                  </a:moveTo>
                  <a:cubicBezTo>
                    <a:pt x="71" y="1"/>
                    <a:pt x="26" y="36"/>
                    <a:pt x="8" y="102"/>
                  </a:cubicBezTo>
                  <a:cubicBezTo>
                    <a:pt x="1" y="141"/>
                    <a:pt x="33" y="221"/>
                    <a:pt x="63" y="236"/>
                  </a:cubicBezTo>
                  <a:cubicBezTo>
                    <a:pt x="90" y="251"/>
                    <a:pt x="116" y="258"/>
                    <a:pt x="140" y="258"/>
                  </a:cubicBezTo>
                  <a:cubicBezTo>
                    <a:pt x="193" y="258"/>
                    <a:pt x="237" y="224"/>
                    <a:pt x="269" y="164"/>
                  </a:cubicBezTo>
                  <a:cubicBezTo>
                    <a:pt x="245" y="117"/>
                    <a:pt x="237" y="39"/>
                    <a:pt x="205" y="22"/>
                  </a:cubicBezTo>
                  <a:cubicBezTo>
                    <a:pt x="178" y="8"/>
                    <a:pt x="152" y="1"/>
                    <a:pt x="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3"/>
            <p:cNvSpPr/>
            <p:nvPr/>
          </p:nvSpPr>
          <p:spPr>
            <a:xfrm>
              <a:off x="1572000" y="927250"/>
              <a:ext cx="5500" cy="5400"/>
            </a:xfrm>
            <a:custGeom>
              <a:avLst/>
              <a:gdLst/>
              <a:ahLst/>
              <a:cxnLst/>
              <a:rect l="l" t="t" r="r" b="b"/>
              <a:pathLst>
                <a:path w="220" h="216" extrusionOk="0">
                  <a:moveTo>
                    <a:pt x="82" y="0"/>
                  </a:moveTo>
                  <a:cubicBezTo>
                    <a:pt x="51" y="0"/>
                    <a:pt x="24" y="26"/>
                    <a:pt x="1" y="71"/>
                  </a:cubicBezTo>
                  <a:cubicBezTo>
                    <a:pt x="23" y="118"/>
                    <a:pt x="31" y="188"/>
                    <a:pt x="70" y="212"/>
                  </a:cubicBezTo>
                  <a:cubicBezTo>
                    <a:pt x="77" y="215"/>
                    <a:pt x="83" y="216"/>
                    <a:pt x="90" y="216"/>
                  </a:cubicBezTo>
                  <a:cubicBezTo>
                    <a:pt x="129" y="216"/>
                    <a:pt x="180" y="185"/>
                    <a:pt x="220" y="173"/>
                  </a:cubicBezTo>
                  <a:cubicBezTo>
                    <a:pt x="197" y="125"/>
                    <a:pt x="180" y="71"/>
                    <a:pt x="142" y="31"/>
                  </a:cubicBezTo>
                  <a:cubicBezTo>
                    <a:pt x="121" y="10"/>
                    <a:pt x="101" y="0"/>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369575" y="1267500"/>
              <a:ext cx="5550" cy="5450"/>
            </a:xfrm>
            <a:custGeom>
              <a:avLst/>
              <a:gdLst/>
              <a:ahLst/>
              <a:cxnLst/>
              <a:rect l="l" t="t" r="r" b="b"/>
              <a:pathLst>
                <a:path w="222" h="218" extrusionOk="0">
                  <a:moveTo>
                    <a:pt x="144" y="1"/>
                  </a:moveTo>
                  <a:cubicBezTo>
                    <a:pt x="126" y="1"/>
                    <a:pt x="107" y="9"/>
                    <a:pt x="87" y="25"/>
                  </a:cubicBezTo>
                  <a:cubicBezTo>
                    <a:pt x="48" y="65"/>
                    <a:pt x="33" y="120"/>
                    <a:pt x="0" y="167"/>
                  </a:cubicBezTo>
                  <a:cubicBezTo>
                    <a:pt x="49" y="180"/>
                    <a:pt x="103" y="217"/>
                    <a:pt x="137" y="217"/>
                  </a:cubicBezTo>
                  <a:cubicBezTo>
                    <a:pt x="142" y="217"/>
                    <a:pt x="147" y="216"/>
                    <a:pt x="152" y="214"/>
                  </a:cubicBezTo>
                  <a:cubicBezTo>
                    <a:pt x="189" y="191"/>
                    <a:pt x="199" y="120"/>
                    <a:pt x="222" y="72"/>
                  </a:cubicBezTo>
                  <a:cubicBezTo>
                    <a:pt x="207" y="27"/>
                    <a:pt x="178" y="1"/>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1725525" y="1396975"/>
              <a:ext cx="5500" cy="5500"/>
            </a:xfrm>
            <a:custGeom>
              <a:avLst/>
              <a:gdLst/>
              <a:ahLst/>
              <a:cxnLst/>
              <a:rect l="l" t="t" r="r" b="b"/>
              <a:pathLst>
                <a:path w="220" h="220" extrusionOk="0">
                  <a:moveTo>
                    <a:pt x="73" y="0"/>
                  </a:moveTo>
                  <a:cubicBezTo>
                    <a:pt x="39" y="0"/>
                    <a:pt x="13" y="25"/>
                    <a:pt x="8" y="74"/>
                  </a:cubicBezTo>
                  <a:cubicBezTo>
                    <a:pt x="0" y="122"/>
                    <a:pt x="31" y="192"/>
                    <a:pt x="70" y="216"/>
                  </a:cubicBezTo>
                  <a:cubicBezTo>
                    <a:pt x="76" y="218"/>
                    <a:pt x="81" y="219"/>
                    <a:pt x="88" y="219"/>
                  </a:cubicBezTo>
                  <a:cubicBezTo>
                    <a:pt x="127" y="219"/>
                    <a:pt x="179" y="182"/>
                    <a:pt x="220" y="169"/>
                  </a:cubicBezTo>
                  <a:cubicBezTo>
                    <a:pt x="197" y="122"/>
                    <a:pt x="172" y="67"/>
                    <a:pt x="142" y="27"/>
                  </a:cubicBezTo>
                  <a:cubicBezTo>
                    <a:pt x="118" y="9"/>
                    <a:pt x="94" y="0"/>
                    <a:pt x="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3"/>
            <p:cNvSpPr/>
            <p:nvPr/>
          </p:nvSpPr>
          <p:spPr>
            <a:xfrm>
              <a:off x="364100" y="1146100"/>
              <a:ext cx="6300" cy="5500"/>
            </a:xfrm>
            <a:custGeom>
              <a:avLst/>
              <a:gdLst/>
              <a:ahLst/>
              <a:cxnLst/>
              <a:rect l="l" t="t" r="r" b="b"/>
              <a:pathLst>
                <a:path w="252" h="220" extrusionOk="0">
                  <a:moveTo>
                    <a:pt x="95" y="1"/>
                  </a:moveTo>
                  <a:cubicBezTo>
                    <a:pt x="23" y="31"/>
                    <a:pt x="0" y="78"/>
                    <a:pt x="48" y="142"/>
                  </a:cubicBezTo>
                  <a:cubicBezTo>
                    <a:pt x="78" y="182"/>
                    <a:pt x="142" y="197"/>
                    <a:pt x="189" y="220"/>
                  </a:cubicBezTo>
                  <a:cubicBezTo>
                    <a:pt x="204" y="173"/>
                    <a:pt x="252" y="110"/>
                    <a:pt x="236" y="78"/>
                  </a:cubicBezTo>
                  <a:cubicBezTo>
                    <a:pt x="212" y="40"/>
                    <a:pt x="142" y="23"/>
                    <a:pt x="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3"/>
            <p:cNvSpPr/>
            <p:nvPr/>
          </p:nvSpPr>
          <p:spPr>
            <a:xfrm>
              <a:off x="393900" y="1184550"/>
              <a:ext cx="3675" cy="2475"/>
            </a:xfrm>
            <a:custGeom>
              <a:avLst/>
              <a:gdLst/>
              <a:ahLst/>
              <a:cxnLst/>
              <a:rect l="l" t="t" r="r" b="b"/>
              <a:pathLst>
                <a:path w="147" h="99" extrusionOk="0">
                  <a:moveTo>
                    <a:pt x="63" y="1"/>
                  </a:moveTo>
                  <a:cubicBezTo>
                    <a:pt x="20" y="1"/>
                    <a:pt x="1" y="31"/>
                    <a:pt x="19" y="76"/>
                  </a:cubicBezTo>
                  <a:cubicBezTo>
                    <a:pt x="29" y="91"/>
                    <a:pt x="59" y="91"/>
                    <a:pt x="84" y="99"/>
                  </a:cubicBezTo>
                  <a:cubicBezTo>
                    <a:pt x="106" y="84"/>
                    <a:pt x="123" y="69"/>
                    <a:pt x="146" y="52"/>
                  </a:cubicBezTo>
                  <a:cubicBezTo>
                    <a:pt x="131" y="37"/>
                    <a:pt x="114" y="4"/>
                    <a:pt x="91" y="4"/>
                  </a:cubicBezTo>
                  <a:cubicBezTo>
                    <a:pt x="81" y="2"/>
                    <a:pt x="71"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3"/>
            <p:cNvSpPr/>
            <p:nvPr/>
          </p:nvSpPr>
          <p:spPr>
            <a:xfrm>
              <a:off x="425075" y="1157500"/>
              <a:ext cx="3200" cy="3600"/>
            </a:xfrm>
            <a:custGeom>
              <a:avLst/>
              <a:gdLst/>
              <a:ahLst/>
              <a:cxnLst/>
              <a:rect l="l" t="t" r="r" b="b"/>
              <a:pathLst>
                <a:path w="128" h="144" extrusionOk="0">
                  <a:moveTo>
                    <a:pt x="95" y="0"/>
                  </a:moveTo>
                  <a:cubicBezTo>
                    <a:pt x="72" y="9"/>
                    <a:pt x="40" y="9"/>
                    <a:pt x="25" y="17"/>
                  </a:cubicBezTo>
                  <a:cubicBezTo>
                    <a:pt x="18" y="40"/>
                    <a:pt x="1" y="79"/>
                    <a:pt x="18" y="94"/>
                  </a:cubicBezTo>
                  <a:cubicBezTo>
                    <a:pt x="36" y="128"/>
                    <a:pt x="54" y="144"/>
                    <a:pt x="70" y="144"/>
                  </a:cubicBezTo>
                  <a:cubicBezTo>
                    <a:pt x="89" y="144"/>
                    <a:pt x="106" y="122"/>
                    <a:pt x="120" y="79"/>
                  </a:cubicBezTo>
                  <a:cubicBezTo>
                    <a:pt x="127" y="57"/>
                    <a:pt x="105" y="32"/>
                    <a:pt x="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3"/>
            <p:cNvSpPr/>
            <p:nvPr/>
          </p:nvSpPr>
          <p:spPr>
            <a:xfrm>
              <a:off x="348550" y="1095700"/>
              <a:ext cx="2775" cy="3075"/>
            </a:xfrm>
            <a:custGeom>
              <a:avLst/>
              <a:gdLst/>
              <a:ahLst/>
              <a:cxnLst/>
              <a:rect l="l" t="t" r="r" b="b"/>
              <a:pathLst>
                <a:path w="111" h="123" extrusionOk="0">
                  <a:moveTo>
                    <a:pt x="86" y="1"/>
                  </a:moveTo>
                  <a:cubicBezTo>
                    <a:pt x="63" y="1"/>
                    <a:pt x="31" y="1"/>
                    <a:pt x="23" y="8"/>
                  </a:cubicBezTo>
                  <a:cubicBezTo>
                    <a:pt x="8" y="33"/>
                    <a:pt x="1" y="63"/>
                    <a:pt x="8" y="80"/>
                  </a:cubicBezTo>
                  <a:cubicBezTo>
                    <a:pt x="26" y="108"/>
                    <a:pt x="44" y="122"/>
                    <a:pt x="60" y="122"/>
                  </a:cubicBezTo>
                  <a:cubicBezTo>
                    <a:pt x="79" y="122"/>
                    <a:pt x="97" y="102"/>
                    <a:pt x="110" y="63"/>
                  </a:cubicBezTo>
                  <a:cubicBezTo>
                    <a:pt x="110" y="48"/>
                    <a:pt x="95" y="16"/>
                    <a:pt x="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3"/>
            <p:cNvSpPr/>
            <p:nvPr/>
          </p:nvSpPr>
          <p:spPr>
            <a:xfrm>
              <a:off x="1698125" y="1515075"/>
              <a:ext cx="4375" cy="2925"/>
            </a:xfrm>
            <a:custGeom>
              <a:avLst/>
              <a:gdLst/>
              <a:ahLst/>
              <a:cxnLst/>
              <a:rect l="l" t="t" r="r" b="b"/>
              <a:pathLst>
                <a:path w="175" h="117" extrusionOk="0">
                  <a:moveTo>
                    <a:pt x="70" y="1"/>
                  </a:moveTo>
                  <a:cubicBezTo>
                    <a:pt x="49" y="1"/>
                    <a:pt x="22" y="20"/>
                    <a:pt x="0" y="27"/>
                  </a:cubicBezTo>
                  <a:cubicBezTo>
                    <a:pt x="10" y="50"/>
                    <a:pt x="0" y="89"/>
                    <a:pt x="17" y="97"/>
                  </a:cubicBezTo>
                  <a:cubicBezTo>
                    <a:pt x="34" y="109"/>
                    <a:pt x="60" y="117"/>
                    <a:pt x="82" y="117"/>
                  </a:cubicBezTo>
                  <a:cubicBezTo>
                    <a:pt x="90" y="117"/>
                    <a:pt x="98" y="116"/>
                    <a:pt x="104" y="114"/>
                  </a:cubicBezTo>
                  <a:cubicBezTo>
                    <a:pt x="174" y="67"/>
                    <a:pt x="167" y="27"/>
                    <a:pt x="80" y="2"/>
                  </a:cubicBezTo>
                  <a:cubicBezTo>
                    <a:pt x="77" y="1"/>
                    <a:pt x="74" y="1"/>
                    <a:pt x="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3"/>
            <p:cNvSpPr/>
            <p:nvPr/>
          </p:nvSpPr>
          <p:spPr>
            <a:xfrm>
              <a:off x="484125" y="1476775"/>
              <a:ext cx="4175" cy="2725"/>
            </a:xfrm>
            <a:custGeom>
              <a:avLst/>
              <a:gdLst/>
              <a:ahLst/>
              <a:cxnLst/>
              <a:rect l="l" t="t" r="r" b="b"/>
              <a:pathLst>
                <a:path w="167" h="109" extrusionOk="0">
                  <a:moveTo>
                    <a:pt x="87" y="0"/>
                  </a:moveTo>
                  <a:cubicBezTo>
                    <a:pt x="0" y="23"/>
                    <a:pt x="0" y="70"/>
                    <a:pt x="80" y="102"/>
                  </a:cubicBezTo>
                  <a:cubicBezTo>
                    <a:pt x="84" y="107"/>
                    <a:pt x="91" y="108"/>
                    <a:pt x="98" y="108"/>
                  </a:cubicBezTo>
                  <a:cubicBezTo>
                    <a:pt x="117" y="108"/>
                    <a:pt x="142" y="98"/>
                    <a:pt x="159" y="87"/>
                  </a:cubicBezTo>
                  <a:cubicBezTo>
                    <a:pt x="167" y="78"/>
                    <a:pt x="159" y="47"/>
                    <a:pt x="167" y="23"/>
                  </a:cubicBezTo>
                  <a:cubicBezTo>
                    <a:pt x="135" y="15"/>
                    <a:pt x="112"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3"/>
            <p:cNvSpPr/>
            <p:nvPr/>
          </p:nvSpPr>
          <p:spPr>
            <a:xfrm>
              <a:off x="1670250" y="1443150"/>
              <a:ext cx="16525" cy="16325"/>
            </a:xfrm>
            <a:custGeom>
              <a:avLst/>
              <a:gdLst/>
              <a:ahLst/>
              <a:cxnLst/>
              <a:rect l="l" t="t" r="r" b="b"/>
              <a:pathLst>
                <a:path w="661" h="653" extrusionOk="0">
                  <a:moveTo>
                    <a:pt x="243" y="1"/>
                  </a:moveTo>
                  <a:cubicBezTo>
                    <a:pt x="177" y="1"/>
                    <a:pt x="114" y="54"/>
                    <a:pt x="54" y="164"/>
                  </a:cubicBezTo>
                  <a:cubicBezTo>
                    <a:pt x="67" y="358"/>
                    <a:pt x="0" y="652"/>
                    <a:pt x="253" y="652"/>
                  </a:cubicBezTo>
                  <a:cubicBezTo>
                    <a:pt x="286" y="652"/>
                    <a:pt x="324" y="647"/>
                    <a:pt x="369" y="637"/>
                  </a:cubicBezTo>
                  <a:cubicBezTo>
                    <a:pt x="620" y="572"/>
                    <a:pt x="660" y="336"/>
                    <a:pt x="439" y="140"/>
                  </a:cubicBezTo>
                  <a:cubicBezTo>
                    <a:pt x="370" y="48"/>
                    <a:pt x="305"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3"/>
            <p:cNvSpPr/>
            <p:nvPr/>
          </p:nvSpPr>
          <p:spPr>
            <a:xfrm>
              <a:off x="631425" y="1440525"/>
              <a:ext cx="2950" cy="3475"/>
            </a:xfrm>
            <a:custGeom>
              <a:avLst/>
              <a:gdLst/>
              <a:ahLst/>
              <a:cxnLst/>
              <a:rect l="l" t="t" r="r" b="b"/>
              <a:pathLst>
                <a:path w="118" h="139" extrusionOk="0">
                  <a:moveTo>
                    <a:pt x="70" y="1"/>
                  </a:moveTo>
                  <a:cubicBezTo>
                    <a:pt x="60" y="1"/>
                    <a:pt x="13" y="25"/>
                    <a:pt x="13" y="41"/>
                  </a:cubicBezTo>
                  <a:cubicBezTo>
                    <a:pt x="0" y="100"/>
                    <a:pt x="16" y="138"/>
                    <a:pt x="61" y="138"/>
                  </a:cubicBezTo>
                  <a:cubicBezTo>
                    <a:pt x="68" y="138"/>
                    <a:pt x="76" y="137"/>
                    <a:pt x="85" y="135"/>
                  </a:cubicBezTo>
                  <a:cubicBezTo>
                    <a:pt x="100" y="127"/>
                    <a:pt x="108" y="88"/>
                    <a:pt x="117" y="63"/>
                  </a:cubicBezTo>
                  <a:cubicBezTo>
                    <a:pt x="100" y="48"/>
                    <a:pt x="93" y="8"/>
                    <a:pt x="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3"/>
            <p:cNvSpPr/>
            <p:nvPr/>
          </p:nvSpPr>
          <p:spPr>
            <a:xfrm>
              <a:off x="1674125" y="1433700"/>
              <a:ext cx="3950" cy="2550"/>
            </a:xfrm>
            <a:custGeom>
              <a:avLst/>
              <a:gdLst/>
              <a:ahLst/>
              <a:cxnLst/>
              <a:rect l="l" t="t" r="r" b="b"/>
              <a:pathLst>
                <a:path w="158" h="102" extrusionOk="0">
                  <a:moveTo>
                    <a:pt x="86" y="1"/>
                  </a:moveTo>
                  <a:cubicBezTo>
                    <a:pt x="68" y="1"/>
                    <a:pt x="52" y="5"/>
                    <a:pt x="48" y="15"/>
                  </a:cubicBezTo>
                  <a:cubicBezTo>
                    <a:pt x="1" y="62"/>
                    <a:pt x="25" y="100"/>
                    <a:pt x="95" y="100"/>
                  </a:cubicBezTo>
                  <a:cubicBezTo>
                    <a:pt x="97" y="101"/>
                    <a:pt x="99" y="102"/>
                    <a:pt x="101" y="102"/>
                  </a:cubicBezTo>
                  <a:cubicBezTo>
                    <a:pt x="116" y="102"/>
                    <a:pt x="138" y="75"/>
                    <a:pt x="157" y="62"/>
                  </a:cubicBezTo>
                  <a:cubicBezTo>
                    <a:pt x="142" y="45"/>
                    <a:pt x="135" y="15"/>
                    <a:pt x="120" y="6"/>
                  </a:cubicBezTo>
                  <a:cubicBezTo>
                    <a:pt x="110" y="3"/>
                    <a:pt x="98" y="1"/>
                    <a:pt x="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3"/>
            <p:cNvSpPr/>
            <p:nvPr/>
          </p:nvSpPr>
          <p:spPr>
            <a:xfrm>
              <a:off x="1734725" y="1430275"/>
              <a:ext cx="3375" cy="3850"/>
            </a:xfrm>
            <a:custGeom>
              <a:avLst/>
              <a:gdLst/>
              <a:ahLst/>
              <a:cxnLst/>
              <a:rect l="l" t="t" r="r" b="b"/>
              <a:pathLst>
                <a:path w="135" h="154" extrusionOk="0">
                  <a:moveTo>
                    <a:pt x="58" y="1"/>
                  </a:moveTo>
                  <a:cubicBezTo>
                    <a:pt x="35" y="1"/>
                    <a:pt x="14" y="25"/>
                    <a:pt x="1" y="73"/>
                  </a:cubicBezTo>
                  <a:cubicBezTo>
                    <a:pt x="1" y="95"/>
                    <a:pt x="18" y="135"/>
                    <a:pt x="41" y="152"/>
                  </a:cubicBezTo>
                  <a:cubicBezTo>
                    <a:pt x="42" y="153"/>
                    <a:pt x="44" y="154"/>
                    <a:pt x="47" y="154"/>
                  </a:cubicBezTo>
                  <a:cubicBezTo>
                    <a:pt x="61" y="154"/>
                    <a:pt x="92" y="141"/>
                    <a:pt x="112" y="135"/>
                  </a:cubicBezTo>
                  <a:cubicBezTo>
                    <a:pt x="112" y="112"/>
                    <a:pt x="135" y="65"/>
                    <a:pt x="120" y="48"/>
                  </a:cubicBezTo>
                  <a:cubicBezTo>
                    <a:pt x="99" y="17"/>
                    <a:pt x="77" y="1"/>
                    <a:pt x="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3"/>
            <p:cNvSpPr/>
            <p:nvPr/>
          </p:nvSpPr>
          <p:spPr>
            <a:xfrm>
              <a:off x="1621975" y="1429075"/>
              <a:ext cx="3750" cy="2500"/>
            </a:xfrm>
            <a:custGeom>
              <a:avLst/>
              <a:gdLst/>
              <a:ahLst/>
              <a:cxnLst/>
              <a:rect l="l" t="t" r="r" b="b"/>
              <a:pathLst>
                <a:path w="150" h="100" extrusionOk="0">
                  <a:moveTo>
                    <a:pt x="62" y="0"/>
                  </a:moveTo>
                  <a:cubicBezTo>
                    <a:pt x="41" y="0"/>
                    <a:pt x="20" y="20"/>
                    <a:pt x="1" y="26"/>
                  </a:cubicBezTo>
                  <a:cubicBezTo>
                    <a:pt x="8" y="41"/>
                    <a:pt x="8" y="73"/>
                    <a:pt x="16" y="81"/>
                  </a:cubicBezTo>
                  <a:cubicBezTo>
                    <a:pt x="33" y="92"/>
                    <a:pt x="54" y="100"/>
                    <a:pt x="71" y="100"/>
                  </a:cubicBezTo>
                  <a:cubicBezTo>
                    <a:pt x="77" y="100"/>
                    <a:pt x="83" y="99"/>
                    <a:pt x="88" y="96"/>
                  </a:cubicBezTo>
                  <a:cubicBezTo>
                    <a:pt x="150" y="58"/>
                    <a:pt x="142" y="19"/>
                    <a:pt x="71" y="2"/>
                  </a:cubicBezTo>
                  <a:cubicBezTo>
                    <a:pt x="68" y="1"/>
                    <a:pt x="65"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3"/>
            <p:cNvSpPr/>
            <p:nvPr/>
          </p:nvSpPr>
          <p:spPr>
            <a:xfrm>
              <a:off x="1917200" y="1406725"/>
              <a:ext cx="2975" cy="3750"/>
            </a:xfrm>
            <a:custGeom>
              <a:avLst/>
              <a:gdLst/>
              <a:ahLst/>
              <a:cxnLst/>
              <a:rect l="l" t="t" r="r" b="b"/>
              <a:pathLst>
                <a:path w="119" h="150" extrusionOk="0">
                  <a:moveTo>
                    <a:pt x="47" y="0"/>
                  </a:moveTo>
                  <a:cubicBezTo>
                    <a:pt x="23" y="0"/>
                    <a:pt x="6" y="28"/>
                    <a:pt x="1" y="77"/>
                  </a:cubicBezTo>
                  <a:cubicBezTo>
                    <a:pt x="1" y="102"/>
                    <a:pt x="33" y="125"/>
                    <a:pt x="48" y="149"/>
                  </a:cubicBezTo>
                  <a:cubicBezTo>
                    <a:pt x="71" y="132"/>
                    <a:pt x="103" y="125"/>
                    <a:pt x="111" y="110"/>
                  </a:cubicBezTo>
                  <a:cubicBezTo>
                    <a:pt x="118" y="85"/>
                    <a:pt x="111" y="38"/>
                    <a:pt x="95" y="30"/>
                  </a:cubicBezTo>
                  <a:cubicBezTo>
                    <a:pt x="78" y="10"/>
                    <a:pt x="61" y="0"/>
                    <a:pt x="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389075" y="1361800"/>
              <a:ext cx="3700" cy="2700"/>
            </a:xfrm>
            <a:custGeom>
              <a:avLst/>
              <a:gdLst/>
              <a:ahLst/>
              <a:cxnLst/>
              <a:rect l="l" t="t" r="r" b="b"/>
              <a:pathLst>
                <a:path w="148" h="108" extrusionOk="0">
                  <a:moveTo>
                    <a:pt x="63" y="0"/>
                  </a:moveTo>
                  <a:cubicBezTo>
                    <a:pt x="48" y="17"/>
                    <a:pt x="16" y="25"/>
                    <a:pt x="8" y="47"/>
                  </a:cubicBezTo>
                  <a:cubicBezTo>
                    <a:pt x="1" y="57"/>
                    <a:pt x="23" y="104"/>
                    <a:pt x="41" y="104"/>
                  </a:cubicBezTo>
                  <a:cubicBezTo>
                    <a:pt x="52" y="107"/>
                    <a:pt x="63" y="108"/>
                    <a:pt x="73" y="108"/>
                  </a:cubicBezTo>
                  <a:cubicBezTo>
                    <a:pt x="122" y="108"/>
                    <a:pt x="148" y="78"/>
                    <a:pt x="135" y="32"/>
                  </a:cubicBezTo>
                  <a:cubicBezTo>
                    <a:pt x="127" y="17"/>
                    <a:pt x="88" y="10"/>
                    <a:pt x="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1869350" y="1339825"/>
              <a:ext cx="2825" cy="3325"/>
            </a:xfrm>
            <a:custGeom>
              <a:avLst/>
              <a:gdLst/>
              <a:ahLst/>
              <a:cxnLst/>
              <a:rect l="l" t="t" r="r" b="b"/>
              <a:pathLst>
                <a:path w="113" h="133" extrusionOk="0">
                  <a:moveTo>
                    <a:pt x="45" y="1"/>
                  </a:moveTo>
                  <a:cubicBezTo>
                    <a:pt x="22" y="1"/>
                    <a:pt x="7" y="25"/>
                    <a:pt x="1" y="76"/>
                  </a:cubicBezTo>
                  <a:cubicBezTo>
                    <a:pt x="1" y="93"/>
                    <a:pt x="25" y="116"/>
                    <a:pt x="41" y="133"/>
                  </a:cubicBezTo>
                  <a:cubicBezTo>
                    <a:pt x="65" y="123"/>
                    <a:pt x="95" y="116"/>
                    <a:pt x="105" y="101"/>
                  </a:cubicBezTo>
                  <a:cubicBezTo>
                    <a:pt x="112" y="76"/>
                    <a:pt x="105" y="38"/>
                    <a:pt x="88" y="21"/>
                  </a:cubicBezTo>
                  <a:cubicBezTo>
                    <a:pt x="71" y="8"/>
                    <a:pt x="57" y="1"/>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3"/>
          <p:cNvGrpSpPr/>
          <p:nvPr/>
        </p:nvGrpSpPr>
        <p:grpSpPr>
          <a:xfrm>
            <a:off x="5667816" y="3316911"/>
            <a:ext cx="644331" cy="610809"/>
            <a:chOff x="6255150" y="2856775"/>
            <a:chExt cx="1084550" cy="1028125"/>
          </a:xfrm>
        </p:grpSpPr>
        <p:sp>
          <p:nvSpPr>
            <p:cNvPr id="941" name="Google Shape;941;p63"/>
            <p:cNvSpPr/>
            <p:nvPr/>
          </p:nvSpPr>
          <p:spPr>
            <a:xfrm>
              <a:off x="6623225" y="3827825"/>
              <a:ext cx="25" cy="0"/>
            </a:xfrm>
            <a:custGeom>
              <a:avLst/>
              <a:gdLst/>
              <a:ahLst/>
              <a:cxnLst/>
              <a:rect l="l" t="t" r="r" b="b"/>
              <a:pathLst>
                <a:path w="1" extrusionOk="0">
                  <a:moveTo>
                    <a:pt x="1" y="0"/>
                  </a:moveTo>
                  <a:lnTo>
                    <a:pt x="1" y="0"/>
                  </a:lnTo>
                  <a:lnTo>
                    <a:pt x="1" y="0"/>
                  </a:lnTo>
                  <a:lnTo>
                    <a:pt x="1" y="0"/>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3"/>
            <p:cNvSpPr/>
            <p:nvPr/>
          </p:nvSpPr>
          <p:spPr>
            <a:xfrm>
              <a:off x="6335275" y="3028425"/>
              <a:ext cx="45900" cy="52725"/>
            </a:xfrm>
            <a:custGeom>
              <a:avLst/>
              <a:gdLst/>
              <a:ahLst/>
              <a:cxnLst/>
              <a:rect l="l" t="t" r="r" b="b"/>
              <a:pathLst>
                <a:path w="1836" h="2109" extrusionOk="0">
                  <a:moveTo>
                    <a:pt x="1609" y="0"/>
                  </a:moveTo>
                  <a:cubicBezTo>
                    <a:pt x="1253" y="0"/>
                    <a:pt x="1055" y="279"/>
                    <a:pt x="851" y="563"/>
                  </a:cubicBezTo>
                  <a:cubicBezTo>
                    <a:pt x="639" y="862"/>
                    <a:pt x="622" y="1247"/>
                    <a:pt x="433" y="1563"/>
                  </a:cubicBezTo>
                  <a:cubicBezTo>
                    <a:pt x="339" y="1727"/>
                    <a:pt x="0" y="1869"/>
                    <a:pt x="157" y="2043"/>
                  </a:cubicBezTo>
                  <a:cubicBezTo>
                    <a:pt x="199" y="2090"/>
                    <a:pt x="247" y="2108"/>
                    <a:pt x="299" y="2108"/>
                  </a:cubicBezTo>
                  <a:cubicBezTo>
                    <a:pt x="448" y="2108"/>
                    <a:pt x="630" y="1960"/>
                    <a:pt x="788" y="1901"/>
                  </a:cubicBezTo>
                  <a:cubicBezTo>
                    <a:pt x="819" y="1886"/>
                    <a:pt x="843" y="1869"/>
                    <a:pt x="875" y="1854"/>
                  </a:cubicBezTo>
                  <a:cubicBezTo>
                    <a:pt x="828" y="1468"/>
                    <a:pt x="883" y="1121"/>
                    <a:pt x="1244" y="894"/>
                  </a:cubicBezTo>
                  <a:cubicBezTo>
                    <a:pt x="1276" y="877"/>
                    <a:pt x="1300" y="815"/>
                    <a:pt x="1300" y="782"/>
                  </a:cubicBezTo>
                  <a:cubicBezTo>
                    <a:pt x="1253" y="578"/>
                    <a:pt x="1261" y="593"/>
                    <a:pt x="1410" y="484"/>
                  </a:cubicBezTo>
                  <a:cubicBezTo>
                    <a:pt x="1574" y="357"/>
                    <a:pt x="1733" y="223"/>
                    <a:pt x="1835" y="34"/>
                  </a:cubicBezTo>
                  <a:cubicBezTo>
                    <a:pt x="1753" y="11"/>
                    <a:pt x="1678" y="0"/>
                    <a:pt x="1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p:nvPr/>
          </p:nvSpPr>
          <p:spPr>
            <a:xfrm>
              <a:off x="6381150" y="3029275"/>
              <a:ext cx="25" cy="25"/>
            </a:xfrm>
            <a:custGeom>
              <a:avLst/>
              <a:gdLst/>
              <a:ahLst/>
              <a:cxnLst/>
              <a:rect l="l" t="t" r="r" b="b"/>
              <a:pathLst>
                <a:path w="1" h="1" extrusionOk="0">
                  <a:moveTo>
                    <a:pt x="0" y="0"/>
                  </a:move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3"/>
            <p:cNvSpPr/>
            <p:nvPr/>
          </p:nvSpPr>
          <p:spPr>
            <a:xfrm>
              <a:off x="6357150" y="3074750"/>
              <a:ext cx="25" cy="25"/>
            </a:xfrm>
            <a:custGeom>
              <a:avLst/>
              <a:gdLst/>
              <a:ahLst/>
              <a:cxnLst/>
              <a:rect l="l" t="t" r="r" b="b"/>
              <a:pathLst>
                <a:path w="1" h="1" extrusionOk="0">
                  <a:moveTo>
                    <a:pt x="0" y="1"/>
                  </a:move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3"/>
            <p:cNvSpPr/>
            <p:nvPr/>
          </p:nvSpPr>
          <p:spPr>
            <a:xfrm>
              <a:off x="6977775" y="3295925"/>
              <a:ext cx="10575" cy="15150"/>
            </a:xfrm>
            <a:custGeom>
              <a:avLst/>
              <a:gdLst/>
              <a:ahLst/>
              <a:cxnLst/>
              <a:rect l="l" t="t" r="r" b="b"/>
              <a:pathLst>
                <a:path w="423" h="606" extrusionOk="0">
                  <a:moveTo>
                    <a:pt x="160" y="1"/>
                  </a:moveTo>
                  <a:cubicBezTo>
                    <a:pt x="59" y="1"/>
                    <a:pt x="1" y="82"/>
                    <a:pt x="37" y="176"/>
                  </a:cubicBezTo>
                  <a:cubicBezTo>
                    <a:pt x="100" y="325"/>
                    <a:pt x="69" y="562"/>
                    <a:pt x="273" y="601"/>
                  </a:cubicBezTo>
                  <a:cubicBezTo>
                    <a:pt x="286" y="604"/>
                    <a:pt x="298" y="605"/>
                    <a:pt x="308" y="605"/>
                  </a:cubicBezTo>
                  <a:cubicBezTo>
                    <a:pt x="423" y="605"/>
                    <a:pt x="384" y="451"/>
                    <a:pt x="400" y="357"/>
                  </a:cubicBezTo>
                  <a:cubicBezTo>
                    <a:pt x="400" y="199"/>
                    <a:pt x="391" y="34"/>
                    <a:pt x="186" y="2"/>
                  </a:cubicBezTo>
                  <a:cubicBezTo>
                    <a:pt x="177" y="1"/>
                    <a:pt x="169" y="1"/>
                    <a:pt x="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6964850" y="3226575"/>
              <a:ext cx="13250" cy="12275"/>
            </a:xfrm>
            <a:custGeom>
              <a:avLst/>
              <a:gdLst/>
              <a:ahLst/>
              <a:cxnLst/>
              <a:rect l="l" t="t" r="r" b="b"/>
              <a:pathLst>
                <a:path w="530" h="491" extrusionOk="0">
                  <a:moveTo>
                    <a:pt x="133" y="1"/>
                  </a:moveTo>
                  <a:cubicBezTo>
                    <a:pt x="76" y="1"/>
                    <a:pt x="1" y="68"/>
                    <a:pt x="19" y="116"/>
                  </a:cubicBezTo>
                  <a:cubicBezTo>
                    <a:pt x="74" y="290"/>
                    <a:pt x="208" y="407"/>
                    <a:pt x="365" y="479"/>
                  </a:cubicBezTo>
                  <a:cubicBezTo>
                    <a:pt x="380" y="487"/>
                    <a:pt x="394" y="490"/>
                    <a:pt x="406" y="490"/>
                  </a:cubicBezTo>
                  <a:cubicBezTo>
                    <a:pt x="466" y="490"/>
                    <a:pt x="498" y="406"/>
                    <a:pt x="530" y="327"/>
                  </a:cubicBezTo>
                  <a:cubicBezTo>
                    <a:pt x="515" y="131"/>
                    <a:pt x="271" y="155"/>
                    <a:pt x="176" y="21"/>
                  </a:cubicBezTo>
                  <a:cubicBezTo>
                    <a:pt x="165" y="7"/>
                    <a:pt x="150"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3"/>
            <p:cNvSpPr/>
            <p:nvPr/>
          </p:nvSpPr>
          <p:spPr>
            <a:xfrm>
              <a:off x="6973175" y="3265275"/>
              <a:ext cx="12250" cy="12250"/>
            </a:xfrm>
            <a:custGeom>
              <a:avLst/>
              <a:gdLst/>
              <a:ahLst/>
              <a:cxnLst/>
              <a:rect l="l" t="t" r="r" b="b"/>
              <a:pathLst>
                <a:path w="490" h="490" extrusionOk="0">
                  <a:moveTo>
                    <a:pt x="0" y="72"/>
                  </a:moveTo>
                  <a:lnTo>
                    <a:pt x="0" y="72"/>
                  </a:lnTo>
                  <a:cubicBezTo>
                    <a:pt x="102" y="316"/>
                    <a:pt x="197" y="480"/>
                    <a:pt x="410" y="489"/>
                  </a:cubicBezTo>
                  <a:cubicBezTo>
                    <a:pt x="489" y="489"/>
                    <a:pt x="489" y="363"/>
                    <a:pt x="480" y="291"/>
                  </a:cubicBezTo>
                  <a:cubicBezTo>
                    <a:pt x="425" y="0"/>
                    <a:pt x="206" y="142"/>
                    <a:pt x="0"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3"/>
            <p:cNvSpPr/>
            <p:nvPr/>
          </p:nvSpPr>
          <p:spPr>
            <a:xfrm>
              <a:off x="6357150" y="3074750"/>
              <a:ext cx="25" cy="25"/>
            </a:xfrm>
            <a:custGeom>
              <a:avLst/>
              <a:gdLst/>
              <a:ahLst/>
              <a:cxnLst/>
              <a:rect l="l" t="t" r="r" b="b"/>
              <a:pathLst>
                <a:path w="1" h="1" extrusionOk="0">
                  <a:moveTo>
                    <a:pt x="0" y="1"/>
                  </a:move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3"/>
            <p:cNvSpPr/>
            <p:nvPr/>
          </p:nvSpPr>
          <p:spPr>
            <a:xfrm>
              <a:off x="6962350" y="3514475"/>
              <a:ext cx="41975" cy="49775"/>
            </a:xfrm>
            <a:custGeom>
              <a:avLst/>
              <a:gdLst/>
              <a:ahLst/>
              <a:cxnLst/>
              <a:rect l="l" t="t" r="r" b="b"/>
              <a:pathLst>
                <a:path w="1679" h="1991" extrusionOk="0">
                  <a:moveTo>
                    <a:pt x="1384" y="0"/>
                  </a:moveTo>
                  <a:cubicBezTo>
                    <a:pt x="1260" y="0"/>
                    <a:pt x="1162" y="82"/>
                    <a:pt x="1055" y="158"/>
                  </a:cubicBezTo>
                  <a:cubicBezTo>
                    <a:pt x="854" y="305"/>
                    <a:pt x="1177" y="725"/>
                    <a:pt x="756" y="725"/>
                  </a:cubicBezTo>
                  <a:cubicBezTo>
                    <a:pt x="749" y="725"/>
                    <a:pt x="741" y="725"/>
                    <a:pt x="734" y="725"/>
                  </a:cubicBezTo>
                  <a:cubicBezTo>
                    <a:pt x="669" y="660"/>
                    <a:pt x="607" y="606"/>
                    <a:pt x="545" y="543"/>
                  </a:cubicBezTo>
                  <a:cubicBezTo>
                    <a:pt x="545" y="479"/>
                    <a:pt x="535" y="417"/>
                    <a:pt x="535" y="354"/>
                  </a:cubicBezTo>
                  <a:cubicBezTo>
                    <a:pt x="411" y="290"/>
                    <a:pt x="328" y="251"/>
                    <a:pt x="274" y="251"/>
                  </a:cubicBezTo>
                  <a:cubicBezTo>
                    <a:pt x="173" y="251"/>
                    <a:pt x="167" y="385"/>
                    <a:pt x="167" y="747"/>
                  </a:cubicBezTo>
                  <a:cubicBezTo>
                    <a:pt x="174" y="747"/>
                    <a:pt x="174" y="747"/>
                    <a:pt x="174" y="755"/>
                  </a:cubicBezTo>
                  <a:cubicBezTo>
                    <a:pt x="157" y="755"/>
                    <a:pt x="142" y="755"/>
                    <a:pt x="127" y="762"/>
                  </a:cubicBezTo>
                  <a:cubicBezTo>
                    <a:pt x="80" y="779"/>
                    <a:pt x="0" y="857"/>
                    <a:pt x="0" y="889"/>
                  </a:cubicBezTo>
                  <a:cubicBezTo>
                    <a:pt x="48" y="1086"/>
                    <a:pt x="221" y="1046"/>
                    <a:pt x="488" y="1125"/>
                  </a:cubicBezTo>
                  <a:cubicBezTo>
                    <a:pt x="669" y="1369"/>
                    <a:pt x="811" y="1630"/>
                    <a:pt x="819" y="1991"/>
                  </a:cubicBezTo>
                  <a:cubicBezTo>
                    <a:pt x="1385" y="1528"/>
                    <a:pt x="1489" y="961"/>
                    <a:pt x="1639" y="409"/>
                  </a:cubicBezTo>
                  <a:cubicBezTo>
                    <a:pt x="1678" y="252"/>
                    <a:pt x="1669" y="86"/>
                    <a:pt x="1480" y="16"/>
                  </a:cubicBezTo>
                  <a:cubicBezTo>
                    <a:pt x="1446" y="5"/>
                    <a:pt x="1414" y="0"/>
                    <a:pt x="1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3"/>
            <p:cNvSpPr/>
            <p:nvPr/>
          </p:nvSpPr>
          <p:spPr>
            <a:xfrm>
              <a:off x="6500025" y="2901150"/>
              <a:ext cx="11050" cy="12650"/>
            </a:xfrm>
            <a:custGeom>
              <a:avLst/>
              <a:gdLst/>
              <a:ahLst/>
              <a:cxnLst/>
              <a:rect l="l" t="t" r="r" b="b"/>
              <a:pathLst>
                <a:path w="442" h="506" extrusionOk="0">
                  <a:moveTo>
                    <a:pt x="386" y="1"/>
                  </a:moveTo>
                  <a:lnTo>
                    <a:pt x="386" y="1"/>
                  </a:lnTo>
                  <a:cubicBezTo>
                    <a:pt x="133" y="56"/>
                    <a:pt x="1" y="165"/>
                    <a:pt x="78" y="505"/>
                  </a:cubicBezTo>
                  <a:cubicBezTo>
                    <a:pt x="252" y="339"/>
                    <a:pt x="441" y="260"/>
                    <a:pt x="3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3"/>
            <p:cNvSpPr/>
            <p:nvPr/>
          </p:nvSpPr>
          <p:spPr>
            <a:xfrm>
              <a:off x="6269525" y="3256300"/>
              <a:ext cx="10075" cy="11775"/>
            </a:xfrm>
            <a:custGeom>
              <a:avLst/>
              <a:gdLst/>
              <a:ahLst/>
              <a:cxnLst/>
              <a:rect l="l" t="t" r="r" b="b"/>
              <a:pathLst>
                <a:path w="403" h="471" extrusionOk="0">
                  <a:moveTo>
                    <a:pt x="270" y="0"/>
                  </a:moveTo>
                  <a:cubicBezTo>
                    <a:pt x="260" y="0"/>
                    <a:pt x="251" y="2"/>
                    <a:pt x="246" y="6"/>
                  </a:cubicBezTo>
                  <a:cubicBezTo>
                    <a:pt x="87" y="108"/>
                    <a:pt x="0" y="242"/>
                    <a:pt x="95" y="471"/>
                  </a:cubicBezTo>
                  <a:cubicBezTo>
                    <a:pt x="276" y="344"/>
                    <a:pt x="403" y="234"/>
                    <a:pt x="355" y="36"/>
                  </a:cubicBezTo>
                  <a:cubicBezTo>
                    <a:pt x="355" y="19"/>
                    <a:pt x="304" y="0"/>
                    <a:pt x="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3"/>
            <p:cNvSpPr/>
            <p:nvPr/>
          </p:nvSpPr>
          <p:spPr>
            <a:xfrm>
              <a:off x="6551575" y="3819775"/>
              <a:ext cx="7900" cy="7725"/>
            </a:xfrm>
            <a:custGeom>
              <a:avLst/>
              <a:gdLst/>
              <a:ahLst/>
              <a:cxnLst/>
              <a:rect l="l" t="t" r="r" b="b"/>
              <a:pathLst>
                <a:path w="316" h="309" extrusionOk="0">
                  <a:moveTo>
                    <a:pt x="118" y="1"/>
                  </a:moveTo>
                  <a:cubicBezTo>
                    <a:pt x="25" y="1"/>
                    <a:pt x="0" y="97"/>
                    <a:pt x="0" y="180"/>
                  </a:cubicBezTo>
                  <a:cubicBezTo>
                    <a:pt x="7" y="262"/>
                    <a:pt x="56" y="308"/>
                    <a:pt x="125" y="308"/>
                  </a:cubicBezTo>
                  <a:cubicBezTo>
                    <a:pt x="136" y="308"/>
                    <a:pt x="147" y="307"/>
                    <a:pt x="159" y="305"/>
                  </a:cubicBezTo>
                  <a:cubicBezTo>
                    <a:pt x="244" y="290"/>
                    <a:pt x="308" y="258"/>
                    <a:pt x="316" y="133"/>
                  </a:cubicBezTo>
                  <a:cubicBezTo>
                    <a:pt x="276" y="93"/>
                    <a:pt x="221" y="22"/>
                    <a:pt x="159" y="6"/>
                  </a:cubicBezTo>
                  <a:cubicBezTo>
                    <a:pt x="144" y="3"/>
                    <a:pt x="130"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3"/>
            <p:cNvSpPr/>
            <p:nvPr/>
          </p:nvSpPr>
          <p:spPr>
            <a:xfrm>
              <a:off x="6364425" y="3015300"/>
              <a:ext cx="8650" cy="9075"/>
            </a:xfrm>
            <a:custGeom>
              <a:avLst/>
              <a:gdLst/>
              <a:ahLst/>
              <a:cxnLst/>
              <a:rect l="l" t="t" r="r" b="b"/>
              <a:pathLst>
                <a:path w="346" h="363" extrusionOk="0">
                  <a:moveTo>
                    <a:pt x="238" y="1"/>
                  </a:moveTo>
                  <a:cubicBezTo>
                    <a:pt x="235" y="1"/>
                    <a:pt x="232" y="1"/>
                    <a:pt x="229" y="2"/>
                  </a:cubicBezTo>
                  <a:cubicBezTo>
                    <a:pt x="87" y="17"/>
                    <a:pt x="55" y="143"/>
                    <a:pt x="0" y="363"/>
                  </a:cubicBezTo>
                  <a:cubicBezTo>
                    <a:pt x="172" y="253"/>
                    <a:pt x="346" y="261"/>
                    <a:pt x="331" y="64"/>
                  </a:cubicBezTo>
                  <a:cubicBezTo>
                    <a:pt x="331" y="42"/>
                    <a:pt x="271"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3"/>
            <p:cNvSpPr/>
            <p:nvPr/>
          </p:nvSpPr>
          <p:spPr>
            <a:xfrm>
              <a:off x="6613800" y="3827775"/>
              <a:ext cx="9450" cy="8525"/>
            </a:xfrm>
            <a:custGeom>
              <a:avLst/>
              <a:gdLst/>
              <a:ahLst/>
              <a:cxnLst/>
              <a:rect l="l" t="t" r="r" b="b"/>
              <a:pathLst>
                <a:path w="378" h="341" extrusionOk="0">
                  <a:moveTo>
                    <a:pt x="331" y="1"/>
                  </a:moveTo>
                  <a:cubicBezTo>
                    <a:pt x="141" y="1"/>
                    <a:pt x="1" y="62"/>
                    <a:pt x="15" y="340"/>
                  </a:cubicBezTo>
                  <a:cubicBezTo>
                    <a:pt x="204" y="253"/>
                    <a:pt x="298" y="134"/>
                    <a:pt x="378" y="2"/>
                  </a:cubicBezTo>
                  <a:cubicBezTo>
                    <a:pt x="362" y="1"/>
                    <a:pt x="346" y="1"/>
                    <a:pt x="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3"/>
            <p:cNvSpPr/>
            <p:nvPr/>
          </p:nvSpPr>
          <p:spPr>
            <a:xfrm>
              <a:off x="6381150" y="3029275"/>
              <a:ext cx="25" cy="25"/>
            </a:xfrm>
            <a:custGeom>
              <a:avLst/>
              <a:gdLst/>
              <a:ahLst/>
              <a:cxnLst/>
              <a:rect l="l" t="t" r="r" b="b"/>
              <a:pathLst>
                <a:path w="1" h="1" extrusionOk="0">
                  <a:moveTo>
                    <a:pt x="0" y="0"/>
                  </a:moveTo>
                  <a:lnTo>
                    <a:pt x="0" y="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3"/>
            <p:cNvSpPr/>
            <p:nvPr/>
          </p:nvSpPr>
          <p:spPr>
            <a:xfrm>
              <a:off x="6381150" y="3020250"/>
              <a:ext cx="6475" cy="9050"/>
            </a:xfrm>
            <a:custGeom>
              <a:avLst/>
              <a:gdLst/>
              <a:ahLst/>
              <a:cxnLst/>
              <a:rect l="l" t="t" r="r" b="b"/>
              <a:pathLst>
                <a:path w="259" h="362" extrusionOk="0">
                  <a:moveTo>
                    <a:pt x="229" y="0"/>
                  </a:moveTo>
                  <a:lnTo>
                    <a:pt x="229" y="0"/>
                  </a:lnTo>
                  <a:cubicBezTo>
                    <a:pt x="40" y="78"/>
                    <a:pt x="15" y="219"/>
                    <a:pt x="0" y="361"/>
                  </a:cubicBezTo>
                  <a:cubicBezTo>
                    <a:pt x="127" y="284"/>
                    <a:pt x="259" y="212"/>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3"/>
            <p:cNvSpPr/>
            <p:nvPr/>
          </p:nvSpPr>
          <p:spPr>
            <a:xfrm>
              <a:off x="6941275" y="3154075"/>
              <a:ext cx="8300" cy="6000"/>
            </a:xfrm>
            <a:custGeom>
              <a:avLst/>
              <a:gdLst/>
              <a:ahLst/>
              <a:cxnLst/>
              <a:rect l="l" t="t" r="r" b="b"/>
              <a:pathLst>
                <a:path w="332" h="240" extrusionOk="0">
                  <a:moveTo>
                    <a:pt x="135" y="0"/>
                  </a:moveTo>
                  <a:cubicBezTo>
                    <a:pt x="112" y="80"/>
                    <a:pt x="1" y="157"/>
                    <a:pt x="120" y="236"/>
                  </a:cubicBezTo>
                  <a:cubicBezTo>
                    <a:pt x="123" y="238"/>
                    <a:pt x="127" y="239"/>
                    <a:pt x="132" y="239"/>
                  </a:cubicBezTo>
                  <a:cubicBezTo>
                    <a:pt x="168" y="239"/>
                    <a:pt x="247" y="199"/>
                    <a:pt x="261" y="166"/>
                  </a:cubicBezTo>
                  <a:cubicBezTo>
                    <a:pt x="331" y="32"/>
                    <a:pt x="229" y="15"/>
                    <a:pt x="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3"/>
            <p:cNvSpPr/>
            <p:nvPr/>
          </p:nvSpPr>
          <p:spPr>
            <a:xfrm>
              <a:off x="6944450" y="3153875"/>
              <a:ext cx="200" cy="225"/>
            </a:xfrm>
            <a:custGeom>
              <a:avLst/>
              <a:gdLst/>
              <a:ahLst/>
              <a:cxnLst/>
              <a:rect l="l" t="t" r="r" b="b"/>
              <a:pathLst>
                <a:path w="8" h="9" extrusionOk="0">
                  <a:moveTo>
                    <a:pt x="0" y="8"/>
                  </a:moveTo>
                  <a:lnTo>
                    <a:pt x="8" y="8"/>
                  </a:lnTo>
                  <a:lnTo>
                    <a:pt x="8" y="8"/>
                  </a:lnTo>
                  <a:lnTo>
                    <a:pt x="8" y="8"/>
                  </a:lnTo>
                  <a:lnTo>
                    <a:pt x="8" y="8"/>
                  </a:lnTo>
                  <a:lnTo>
                    <a:pt x="8" y="1"/>
                  </a:lnTo>
                  <a:lnTo>
                    <a:pt x="8" y="1"/>
                  </a:lnTo>
                  <a:lnTo>
                    <a:pt x="8" y="1"/>
                  </a:lnTo>
                  <a:lnTo>
                    <a:pt x="8" y="1"/>
                  </a:lnTo>
                  <a:lnTo>
                    <a:pt x="8" y="1"/>
                  </a:lnTo>
                  <a:lnTo>
                    <a:pt x="8" y="1"/>
                  </a:lnTo>
                  <a:lnTo>
                    <a:pt x="8" y="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3"/>
            <p:cNvSpPr/>
            <p:nvPr/>
          </p:nvSpPr>
          <p:spPr>
            <a:xfrm>
              <a:off x="6722625" y="2907825"/>
              <a:ext cx="5475" cy="3600"/>
            </a:xfrm>
            <a:custGeom>
              <a:avLst/>
              <a:gdLst/>
              <a:ahLst/>
              <a:cxnLst/>
              <a:rect l="l" t="t" r="r" b="b"/>
              <a:pathLst>
                <a:path w="219" h="144" extrusionOk="0">
                  <a:moveTo>
                    <a:pt x="155" y="1"/>
                  </a:moveTo>
                  <a:cubicBezTo>
                    <a:pt x="151" y="1"/>
                    <a:pt x="147" y="1"/>
                    <a:pt x="142" y="2"/>
                  </a:cubicBezTo>
                  <a:cubicBezTo>
                    <a:pt x="102" y="2"/>
                    <a:pt x="55" y="32"/>
                    <a:pt x="40" y="65"/>
                  </a:cubicBezTo>
                  <a:cubicBezTo>
                    <a:pt x="0" y="119"/>
                    <a:pt x="55" y="144"/>
                    <a:pt x="95" y="144"/>
                  </a:cubicBezTo>
                  <a:cubicBezTo>
                    <a:pt x="134" y="144"/>
                    <a:pt x="174" y="112"/>
                    <a:pt x="197" y="104"/>
                  </a:cubicBezTo>
                  <a:cubicBezTo>
                    <a:pt x="219" y="39"/>
                    <a:pt x="195" y="1"/>
                    <a:pt x="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3"/>
            <p:cNvSpPr/>
            <p:nvPr/>
          </p:nvSpPr>
          <p:spPr>
            <a:xfrm>
              <a:off x="6601600" y="3369800"/>
              <a:ext cx="25" cy="25"/>
            </a:xfrm>
            <a:custGeom>
              <a:avLst/>
              <a:gdLst/>
              <a:ahLst/>
              <a:cxnLst/>
              <a:rect l="l" t="t" r="r" b="b"/>
              <a:pathLst>
                <a:path w="1" h="1" extrusionOk="0">
                  <a:moveTo>
                    <a:pt x="0" y="0"/>
                  </a:move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3"/>
            <p:cNvSpPr/>
            <p:nvPr/>
          </p:nvSpPr>
          <p:spPr>
            <a:xfrm>
              <a:off x="6983425" y="3428325"/>
              <a:ext cx="59625" cy="51900"/>
            </a:xfrm>
            <a:custGeom>
              <a:avLst/>
              <a:gdLst/>
              <a:ahLst/>
              <a:cxnLst/>
              <a:rect l="l" t="t" r="r" b="b"/>
              <a:pathLst>
                <a:path w="2385" h="2076" extrusionOk="0">
                  <a:moveTo>
                    <a:pt x="1185" y="1"/>
                  </a:moveTo>
                  <a:cubicBezTo>
                    <a:pt x="932" y="1"/>
                    <a:pt x="567" y="159"/>
                    <a:pt x="0" y="454"/>
                  </a:cubicBezTo>
                  <a:cubicBezTo>
                    <a:pt x="182" y="745"/>
                    <a:pt x="251" y="1068"/>
                    <a:pt x="299" y="1406"/>
                  </a:cubicBezTo>
                  <a:cubicBezTo>
                    <a:pt x="331" y="1714"/>
                    <a:pt x="418" y="2053"/>
                    <a:pt x="843" y="2068"/>
                  </a:cubicBezTo>
                  <a:cubicBezTo>
                    <a:pt x="905" y="2068"/>
                    <a:pt x="968" y="2068"/>
                    <a:pt x="1032" y="2075"/>
                  </a:cubicBezTo>
                  <a:lnTo>
                    <a:pt x="1032" y="1690"/>
                  </a:lnTo>
                  <a:cubicBezTo>
                    <a:pt x="1094" y="1635"/>
                    <a:pt x="1149" y="1573"/>
                    <a:pt x="1213" y="1516"/>
                  </a:cubicBezTo>
                  <a:cubicBezTo>
                    <a:pt x="1369" y="1710"/>
                    <a:pt x="1497" y="2012"/>
                    <a:pt x="1752" y="2012"/>
                  </a:cubicBezTo>
                  <a:cubicBezTo>
                    <a:pt x="1808" y="2012"/>
                    <a:pt x="1868" y="1998"/>
                    <a:pt x="1937" y="1966"/>
                  </a:cubicBezTo>
                  <a:cubicBezTo>
                    <a:pt x="2385" y="1762"/>
                    <a:pt x="1992" y="1421"/>
                    <a:pt x="1969" y="1138"/>
                  </a:cubicBezTo>
                  <a:cubicBezTo>
                    <a:pt x="1960" y="1061"/>
                    <a:pt x="1875" y="989"/>
                    <a:pt x="1818" y="911"/>
                  </a:cubicBezTo>
                  <a:cubicBezTo>
                    <a:pt x="1665" y="288"/>
                    <a:pt x="1527" y="1"/>
                    <a:pt x="11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3"/>
            <p:cNvSpPr/>
            <p:nvPr/>
          </p:nvSpPr>
          <p:spPr>
            <a:xfrm>
              <a:off x="6879675" y="3743725"/>
              <a:ext cx="225" cy="275"/>
            </a:xfrm>
            <a:custGeom>
              <a:avLst/>
              <a:gdLst/>
              <a:ahLst/>
              <a:cxnLst/>
              <a:rect l="l" t="t" r="r" b="b"/>
              <a:pathLst>
                <a:path w="9" h="11" extrusionOk="0">
                  <a:moveTo>
                    <a:pt x="1" y="1"/>
                  </a:moveTo>
                  <a:lnTo>
                    <a:pt x="1" y="1"/>
                  </a:lnTo>
                  <a:cubicBezTo>
                    <a:pt x="1" y="10"/>
                    <a:pt x="8" y="10"/>
                    <a:pt x="8" y="10"/>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3"/>
            <p:cNvSpPr/>
            <p:nvPr/>
          </p:nvSpPr>
          <p:spPr>
            <a:xfrm>
              <a:off x="6894650" y="3734700"/>
              <a:ext cx="44725" cy="61200"/>
            </a:xfrm>
            <a:custGeom>
              <a:avLst/>
              <a:gdLst/>
              <a:ahLst/>
              <a:cxnLst/>
              <a:rect l="l" t="t" r="r" b="b"/>
              <a:pathLst>
                <a:path w="1789" h="2448" extrusionOk="0">
                  <a:moveTo>
                    <a:pt x="630" y="1"/>
                  </a:moveTo>
                  <a:cubicBezTo>
                    <a:pt x="458" y="1"/>
                    <a:pt x="315" y="96"/>
                    <a:pt x="229" y="267"/>
                  </a:cubicBezTo>
                  <a:cubicBezTo>
                    <a:pt x="118" y="520"/>
                    <a:pt x="220" y="670"/>
                    <a:pt x="481" y="757"/>
                  </a:cubicBezTo>
                  <a:cubicBezTo>
                    <a:pt x="709" y="827"/>
                    <a:pt x="590" y="993"/>
                    <a:pt x="551" y="1127"/>
                  </a:cubicBezTo>
                  <a:cubicBezTo>
                    <a:pt x="307" y="1371"/>
                    <a:pt x="125" y="1647"/>
                    <a:pt x="1" y="2007"/>
                  </a:cubicBezTo>
                  <a:cubicBezTo>
                    <a:pt x="292" y="2079"/>
                    <a:pt x="520" y="2174"/>
                    <a:pt x="724" y="2331"/>
                  </a:cubicBezTo>
                  <a:cubicBezTo>
                    <a:pt x="831" y="2413"/>
                    <a:pt x="933" y="2448"/>
                    <a:pt x="1033" y="2448"/>
                  </a:cubicBezTo>
                  <a:cubicBezTo>
                    <a:pt x="1191" y="2448"/>
                    <a:pt x="1340" y="2359"/>
                    <a:pt x="1480" y="2229"/>
                  </a:cubicBezTo>
                  <a:cubicBezTo>
                    <a:pt x="1749" y="1985"/>
                    <a:pt x="1788" y="1684"/>
                    <a:pt x="1622" y="1378"/>
                  </a:cubicBezTo>
                  <a:cubicBezTo>
                    <a:pt x="1483" y="1123"/>
                    <a:pt x="1268" y="945"/>
                    <a:pt x="957" y="945"/>
                  </a:cubicBezTo>
                  <a:cubicBezTo>
                    <a:pt x="951" y="945"/>
                    <a:pt x="944" y="945"/>
                    <a:pt x="938" y="946"/>
                  </a:cubicBezTo>
                  <a:cubicBezTo>
                    <a:pt x="1000" y="796"/>
                    <a:pt x="1080" y="662"/>
                    <a:pt x="1102" y="513"/>
                  </a:cubicBezTo>
                  <a:cubicBezTo>
                    <a:pt x="1150" y="260"/>
                    <a:pt x="1008" y="88"/>
                    <a:pt x="779" y="23"/>
                  </a:cubicBezTo>
                  <a:cubicBezTo>
                    <a:pt x="728" y="8"/>
                    <a:pt x="678" y="1"/>
                    <a:pt x="6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3"/>
            <p:cNvSpPr/>
            <p:nvPr/>
          </p:nvSpPr>
          <p:spPr>
            <a:xfrm>
              <a:off x="7133775" y="3326675"/>
              <a:ext cx="34075" cy="28975"/>
            </a:xfrm>
            <a:custGeom>
              <a:avLst/>
              <a:gdLst/>
              <a:ahLst/>
              <a:cxnLst/>
              <a:rect l="l" t="t" r="r" b="b"/>
              <a:pathLst>
                <a:path w="1363" h="1159" extrusionOk="0">
                  <a:moveTo>
                    <a:pt x="694" y="0"/>
                  </a:moveTo>
                  <a:cubicBezTo>
                    <a:pt x="254" y="0"/>
                    <a:pt x="0" y="221"/>
                    <a:pt x="25" y="614"/>
                  </a:cubicBezTo>
                  <a:cubicBezTo>
                    <a:pt x="40" y="1017"/>
                    <a:pt x="301" y="1159"/>
                    <a:pt x="662" y="1159"/>
                  </a:cubicBezTo>
                  <a:cubicBezTo>
                    <a:pt x="1111" y="1159"/>
                    <a:pt x="1363" y="930"/>
                    <a:pt x="1340" y="545"/>
                  </a:cubicBezTo>
                  <a:cubicBezTo>
                    <a:pt x="1315" y="142"/>
                    <a:pt x="1064" y="0"/>
                    <a:pt x="6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3"/>
            <p:cNvSpPr/>
            <p:nvPr/>
          </p:nvSpPr>
          <p:spPr>
            <a:xfrm>
              <a:off x="7120600" y="3627825"/>
              <a:ext cx="46625" cy="23075"/>
            </a:xfrm>
            <a:custGeom>
              <a:avLst/>
              <a:gdLst/>
              <a:ahLst/>
              <a:cxnLst/>
              <a:rect l="l" t="t" r="r" b="b"/>
              <a:pathLst>
                <a:path w="1865" h="923" extrusionOk="0">
                  <a:moveTo>
                    <a:pt x="1414" y="0"/>
                  </a:moveTo>
                  <a:cubicBezTo>
                    <a:pt x="1337" y="0"/>
                    <a:pt x="1259" y="27"/>
                    <a:pt x="1189" y="87"/>
                  </a:cubicBezTo>
                  <a:cubicBezTo>
                    <a:pt x="1042" y="209"/>
                    <a:pt x="920" y="268"/>
                    <a:pt x="801" y="268"/>
                  </a:cubicBezTo>
                  <a:cubicBezTo>
                    <a:pt x="691" y="268"/>
                    <a:pt x="582" y="217"/>
                    <a:pt x="457" y="119"/>
                  </a:cubicBezTo>
                  <a:cubicBezTo>
                    <a:pt x="422" y="95"/>
                    <a:pt x="385" y="85"/>
                    <a:pt x="349" y="85"/>
                  </a:cubicBezTo>
                  <a:cubicBezTo>
                    <a:pt x="266" y="85"/>
                    <a:pt x="185" y="140"/>
                    <a:pt x="119" y="206"/>
                  </a:cubicBezTo>
                  <a:cubicBezTo>
                    <a:pt x="15" y="308"/>
                    <a:pt x="0" y="433"/>
                    <a:pt x="55" y="552"/>
                  </a:cubicBezTo>
                  <a:cubicBezTo>
                    <a:pt x="152" y="752"/>
                    <a:pt x="852" y="923"/>
                    <a:pt x="1318" y="923"/>
                  </a:cubicBezTo>
                  <a:cubicBezTo>
                    <a:pt x="1494" y="923"/>
                    <a:pt x="1636" y="898"/>
                    <a:pt x="1701" y="843"/>
                  </a:cubicBezTo>
                  <a:cubicBezTo>
                    <a:pt x="1803" y="756"/>
                    <a:pt x="1850" y="646"/>
                    <a:pt x="1858" y="512"/>
                  </a:cubicBezTo>
                  <a:cubicBezTo>
                    <a:pt x="1865" y="230"/>
                    <a:pt x="1642" y="0"/>
                    <a:pt x="14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3"/>
            <p:cNvSpPr/>
            <p:nvPr/>
          </p:nvSpPr>
          <p:spPr>
            <a:xfrm>
              <a:off x="6816900" y="3854175"/>
              <a:ext cx="30100" cy="30725"/>
            </a:xfrm>
            <a:custGeom>
              <a:avLst/>
              <a:gdLst/>
              <a:ahLst/>
              <a:cxnLst/>
              <a:rect l="l" t="t" r="r" b="b"/>
              <a:pathLst>
                <a:path w="1204" h="1229" extrusionOk="0">
                  <a:moveTo>
                    <a:pt x="706" y="0"/>
                  </a:moveTo>
                  <a:cubicBezTo>
                    <a:pt x="699" y="0"/>
                    <a:pt x="692" y="0"/>
                    <a:pt x="685" y="0"/>
                  </a:cubicBezTo>
                  <a:cubicBezTo>
                    <a:pt x="324" y="0"/>
                    <a:pt x="71" y="142"/>
                    <a:pt x="33" y="528"/>
                  </a:cubicBezTo>
                  <a:cubicBezTo>
                    <a:pt x="1" y="858"/>
                    <a:pt x="269" y="1221"/>
                    <a:pt x="535" y="1229"/>
                  </a:cubicBezTo>
                  <a:cubicBezTo>
                    <a:pt x="539" y="1229"/>
                    <a:pt x="542" y="1229"/>
                    <a:pt x="546" y="1229"/>
                  </a:cubicBezTo>
                  <a:cubicBezTo>
                    <a:pt x="858" y="1229"/>
                    <a:pt x="1157" y="893"/>
                    <a:pt x="1182" y="410"/>
                  </a:cubicBezTo>
                  <a:cubicBezTo>
                    <a:pt x="1204" y="179"/>
                    <a:pt x="1054" y="0"/>
                    <a:pt x="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3"/>
            <p:cNvSpPr/>
            <p:nvPr/>
          </p:nvSpPr>
          <p:spPr>
            <a:xfrm>
              <a:off x="7069625" y="3767175"/>
              <a:ext cx="44275" cy="29350"/>
            </a:xfrm>
            <a:custGeom>
              <a:avLst/>
              <a:gdLst/>
              <a:ahLst/>
              <a:cxnLst/>
              <a:rect l="l" t="t" r="r" b="b"/>
              <a:pathLst>
                <a:path w="1771" h="1174" extrusionOk="0">
                  <a:moveTo>
                    <a:pt x="938" y="0"/>
                  </a:moveTo>
                  <a:cubicBezTo>
                    <a:pt x="526" y="0"/>
                    <a:pt x="209" y="353"/>
                    <a:pt x="0" y="1064"/>
                  </a:cubicBezTo>
                  <a:cubicBezTo>
                    <a:pt x="43" y="1055"/>
                    <a:pt x="84" y="1052"/>
                    <a:pt x="126" y="1052"/>
                  </a:cubicBezTo>
                  <a:cubicBezTo>
                    <a:pt x="368" y="1052"/>
                    <a:pt x="601" y="1173"/>
                    <a:pt x="831" y="1173"/>
                  </a:cubicBezTo>
                  <a:cubicBezTo>
                    <a:pt x="969" y="1173"/>
                    <a:pt x="1106" y="1130"/>
                    <a:pt x="1244" y="992"/>
                  </a:cubicBezTo>
                  <a:cubicBezTo>
                    <a:pt x="1480" y="984"/>
                    <a:pt x="1709" y="897"/>
                    <a:pt x="1733" y="646"/>
                  </a:cubicBezTo>
                  <a:cubicBezTo>
                    <a:pt x="1771" y="363"/>
                    <a:pt x="1552" y="189"/>
                    <a:pt x="1316" y="87"/>
                  </a:cubicBezTo>
                  <a:cubicBezTo>
                    <a:pt x="1182" y="29"/>
                    <a:pt x="1056" y="0"/>
                    <a:pt x="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3"/>
            <p:cNvSpPr/>
            <p:nvPr/>
          </p:nvSpPr>
          <p:spPr>
            <a:xfrm>
              <a:off x="7252050" y="3653475"/>
              <a:ext cx="35450" cy="32525"/>
            </a:xfrm>
            <a:custGeom>
              <a:avLst/>
              <a:gdLst/>
              <a:ahLst/>
              <a:cxnLst/>
              <a:rect l="l" t="t" r="r" b="b"/>
              <a:pathLst>
                <a:path w="1418" h="1301" extrusionOk="0">
                  <a:moveTo>
                    <a:pt x="986" y="0"/>
                  </a:moveTo>
                  <a:cubicBezTo>
                    <a:pt x="612" y="0"/>
                    <a:pt x="387" y="286"/>
                    <a:pt x="175" y="580"/>
                  </a:cubicBezTo>
                  <a:cubicBezTo>
                    <a:pt x="1" y="824"/>
                    <a:pt x="72" y="1084"/>
                    <a:pt x="331" y="1226"/>
                  </a:cubicBezTo>
                  <a:cubicBezTo>
                    <a:pt x="421" y="1276"/>
                    <a:pt x="511" y="1300"/>
                    <a:pt x="594" y="1300"/>
                  </a:cubicBezTo>
                  <a:cubicBezTo>
                    <a:pt x="760" y="1300"/>
                    <a:pt x="900" y="1204"/>
                    <a:pt x="962" y="1022"/>
                  </a:cubicBezTo>
                  <a:cubicBezTo>
                    <a:pt x="1057" y="714"/>
                    <a:pt x="1253" y="470"/>
                    <a:pt x="1418" y="108"/>
                  </a:cubicBezTo>
                  <a:cubicBezTo>
                    <a:pt x="1254" y="32"/>
                    <a:pt x="1112" y="0"/>
                    <a:pt x="9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3"/>
            <p:cNvSpPr/>
            <p:nvPr/>
          </p:nvSpPr>
          <p:spPr>
            <a:xfrm>
              <a:off x="7297750" y="3754950"/>
              <a:ext cx="33075" cy="28975"/>
            </a:xfrm>
            <a:custGeom>
              <a:avLst/>
              <a:gdLst/>
              <a:ahLst/>
              <a:cxnLst/>
              <a:rect l="l" t="t" r="r" b="b"/>
              <a:pathLst>
                <a:path w="1323" h="1159" extrusionOk="0">
                  <a:moveTo>
                    <a:pt x="695" y="1"/>
                  </a:moveTo>
                  <a:cubicBezTo>
                    <a:pt x="399" y="1"/>
                    <a:pt x="1" y="313"/>
                    <a:pt x="47" y="544"/>
                  </a:cubicBezTo>
                  <a:cubicBezTo>
                    <a:pt x="126" y="867"/>
                    <a:pt x="346" y="1143"/>
                    <a:pt x="686" y="1158"/>
                  </a:cubicBezTo>
                  <a:cubicBezTo>
                    <a:pt x="693" y="1158"/>
                    <a:pt x="700" y="1158"/>
                    <a:pt x="708" y="1158"/>
                  </a:cubicBezTo>
                  <a:cubicBezTo>
                    <a:pt x="983" y="1158"/>
                    <a:pt x="1237" y="985"/>
                    <a:pt x="1283" y="655"/>
                  </a:cubicBezTo>
                  <a:cubicBezTo>
                    <a:pt x="1322" y="387"/>
                    <a:pt x="992" y="17"/>
                    <a:pt x="716" y="1"/>
                  </a:cubicBezTo>
                  <a:cubicBezTo>
                    <a:pt x="709" y="1"/>
                    <a:pt x="702" y="1"/>
                    <a:pt x="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3"/>
            <p:cNvSpPr/>
            <p:nvPr/>
          </p:nvSpPr>
          <p:spPr>
            <a:xfrm>
              <a:off x="6951175" y="3619600"/>
              <a:ext cx="28525" cy="26750"/>
            </a:xfrm>
            <a:custGeom>
              <a:avLst/>
              <a:gdLst/>
              <a:ahLst/>
              <a:cxnLst/>
              <a:rect l="l" t="t" r="r" b="b"/>
              <a:pathLst>
                <a:path w="1141" h="1070" extrusionOk="0">
                  <a:moveTo>
                    <a:pt x="502" y="0"/>
                  </a:moveTo>
                  <a:cubicBezTo>
                    <a:pt x="248" y="0"/>
                    <a:pt x="96" y="153"/>
                    <a:pt x="47" y="408"/>
                  </a:cubicBezTo>
                  <a:cubicBezTo>
                    <a:pt x="0" y="679"/>
                    <a:pt x="309" y="1070"/>
                    <a:pt x="574" y="1070"/>
                  </a:cubicBezTo>
                  <a:cubicBezTo>
                    <a:pt x="579" y="1070"/>
                    <a:pt x="584" y="1070"/>
                    <a:pt x="589" y="1070"/>
                  </a:cubicBezTo>
                  <a:cubicBezTo>
                    <a:pt x="873" y="1054"/>
                    <a:pt x="1014" y="841"/>
                    <a:pt x="1109" y="612"/>
                  </a:cubicBezTo>
                  <a:cubicBezTo>
                    <a:pt x="1141" y="376"/>
                    <a:pt x="850" y="45"/>
                    <a:pt x="589" y="6"/>
                  </a:cubicBezTo>
                  <a:cubicBezTo>
                    <a:pt x="559" y="2"/>
                    <a:pt x="530" y="0"/>
                    <a:pt x="5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3"/>
            <p:cNvSpPr/>
            <p:nvPr/>
          </p:nvSpPr>
          <p:spPr>
            <a:xfrm>
              <a:off x="6961175" y="3676650"/>
              <a:ext cx="200" cy="225"/>
            </a:xfrm>
            <a:custGeom>
              <a:avLst/>
              <a:gdLst/>
              <a:ahLst/>
              <a:cxnLst/>
              <a:rect l="l" t="t" r="r" b="b"/>
              <a:pathLst>
                <a:path w="8" h="9" extrusionOk="0">
                  <a:moveTo>
                    <a:pt x="0" y="1"/>
                  </a:moveTo>
                  <a:lnTo>
                    <a:pt x="0" y="8"/>
                  </a:lnTo>
                  <a:cubicBezTo>
                    <a:pt x="8" y="8"/>
                    <a:pt x="8" y="1"/>
                    <a:pt x="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3"/>
            <p:cNvSpPr/>
            <p:nvPr/>
          </p:nvSpPr>
          <p:spPr>
            <a:xfrm>
              <a:off x="6950725" y="3674675"/>
              <a:ext cx="39000" cy="24725"/>
            </a:xfrm>
            <a:custGeom>
              <a:avLst/>
              <a:gdLst/>
              <a:ahLst/>
              <a:cxnLst/>
              <a:rect l="l" t="t" r="r" b="b"/>
              <a:pathLst>
                <a:path w="1560" h="989" extrusionOk="0">
                  <a:moveTo>
                    <a:pt x="722" y="0"/>
                  </a:moveTo>
                  <a:cubicBezTo>
                    <a:pt x="623" y="0"/>
                    <a:pt x="525" y="22"/>
                    <a:pt x="426" y="80"/>
                  </a:cubicBezTo>
                  <a:cubicBezTo>
                    <a:pt x="433" y="142"/>
                    <a:pt x="433" y="212"/>
                    <a:pt x="443" y="276"/>
                  </a:cubicBezTo>
                  <a:cubicBezTo>
                    <a:pt x="261" y="371"/>
                    <a:pt x="1" y="458"/>
                    <a:pt x="142" y="709"/>
                  </a:cubicBezTo>
                  <a:cubicBezTo>
                    <a:pt x="180" y="776"/>
                    <a:pt x="225" y="800"/>
                    <a:pt x="274" y="800"/>
                  </a:cubicBezTo>
                  <a:cubicBezTo>
                    <a:pt x="378" y="800"/>
                    <a:pt x="500" y="691"/>
                    <a:pt x="607" y="669"/>
                  </a:cubicBezTo>
                  <a:cubicBezTo>
                    <a:pt x="712" y="864"/>
                    <a:pt x="839" y="988"/>
                    <a:pt x="1008" y="988"/>
                  </a:cubicBezTo>
                  <a:cubicBezTo>
                    <a:pt x="1092" y="988"/>
                    <a:pt x="1186" y="958"/>
                    <a:pt x="1293" y="890"/>
                  </a:cubicBezTo>
                  <a:cubicBezTo>
                    <a:pt x="1435" y="803"/>
                    <a:pt x="1559" y="709"/>
                    <a:pt x="1552" y="535"/>
                  </a:cubicBezTo>
                  <a:cubicBezTo>
                    <a:pt x="1537" y="221"/>
                    <a:pt x="1308" y="142"/>
                    <a:pt x="1047" y="63"/>
                  </a:cubicBezTo>
                  <a:cubicBezTo>
                    <a:pt x="937" y="26"/>
                    <a:pt x="829" y="0"/>
                    <a:pt x="7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3"/>
            <p:cNvSpPr/>
            <p:nvPr/>
          </p:nvSpPr>
          <p:spPr>
            <a:xfrm>
              <a:off x="7130050" y="3398700"/>
              <a:ext cx="23075" cy="23150"/>
            </a:xfrm>
            <a:custGeom>
              <a:avLst/>
              <a:gdLst/>
              <a:ahLst/>
              <a:cxnLst/>
              <a:rect l="l" t="t" r="r" b="b"/>
              <a:pathLst>
                <a:path w="923" h="926" extrusionOk="0">
                  <a:moveTo>
                    <a:pt x="519" y="1"/>
                  </a:moveTo>
                  <a:cubicBezTo>
                    <a:pt x="512" y="1"/>
                    <a:pt x="505" y="1"/>
                    <a:pt x="497" y="1"/>
                  </a:cubicBezTo>
                  <a:cubicBezTo>
                    <a:pt x="214" y="25"/>
                    <a:pt x="0" y="175"/>
                    <a:pt x="0" y="466"/>
                  </a:cubicBezTo>
                  <a:cubicBezTo>
                    <a:pt x="0" y="737"/>
                    <a:pt x="158" y="926"/>
                    <a:pt x="427" y="926"/>
                  </a:cubicBezTo>
                  <a:cubicBezTo>
                    <a:pt x="447" y="926"/>
                    <a:pt x="467" y="925"/>
                    <a:pt x="488" y="923"/>
                  </a:cubicBezTo>
                  <a:cubicBezTo>
                    <a:pt x="780" y="898"/>
                    <a:pt x="913" y="687"/>
                    <a:pt x="922" y="403"/>
                  </a:cubicBezTo>
                  <a:cubicBezTo>
                    <a:pt x="913" y="128"/>
                    <a:pt x="772" y="1"/>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3"/>
            <p:cNvSpPr/>
            <p:nvPr/>
          </p:nvSpPr>
          <p:spPr>
            <a:xfrm>
              <a:off x="7007850" y="3480375"/>
              <a:ext cx="24375" cy="33225"/>
            </a:xfrm>
            <a:custGeom>
              <a:avLst/>
              <a:gdLst/>
              <a:ahLst/>
              <a:cxnLst/>
              <a:rect l="l" t="t" r="r" b="b"/>
              <a:pathLst>
                <a:path w="975" h="1329" extrusionOk="0">
                  <a:moveTo>
                    <a:pt x="62" y="1"/>
                  </a:moveTo>
                  <a:lnTo>
                    <a:pt x="62" y="1"/>
                  </a:lnTo>
                  <a:cubicBezTo>
                    <a:pt x="0" y="388"/>
                    <a:pt x="259" y="709"/>
                    <a:pt x="291" y="1080"/>
                  </a:cubicBezTo>
                  <a:cubicBezTo>
                    <a:pt x="309" y="1261"/>
                    <a:pt x="443" y="1329"/>
                    <a:pt x="599" y="1329"/>
                  </a:cubicBezTo>
                  <a:cubicBezTo>
                    <a:pt x="640" y="1329"/>
                    <a:pt x="682" y="1324"/>
                    <a:pt x="724" y="1316"/>
                  </a:cubicBezTo>
                  <a:cubicBezTo>
                    <a:pt x="975" y="1261"/>
                    <a:pt x="928" y="1087"/>
                    <a:pt x="913" y="883"/>
                  </a:cubicBezTo>
                  <a:cubicBezTo>
                    <a:pt x="850" y="356"/>
                    <a:pt x="480" y="167"/>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3"/>
            <p:cNvSpPr/>
            <p:nvPr/>
          </p:nvSpPr>
          <p:spPr>
            <a:xfrm>
              <a:off x="6255150" y="2856775"/>
              <a:ext cx="802875" cy="971050"/>
            </a:xfrm>
            <a:custGeom>
              <a:avLst/>
              <a:gdLst/>
              <a:ahLst/>
              <a:cxnLst/>
              <a:rect l="l" t="t" r="r" b="b"/>
              <a:pathLst>
                <a:path w="32115" h="38842" extrusionOk="0">
                  <a:moveTo>
                    <a:pt x="16424" y="1005"/>
                  </a:moveTo>
                  <a:lnTo>
                    <a:pt x="16424" y="1005"/>
                  </a:lnTo>
                  <a:cubicBezTo>
                    <a:pt x="16432" y="1005"/>
                    <a:pt x="16432" y="1012"/>
                    <a:pt x="16439" y="1012"/>
                  </a:cubicBezTo>
                  <a:cubicBezTo>
                    <a:pt x="16432" y="1012"/>
                    <a:pt x="16432" y="1012"/>
                    <a:pt x="16424" y="1005"/>
                  </a:cubicBezTo>
                  <a:close/>
                  <a:moveTo>
                    <a:pt x="15211" y="1902"/>
                  </a:moveTo>
                  <a:cubicBezTo>
                    <a:pt x="15211" y="1918"/>
                    <a:pt x="15204" y="1925"/>
                    <a:pt x="15204" y="1940"/>
                  </a:cubicBezTo>
                  <a:cubicBezTo>
                    <a:pt x="15408" y="2154"/>
                    <a:pt x="15795" y="2082"/>
                    <a:pt x="15897" y="2303"/>
                  </a:cubicBezTo>
                  <a:cubicBezTo>
                    <a:pt x="15725" y="2335"/>
                    <a:pt x="15549" y="2344"/>
                    <a:pt x="15371" y="2344"/>
                  </a:cubicBezTo>
                  <a:cubicBezTo>
                    <a:pt x="15165" y="2344"/>
                    <a:pt x="14955" y="2332"/>
                    <a:pt x="14745" y="2332"/>
                  </a:cubicBezTo>
                  <a:cubicBezTo>
                    <a:pt x="14688" y="2332"/>
                    <a:pt x="14631" y="2333"/>
                    <a:pt x="14574" y="2335"/>
                  </a:cubicBezTo>
                  <a:cubicBezTo>
                    <a:pt x="14557" y="2350"/>
                    <a:pt x="14542" y="2358"/>
                    <a:pt x="14535" y="2375"/>
                  </a:cubicBezTo>
                  <a:cubicBezTo>
                    <a:pt x="14557" y="2193"/>
                    <a:pt x="14331" y="2216"/>
                    <a:pt x="14266" y="2091"/>
                  </a:cubicBezTo>
                  <a:cubicBezTo>
                    <a:pt x="14378" y="2082"/>
                    <a:pt x="14472" y="2091"/>
                    <a:pt x="14542" y="2020"/>
                  </a:cubicBezTo>
                  <a:lnTo>
                    <a:pt x="14542" y="2012"/>
                  </a:lnTo>
                  <a:cubicBezTo>
                    <a:pt x="14633" y="2066"/>
                    <a:pt x="14717" y="2089"/>
                    <a:pt x="14798" y="2089"/>
                  </a:cubicBezTo>
                  <a:cubicBezTo>
                    <a:pt x="14941" y="2089"/>
                    <a:pt x="15073" y="2015"/>
                    <a:pt x="15204" y="1910"/>
                  </a:cubicBezTo>
                  <a:lnTo>
                    <a:pt x="15211" y="1902"/>
                  </a:lnTo>
                  <a:close/>
                  <a:moveTo>
                    <a:pt x="15204" y="3728"/>
                  </a:moveTo>
                  <a:cubicBezTo>
                    <a:pt x="15204" y="3728"/>
                    <a:pt x="15211" y="3728"/>
                    <a:pt x="15211" y="3735"/>
                  </a:cubicBezTo>
                  <a:lnTo>
                    <a:pt x="15204" y="3735"/>
                  </a:lnTo>
                  <a:cubicBezTo>
                    <a:pt x="15196" y="3735"/>
                    <a:pt x="15196" y="3745"/>
                    <a:pt x="15196" y="3745"/>
                  </a:cubicBezTo>
                  <a:cubicBezTo>
                    <a:pt x="15189" y="3745"/>
                    <a:pt x="15189" y="3735"/>
                    <a:pt x="15189" y="3728"/>
                  </a:cubicBezTo>
                  <a:lnTo>
                    <a:pt x="15189" y="3728"/>
                  </a:lnTo>
                  <a:cubicBezTo>
                    <a:pt x="15196" y="3728"/>
                    <a:pt x="15196" y="3735"/>
                    <a:pt x="15204" y="3735"/>
                  </a:cubicBezTo>
                  <a:lnTo>
                    <a:pt x="15204" y="3728"/>
                  </a:lnTo>
                  <a:close/>
                  <a:moveTo>
                    <a:pt x="18667" y="1413"/>
                  </a:moveTo>
                  <a:cubicBezTo>
                    <a:pt x="18698" y="1528"/>
                    <a:pt x="18736" y="1627"/>
                    <a:pt x="18873" y="1627"/>
                  </a:cubicBezTo>
                  <a:cubicBezTo>
                    <a:pt x="18878" y="1627"/>
                    <a:pt x="18883" y="1627"/>
                    <a:pt x="18888" y="1627"/>
                  </a:cubicBezTo>
                  <a:cubicBezTo>
                    <a:pt x="18913" y="1674"/>
                    <a:pt x="18943" y="1713"/>
                    <a:pt x="18975" y="1744"/>
                  </a:cubicBezTo>
                  <a:cubicBezTo>
                    <a:pt x="19030" y="1799"/>
                    <a:pt x="19092" y="1838"/>
                    <a:pt x="19157" y="1878"/>
                  </a:cubicBezTo>
                  <a:cubicBezTo>
                    <a:pt x="19282" y="2047"/>
                    <a:pt x="19422" y="2179"/>
                    <a:pt x="19626" y="2179"/>
                  </a:cubicBezTo>
                  <a:cubicBezTo>
                    <a:pt x="19689" y="2179"/>
                    <a:pt x="19757" y="2166"/>
                    <a:pt x="19833" y="2139"/>
                  </a:cubicBezTo>
                  <a:cubicBezTo>
                    <a:pt x="19840" y="2139"/>
                    <a:pt x="19848" y="2139"/>
                    <a:pt x="19848" y="2146"/>
                  </a:cubicBezTo>
                  <a:cubicBezTo>
                    <a:pt x="19865" y="2146"/>
                    <a:pt x="19873" y="2154"/>
                    <a:pt x="19888" y="2161"/>
                  </a:cubicBezTo>
                  <a:cubicBezTo>
                    <a:pt x="19832" y="2367"/>
                    <a:pt x="19941" y="2432"/>
                    <a:pt x="20117" y="2432"/>
                  </a:cubicBezTo>
                  <a:cubicBezTo>
                    <a:pt x="20137" y="2432"/>
                    <a:pt x="20157" y="2431"/>
                    <a:pt x="20179" y="2430"/>
                  </a:cubicBezTo>
                  <a:cubicBezTo>
                    <a:pt x="20249" y="2419"/>
                    <a:pt x="20315" y="2390"/>
                    <a:pt x="20380" y="2390"/>
                  </a:cubicBezTo>
                  <a:cubicBezTo>
                    <a:pt x="20419" y="2390"/>
                    <a:pt x="20456" y="2400"/>
                    <a:pt x="20494" y="2430"/>
                  </a:cubicBezTo>
                  <a:cubicBezTo>
                    <a:pt x="20517" y="2435"/>
                    <a:pt x="20539" y="2440"/>
                    <a:pt x="20558" y="2440"/>
                  </a:cubicBezTo>
                  <a:cubicBezTo>
                    <a:pt x="20566" y="2440"/>
                    <a:pt x="20574" y="2439"/>
                    <a:pt x="20581" y="2437"/>
                  </a:cubicBezTo>
                  <a:cubicBezTo>
                    <a:pt x="20698" y="2855"/>
                    <a:pt x="21227" y="3405"/>
                    <a:pt x="21636" y="3524"/>
                  </a:cubicBezTo>
                  <a:cubicBezTo>
                    <a:pt x="21636" y="3539"/>
                    <a:pt x="21643" y="3546"/>
                    <a:pt x="21643" y="3556"/>
                  </a:cubicBezTo>
                  <a:cubicBezTo>
                    <a:pt x="21707" y="3688"/>
                    <a:pt x="21824" y="3775"/>
                    <a:pt x="21936" y="3854"/>
                  </a:cubicBezTo>
                  <a:cubicBezTo>
                    <a:pt x="22227" y="4066"/>
                    <a:pt x="22369" y="4334"/>
                    <a:pt x="22329" y="4665"/>
                  </a:cubicBezTo>
                  <a:cubicBezTo>
                    <a:pt x="22297" y="4516"/>
                    <a:pt x="22344" y="4319"/>
                    <a:pt x="22093" y="4302"/>
                  </a:cubicBezTo>
                  <a:cubicBezTo>
                    <a:pt x="22030" y="4240"/>
                    <a:pt x="21974" y="4185"/>
                    <a:pt x="21911" y="4123"/>
                  </a:cubicBezTo>
                  <a:cubicBezTo>
                    <a:pt x="21305" y="3782"/>
                    <a:pt x="20628" y="3539"/>
                    <a:pt x="20290" y="2862"/>
                  </a:cubicBezTo>
                  <a:cubicBezTo>
                    <a:pt x="20250" y="2852"/>
                    <a:pt x="20209" y="2848"/>
                    <a:pt x="20167" y="2848"/>
                  </a:cubicBezTo>
                  <a:cubicBezTo>
                    <a:pt x="20001" y="2848"/>
                    <a:pt x="19830" y="2913"/>
                    <a:pt x="19664" y="2913"/>
                  </a:cubicBezTo>
                  <a:cubicBezTo>
                    <a:pt x="19552" y="2913"/>
                    <a:pt x="19442" y="2884"/>
                    <a:pt x="19338" y="2784"/>
                  </a:cubicBezTo>
                  <a:lnTo>
                    <a:pt x="19338" y="2784"/>
                  </a:lnTo>
                  <a:cubicBezTo>
                    <a:pt x="19338" y="2786"/>
                    <a:pt x="19338" y="2788"/>
                    <a:pt x="19338" y="2790"/>
                  </a:cubicBezTo>
                  <a:cubicBezTo>
                    <a:pt x="19338" y="2783"/>
                    <a:pt x="19328" y="2783"/>
                    <a:pt x="19328" y="2775"/>
                  </a:cubicBezTo>
                  <a:lnTo>
                    <a:pt x="19328" y="2775"/>
                  </a:lnTo>
                  <a:cubicBezTo>
                    <a:pt x="19332" y="2778"/>
                    <a:pt x="19335" y="2781"/>
                    <a:pt x="19338" y="2784"/>
                  </a:cubicBezTo>
                  <a:lnTo>
                    <a:pt x="19338" y="2784"/>
                  </a:lnTo>
                  <a:cubicBezTo>
                    <a:pt x="19337" y="2779"/>
                    <a:pt x="19335" y="2775"/>
                    <a:pt x="19328" y="2775"/>
                  </a:cubicBezTo>
                  <a:lnTo>
                    <a:pt x="19328" y="2775"/>
                  </a:lnTo>
                  <a:cubicBezTo>
                    <a:pt x="19328" y="2775"/>
                    <a:pt x="19328" y="2775"/>
                    <a:pt x="19328" y="2775"/>
                  </a:cubicBezTo>
                  <a:cubicBezTo>
                    <a:pt x="19321" y="2775"/>
                    <a:pt x="19321" y="2768"/>
                    <a:pt x="19313" y="2768"/>
                  </a:cubicBezTo>
                  <a:cubicBezTo>
                    <a:pt x="19328" y="2760"/>
                    <a:pt x="19345" y="2753"/>
                    <a:pt x="19361" y="2736"/>
                  </a:cubicBezTo>
                  <a:cubicBezTo>
                    <a:pt x="19440" y="2343"/>
                    <a:pt x="19157" y="2288"/>
                    <a:pt x="18881" y="2263"/>
                  </a:cubicBezTo>
                  <a:cubicBezTo>
                    <a:pt x="18850" y="2261"/>
                    <a:pt x="18818" y="2260"/>
                    <a:pt x="18787" y="2260"/>
                  </a:cubicBezTo>
                  <a:cubicBezTo>
                    <a:pt x="18756" y="2260"/>
                    <a:pt x="18725" y="2261"/>
                    <a:pt x="18695" y="2261"/>
                  </a:cubicBezTo>
                  <a:cubicBezTo>
                    <a:pt x="18563" y="2261"/>
                    <a:pt x="18436" y="2250"/>
                    <a:pt x="18346" y="2139"/>
                  </a:cubicBezTo>
                  <a:cubicBezTo>
                    <a:pt x="18125" y="1855"/>
                    <a:pt x="17817" y="1681"/>
                    <a:pt x="17518" y="1492"/>
                  </a:cubicBezTo>
                  <a:lnTo>
                    <a:pt x="17518" y="1492"/>
                  </a:lnTo>
                  <a:cubicBezTo>
                    <a:pt x="17763" y="1512"/>
                    <a:pt x="18020" y="1648"/>
                    <a:pt x="18254" y="1648"/>
                  </a:cubicBezTo>
                  <a:cubicBezTo>
                    <a:pt x="18404" y="1648"/>
                    <a:pt x="18544" y="1592"/>
                    <a:pt x="18667" y="1413"/>
                  </a:cubicBezTo>
                  <a:close/>
                  <a:moveTo>
                    <a:pt x="10607" y="5736"/>
                  </a:moveTo>
                  <a:cubicBezTo>
                    <a:pt x="10607" y="5736"/>
                    <a:pt x="10614" y="5744"/>
                    <a:pt x="10622" y="5744"/>
                  </a:cubicBezTo>
                  <a:cubicBezTo>
                    <a:pt x="10614" y="5744"/>
                    <a:pt x="10607" y="5751"/>
                    <a:pt x="10599" y="5751"/>
                  </a:cubicBezTo>
                  <a:cubicBezTo>
                    <a:pt x="10599" y="5744"/>
                    <a:pt x="10607" y="5736"/>
                    <a:pt x="10607" y="5736"/>
                  </a:cubicBezTo>
                  <a:close/>
                  <a:moveTo>
                    <a:pt x="5694" y="5846"/>
                  </a:moveTo>
                  <a:lnTo>
                    <a:pt x="5694" y="5853"/>
                  </a:lnTo>
                  <a:lnTo>
                    <a:pt x="5669" y="5853"/>
                  </a:lnTo>
                  <a:cubicBezTo>
                    <a:pt x="5677" y="5846"/>
                    <a:pt x="5686" y="5846"/>
                    <a:pt x="5694" y="5846"/>
                  </a:cubicBezTo>
                  <a:close/>
                  <a:moveTo>
                    <a:pt x="23270" y="6891"/>
                  </a:moveTo>
                  <a:cubicBezTo>
                    <a:pt x="23285" y="6891"/>
                    <a:pt x="23302" y="6894"/>
                    <a:pt x="23321" y="6900"/>
                  </a:cubicBezTo>
                  <a:cubicBezTo>
                    <a:pt x="23485" y="6957"/>
                    <a:pt x="23478" y="7136"/>
                    <a:pt x="23448" y="7357"/>
                  </a:cubicBezTo>
                  <a:cubicBezTo>
                    <a:pt x="23363" y="7260"/>
                    <a:pt x="23267" y="7247"/>
                    <a:pt x="23173" y="7247"/>
                  </a:cubicBezTo>
                  <a:cubicBezTo>
                    <a:pt x="23138" y="7247"/>
                    <a:pt x="23104" y="7249"/>
                    <a:pt x="23070" y="7249"/>
                  </a:cubicBezTo>
                  <a:cubicBezTo>
                    <a:pt x="23025" y="7249"/>
                    <a:pt x="22982" y="7246"/>
                    <a:pt x="22943" y="7231"/>
                  </a:cubicBezTo>
                  <a:lnTo>
                    <a:pt x="22943" y="7231"/>
                  </a:lnTo>
                  <a:cubicBezTo>
                    <a:pt x="22953" y="7232"/>
                    <a:pt x="22963" y="7233"/>
                    <a:pt x="22973" y="7233"/>
                  </a:cubicBezTo>
                  <a:cubicBezTo>
                    <a:pt x="23023" y="7233"/>
                    <a:pt x="23068" y="7212"/>
                    <a:pt x="23107" y="7153"/>
                  </a:cubicBezTo>
                  <a:cubicBezTo>
                    <a:pt x="23165" y="7069"/>
                    <a:pt x="23151" y="6891"/>
                    <a:pt x="23270" y="6891"/>
                  </a:cubicBezTo>
                  <a:close/>
                  <a:moveTo>
                    <a:pt x="26526" y="9585"/>
                  </a:moveTo>
                  <a:cubicBezTo>
                    <a:pt x="26518" y="9593"/>
                    <a:pt x="26501" y="9602"/>
                    <a:pt x="26493" y="9610"/>
                  </a:cubicBezTo>
                  <a:cubicBezTo>
                    <a:pt x="26501" y="9602"/>
                    <a:pt x="26509" y="9593"/>
                    <a:pt x="26526" y="9585"/>
                  </a:cubicBezTo>
                  <a:close/>
                  <a:moveTo>
                    <a:pt x="17558" y="9767"/>
                  </a:moveTo>
                  <a:lnTo>
                    <a:pt x="17558" y="9799"/>
                  </a:lnTo>
                  <a:lnTo>
                    <a:pt x="17543" y="9799"/>
                  </a:lnTo>
                  <a:cubicBezTo>
                    <a:pt x="17550" y="9791"/>
                    <a:pt x="17550" y="9774"/>
                    <a:pt x="17558" y="9767"/>
                  </a:cubicBezTo>
                  <a:close/>
                  <a:moveTo>
                    <a:pt x="20046" y="10057"/>
                  </a:moveTo>
                  <a:cubicBezTo>
                    <a:pt x="20054" y="10057"/>
                    <a:pt x="20054" y="10065"/>
                    <a:pt x="20062" y="10065"/>
                  </a:cubicBezTo>
                  <a:cubicBezTo>
                    <a:pt x="20054" y="10065"/>
                    <a:pt x="20054" y="10065"/>
                    <a:pt x="20046" y="10074"/>
                  </a:cubicBezTo>
                  <a:lnTo>
                    <a:pt x="20046" y="10057"/>
                  </a:lnTo>
                  <a:close/>
                  <a:moveTo>
                    <a:pt x="18518" y="10090"/>
                  </a:moveTo>
                  <a:cubicBezTo>
                    <a:pt x="18510" y="10105"/>
                    <a:pt x="18495" y="10122"/>
                    <a:pt x="18488" y="10137"/>
                  </a:cubicBezTo>
                  <a:cubicBezTo>
                    <a:pt x="18471" y="10122"/>
                    <a:pt x="18463" y="10112"/>
                    <a:pt x="18471" y="10105"/>
                  </a:cubicBezTo>
                  <a:cubicBezTo>
                    <a:pt x="18488" y="10097"/>
                    <a:pt x="18503" y="10097"/>
                    <a:pt x="18518" y="10090"/>
                  </a:cubicBezTo>
                  <a:close/>
                  <a:moveTo>
                    <a:pt x="26792" y="10112"/>
                  </a:moveTo>
                  <a:cubicBezTo>
                    <a:pt x="26864" y="10137"/>
                    <a:pt x="26896" y="10199"/>
                    <a:pt x="26903" y="10263"/>
                  </a:cubicBezTo>
                  <a:cubicBezTo>
                    <a:pt x="26871" y="10216"/>
                    <a:pt x="26832" y="10160"/>
                    <a:pt x="26792" y="10112"/>
                  </a:cubicBezTo>
                  <a:close/>
                  <a:moveTo>
                    <a:pt x="2867" y="11057"/>
                  </a:moveTo>
                  <a:lnTo>
                    <a:pt x="2867" y="11057"/>
                  </a:lnTo>
                  <a:cubicBezTo>
                    <a:pt x="2882" y="11089"/>
                    <a:pt x="2875" y="11129"/>
                    <a:pt x="2860" y="11176"/>
                  </a:cubicBezTo>
                  <a:cubicBezTo>
                    <a:pt x="2860" y="11136"/>
                    <a:pt x="2867" y="11097"/>
                    <a:pt x="2867" y="11057"/>
                  </a:cubicBezTo>
                  <a:close/>
                  <a:moveTo>
                    <a:pt x="20793" y="11798"/>
                  </a:moveTo>
                  <a:cubicBezTo>
                    <a:pt x="20802" y="11822"/>
                    <a:pt x="20810" y="11837"/>
                    <a:pt x="20817" y="11852"/>
                  </a:cubicBezTo>
                  <a:cubicBezTo>
                    <a:pt x="20793" y="11860"/>
                    <a:pt x="20770" y="11870"/>
                    <a:pt x="20746" y="11877"/>
                  </a:cubicBezTo>
                  <a:cubicBezTo>
                    <a:pt x="20763" y="11845"/>
                    <a:pt x="20778" y="11822"/>
                    <a:pt x="20793" y="11798"/>
                  </a:cubicBezTo>
                  <a:close/>
                  <a:moveTo>
                    <a:pt x="3409" y="12270"/>
                  </a:moveTo>
                  <a:lnTo>
                    <a:pt x="3409" y="12278"/>
                  </a:lnTo>
                  <a:cubicBezTo>
                    <a:pt x="3409" y="12270"/>
                    <a:pt x="3402" y="12270"/>
                    <a:pt x="3402" y="12270"/>
                  </a:cubicBezTo>
                  <a:close/>
                  <a:moveTo>
                    <a:pt x="6221" y="13617"/>
                  </a:moveTo>
                  <a:cubicBezTo>
                    <a:pt x="6236" y="13640"/>
                    <a:pt x="6236" y="13672"/>
                    <a:pt x="6213" y="13712"/>
                  </a:cubicBezTo>
                  <a:cubicBezTo>
                    <a:pt x="6189" y="13759"/>
                    <a:pt x="6159" y="13774"/>
                    <a:pt x="6119" y="13782"/>
                  </a:cubicBezTo>
                  <a:cubicBezTo>
                    <a:pt x="6149" y="13719"/>
                    <a:pt x="6181" y="13655"/>
                    <a:pt x="6221" y="13617"/>
                  </a:cubicBezTo>
                  <a:close/>
                  <a:moveTo>
                    <a:pt x="17809" y="15184"/>
                  </a:moveTo>
                  <a:lnTo>
                    <a:pt x="17809" y="15214"/>
                  </a:lnTo>
                  <a:cubicBezTo>
                    <a:pt x="17809" y="15206"/>
                    <a:pt x="17809" y="15199"/>
                    <a:pt x="17802" y="15191"/>
                  </a:cubicBezTo>
                  <a:cubicBezTo>
                    <a:pt x="17802" y="15184"/>
                    <a:pt x="17802" y="15184"/>
                    <a:pt x="17809" y="15184"/>
                  </a:cubicBezTo>
                  <a:close/>
                  <a:moveTo>
                    <a:pt x="22416" y="16191"/>
                  </a:moveTo>
                  <a:cubicBezTo>
                    <a:pt x="22408" y="16198"/>
                    <a:pt x="22399" y="16198"/>
                    <a:pt x="22399" y="16206"/>
                  </a:cubicBezTo>
                  <a:lnTo>
                    <a:pt x="22399" y="16198"/>
                  </a:lnTo>
                  <a:cubicBezTo>
                    <a:pt x="22408" y="16191"/>
                    <a:pt x="22408" y="16191"/>
                    <a:pt x="22416" y="16191"/>
                  </a:cubicBezTo>
                  <a:close/>
                  <a:moveTo>
                    <a:pt x="8386" y="17096"/>
                  </a:moveTo>
                  <a:cubicBezTo>
                    <a:pt x="8401" y="17096"/>
                    <a:pt x="8409" y="17103"/>
                    <a:pt x="8417" y="17113"/>
                  </a:cubicBezTo>
                  <a:cubicBezTo>
                    <a:pt x="8394" y="17128"/>
                    <a:pt x="8369" y="17143"/>
                    <a:pt x="8347" y="17151"/>
                  </a:cubicBezTo>
                  <a:cubicBezTo>
                    <a:pt x="8354" y="17136"/>
                    <a:pt x="8369" y="17113"/>
                    <a:pt x="8386" y="17096"/>
                  </a:cubicBezTo>
                  <a:close/>
                  <a:moveTo>
                    <a:pt x="13936" y="18789"/>
                  </a:moveTo>
                  <a:cubicBezTo>
                    <a:pt x="13943" y="18796"/>
                    <a:pt x="13953" y="18813"/>
                    <a:pt x="13953" y="18821"/>
                  </a:cubicBezTo>
                  <a:cubicBezTo>
                    <a:pt x="13943" y="18813"/>
                    <a:pt x="13928" y="18813"/>
                    <a:pt x="13921" y="18813"/>
                  </a:cubicBezTo>
                  <a:cubicBezTo>
                    <a:pt x="13921" y="18804"/>
                    <a:pt x="13928" y="18804"/>
                    <a:pt x="13928" y="18796"/>
                  </a:cubicBezTo>
                  <a:cubicBezTo>
                    <a:pt x="13928" y="18796"/>
                    <a:pt x="13936" y="18796"/>
                    <a:pt x="13936" y="18789"/>
                  </a:cubicBezTo>
                  <a:close/>
                  <a:moveTo>
                    <a:pt x="7151" y="18985"/>
                  </a:moveTo>
                  <a:lnTo>
                    <a:pt x="7151" y="18993"/>
                  </a:lnTo>
                  <a:lnTo>
                    <a:pt x="7141" y="18993"/>
                  </a:lnTo>
                  <a:lnTo>
                    <a:pt x="7141" y="18985"/>
                  </a:lnTo>
                  <a:close/>
                  <a:moveTo>
                    <a:pt x="21447" y="19654"/>
                  </a:moveTo>
                  <a:cubicBezTo>
                    <a:pt x="21447" y="19664"/>
                    <a:pt x="21454" y="19671"/>
                    <a:pt x="21464" y="19679"/>
                  </a:cubicBezTo>
                  <a:cubicBezTo>
                    <a:pt x="21447" y="19671"/>
                    <a:pt x="21439" y="19671"/>
                    <a:pt x="21431" y="19664"/>
                  </a:cubicBezTo>
                  <a:cubicBezTo>
                    <a:pt x="21439" y="19664"/>
                    <a:pt x="21439" y="19664"/>
                    <a:pt x="21447" y="19654"/>
                  </a:cubicBezTo>
                  <a:close/>
                  <a:moveTo>
                    <a:pt x="7812" y="20136"/>
                  </a:moveTo>
                  <a:cubicBezTo>
                    <a:pt x="7812" y="20144"/>
                    <a:pt x="7820" y="20151"/>
                    <a:pt x="7820" y="20151"/>
                  </a:cubicBezTo>
                  <a:cubicBezTo>
                    <a:pt x="7803" y="20159"/>
                    <a:pt x="7787" y="20159"/>
                    <a:pt x="7772" y="20159"/>
                  </a:cubicBezTo>
                  <a:cubicBezTo>
                    <a:pt x="7787" y="20151"/>
                    <a:pt x="7795" y="20144"/>
                    <a:pt x="7812" y="20136"/>
                  </a:cubicBezTo>
                  <a:close/>
                  <a:moveTo>
                    <a:pt x="4623" y="20504"/>
                  </a:moveTo>
                  <a:lnTo>
                    <a:pt x="4623" y="20521"/>
                  </a:lnTo>
                  <a:cubicBezTo>
                    <a:pt x="4607" y="20521"/>
                    <a:pt x="4600" y="20514"/>
                    <a:pt x="4583" y="20504"/>
                  </a:cubicBezTo>
                  <a:close/>
                  <a:moveTo>
                    <a:pt x="13858" y="20514"/>
                  </a:moveTo>
                  <a:lnTo>
                    <a:pt x="13866" y="20521"/>
                  </a:lnTo>
                  <a:lnTo>
                    <a:pt x="13858" y="20521"/>
                  </a:lnTo>
                  <a:lnTo>
                    <a:pt x="13858" y="20514"/>
                  </a:lnTo>
                  <a:close/>
                  <a:moveTo>
                    <a:pt x="8339" y="20380"/>
                  </a:moveTo>
                  <a:cubicBezTo>
                    <a:pt x="8347" y="20402"/>
                    <a:pt x="8362" y="20435"/>
                    <a:pt x="8386" y="20467"/>
                  </a:cubicBezTo>
                  <a:cubicBezTo>
                    <a:pt x="8332" y="20482"/>
                    <a:pt x="8267" y="20497"/>
                    <a:pt x="8197" y="20529"/>
                  </a:cubicBezTo>
                  <a:cubicBezTo>
                    <a:pt x="8245" y="20474"/>
                    <a:pt x="8292" y="20419"/>
                    <a:pt x="8339" y="20380"/>
                  </a:cubicBezTo>
                  <a:close/>
                  <a:moveTo>
                    <a:pt x="14677" y="20127"/>
                  </a:moveTo>
                  <a:cubicBezTo>
                    <a:pt x="14684" y="20166"/>
                    <a:pt x="14692" y="20206"/>
                    <a:pt x="14684" y="20238"/>
                  </a:cubicBezTo>
                  <a:cubicBezTo>
                    <a:pt x="14669" y="20278"/>
                    <a:pt x="14652" y="20316"/>
                    <a:pt x="14637" y="20363"/>
                  </a:cubicBezTo>
                  <a:cubicBezTo>
                    <a:pt x="14582" y="20442"/>
                    <a:pt x="14542" y="20504"/>
                    <a:pt x="14510" y="20561"/>
                  </a:cubicBezTo>
                  <a:cubicBezTo>
                    <a:pt x="14510" y="20514"/>
                    <a:pt x="14510" y="20474"/>
                    <a:pt x="14535" y="20442"/>
                  </a:cubicBezTo>
                  <a:cubicBezTo>
                    <a:pt x="14629" y="20278"/>
                    <a:pt x="14677" y="20198"/>
                    <a:pt x="14677" y="20127"/>
                  </a:cubicBezTo>
                  <a:close/>
                  <a:moveTo>
                    <a:pt x="13953" y="20899"/>
                  </a:moveTo>
                  <a:cubicBezTo>
                    <a:pt x="13953" y="20907"/>
                    <a:pt x="13953" y="20907"/>
                    <a:pt x="13960" y="20915"/>
                  </a:cubicBezTo>
                  <a:cubicBezTo>
                    <a:pt x="13953" y="20915"/>
                    <a:pt x="13943" y="20907"/>
                    <a:pt x="13943" y="20899"/>
                  </a:cubicBezTo>
                  <a:close/>
                  <a:moveTo>
                    <a:pt x="12866" y="21119"/>
                  </a:moveTo>
                  <a:lnTo>
                    <a:pt x="12866" y="21119"/>
                  </a:lnTo>
                  <a:cubicBezTo>
                    <a:pt x="12857" y="21128"/>
                    <a:pt x="12849" y="21128"/>
                    <a:pt x="12842" y="21136"/>
                  </a:cubicBezTo>
                  <a:lnTo>
                    <a:pt x="12842" y="21128"/>
                  </a:lnTo>
                  <a:cubicBezTo>
                    <a:pt x="12849" y="21128"/>
                    <a:pt x="12857" y="21128"/>
                    <a:pt x="12866" y="21119"/>
                  </a:cubicBezTo>
                  <a:close/>
                  <a:moveTo>
                    <a:pt x="25847" y="21946"/>
                  </a:moveTo>
                  <a:lnTo>
                    <a:pt x="25857" y="21954"/>
                  </a:lnTo>
                  <a:lnTo>
                    <a:pt x="25857" y="21961"/>
                  </a:lnTo>
                  <a:lnTo>
                    <a:pt x="25847" y="21954"/>
                  </a:lnTo>
                  <a:lnTo>
                    <a:pt x="25847" y="21946"/>
                  </a:lnTo>
                  <a:close/>
                  <a:moveTo>
                    <a:pt x="8921" y="22182"/>
                  </a:moveTo>
                  <a:lnTo>
                    <a:pt x="8929" y="22190"/>
                  </a:lnTo>
                  <a:cubicBezTo>
                    <a:pt x="8921" y="22197"/>
                    <a:pt x="8914" y="22197"/>
                    <a:pt x="8906" y="22205"/>
                  </a:cubicBezTo>
                  <a:cubicBezTo>
                    <a:pt x="8914" y="22197"/>
                    <a:pt x="8914" y="22190"/>
                    <a:pt x="8921" y="22182"/>
                  </a:cubicBezTo>
                  <a:close/>
                  <a:moveTo>
                    <a:pt x="9989" y="22673"/>
                  </a:moveTo>
                  <a:cubicBezTo>
                    <a:pt x="10001" y="22673"/>
                    <a:pt x="10012" y="22675"/>
                    <a:pt x="10023" y="22677"/>
                  </a:cubicBezTo>
                  <a:cubicBezTo>
                    <a:pt x="10008" y="22687"/>
                    <a:pt x="9985" y="22694"/>
                    <a:pt x="9953" y="22694"/>
                  </a:cubicBezTo>
                  <a:lnTo>
                    <a:pt x="9921" y="22694"/>
                  </a:lnTo>
                  <a:cubicBezTo>
                    <a:pt x="9946" y="22679"/>
                    <a:pt x="9969" y="22673"/>
                    <a:pt x="9989" y="22673"/>
                  </a:cubicBezTo>
                  <a:close/>
                  <a:moveTo>
                    <a:pt x="16345" y="22734"/>
                  </a:moveTo>
                  <a:cubicBezTo>
                    <a:pt x="16345" y="22742"/>
                    <a:pt x="16337" y="22742"/>
                    <a:pt x="16337" y="22749"/>
                  </a:cubicBezTo>
                  <a:cubicBezTo>
                    <a:pt x="16330" y="22749"/>
                    <a:pt x="16322" y="22757"/>
                    <a:pt x="16315" y="22757"/>
                  </a:cubicBezTo>
                  <a:cubicBezTo>
                    <a:pt x="16322" y="22749"/>
                    <a:pt x="16330" y="22742"/>
                    <a:pt x="16345" y="22734"/>
                  </a:cubicBezTo>
                  <a:close/>
                  <a:moveTo>
                    <a:pt x="28241" y="23008"/>
                  </a:moveTo>
                  <a:lnTo>
                    <a:pt x="28241" y="23025"/>
                  </a:lnTo>
                  <a:lnTo>
                    <a:pt x="28226" y="23025"/>
                  </a:lnTo>
                  <a:cubicBezTo>
                    <a:pt x="28234" y="23025"/>
                    <a:pt x="28234" y="23018"/>
                    <a:pt x="28241" y="23008"/>
                  </a:cubicBezTo>
                  <a:close/>
                  <a:moveTo>
                    <a:pt x="11015" y="24151"/>
                  </a:moveTo>
                  <a:cubicBezTo>
                    <a:pt x="11015" y="24159"/>
                    <a:pt x="11024" y="24166"/>
                    <a:pt x="11024" y="24174"/>
                  </a:cubicBezTo>
                  <a:cubicBezTo>
                    <a:pt x="11015" y="24166"/>
                    <a:pt x="11015" y="24159"/>
                    <a:pt x="11007" y="24151"/>
                  </a:cubicBezTo>
                  <a:close/>
                  <a:moveTo>
                    <a:pt x="28107" y="25173"/>
                  </a:moveTo>
                  <a:lnTo>
                    <a:pt x="28107" y="25173"/>
                  </a:lnTo>
                  <a:cubicBezTo>
                    <a:pt x="28099" y="25190"/>
                    <a:pt x="28084" y="25206"/>
                    <a:pt x="28077" y="25213"/>
                  </a:cubicBezTo>
                  <a:lnTo>
                    <a:pt x="28067" y="25213"/>
                  </a:lnTo>
                  <a:cubicBezTo>
                    <a:pt x="28084" y="25198"/>
                    <a:pt x="28092" y="25190"/>
                    <a:pt x="28107" y="25173"/>
                  </a:cubicBezTo>
                  <a:close/>
                  <a:moveTo>
                    <a:pt x="15944" y="25206"/>
                  </a:moveTo>
                  <a:cubicBezTo>
                    <a:pt x="15952" y="25238"/>
                    <a:pt x="15959" y="25268"/>
                    <a:pt x="15975" y="25292"/>
                  </a:cubicBezTo>
                  <a:cubicBezTo>
                    <a:pt x="15952" y="25300"/>
                    <a:pt x="15920" y="25308"/>
                    <a:pt x="15890" y="25315"/>
                  </a:cubicBezTo>
                  <a:cubicBezTo>
                    <a:pt x="15905" y="25275"/>
                    <a:pt x="15927" y="25238"/>
                    <a:pt x="15944" y="25206"/>
                  </a:cubicBezTo>
                  <a:close/>
                  <a:moveTo>
                    <a:pt x="26871" y="25119"/>
                  </a:moveTo>
                  <a:lnTo>
                    <a:pt x="26871" y="25119"/>
                  </a:lnTo>
                  <a:cubicBezTo>
                    <a:pt x="26903" y="25181"/>
                    <a:pt x="26951" y="25245"/>
                    <a:pt x="27021" y="25332"/>
                  </a:cubicBezTo>
                  <a:cubicBezTo>
                    <a:pt x="26896" y="25300"/>
                    <a:pt x="26856" y="25221"/>
                    <a:pt x="26871" y="25119"/>
                  </a:cubicBezTo>
                  <a:close/>
                  <a:moveTo>
                    <a:pt x="7268" y="26615"/>
                  </a:moveTo>
                  <a:cubicBezTo>
                    <a:pt x="7300" y="26645"/>
                    <a:pt x="7330" y="26670"/>
                    <a:pt x="7347" y="26693"/>
                  </a:cubicBezTo>
                  <a:cubicBezTo>
                    <a:pt x="7307" y="26677"/>
                    <a:pt x="7283" y="26655"/>
                    <a:pt x="7268" y="26615"/>
                  </a:cubicBezTo>
                  <a:close/>
                  <a:moveTo>
                    <a:pt x="13968" y="27411"/>
                  </a:moveTo>
                  <a:cubicBezTo>
                    <a:pt x="13968" y="27418"/>
                    <a:pt x="13975" y="27426"/>
                    <a:pt x="13976" y="27433"/>
                  </a:cubicBezTo>
                  <a:lnTo>
                    <a:pt x="13976" y="27433"/>
                  </a:lnTo>
                  <a:cubicBezTo>
                    <a:pt x="13975" y="27426"/>
                    <a:pt x="13968" y="27426"/>
                    <a:pt x="13960" y="27426"/>
                  </a:cubicBezTo>
                  <a:cubicBezTo>
                    <a:pt x="13960" y="27418"/>
                    <a:pt x="13960" y="27418"/>
                    <a:pt x="13968" y="27411"/>
                  </a:cubicBezTo>
                  <a:close/>
                  <a:moveTo>
                    <a:pt x="24793" y="27615"/>
                  </a:moveTo>
                  <a:lnTo>
                    <a:pt x="24793" y="27647"/>
                  </a:lnTo>
                  <a:cubicBezTo>
                    <a:pt x="24778" y="27637"/>
                    <a:pt x="24753" y="27630"/>
                    <a:pt x="24738" y="27630"/>
                  </a:cubicBezTo>
                  <a:cubicBezTo>
                    <a:pt x="24753" y="27622"/>
                    <a:pt x="24778" y="27622"/>
                    <a:pt x="24793" y="27615"/>
                  </a:cubicBezTo>
                  <a:close/>
                  <a:moveTo>
                    <a:pt x="21163" y="28291"/>
                  </a:moveTo>
                  <a:cubicBezTo>
                    <a:pt x="21156" y="28291"/>
                    <a:pt x="21156" y="28291"/>
                    <a:pt x="21156" y="28299"/>
                  </a:cubicBezTo>
                  <a:lnTo>
                    <a:pt x="21156" y="28291"/>
                  </a:lnTo>
                  <a:close/>
                  <a:moveTo>
                    <a:pt x="14614" y="28977"/>
                  </a:moveTo>
                  <a:cubicBezTo>
                    <a:pt x="14614" y="29017"/>
                    <a:pt x="14622" y="29047"/>
                    <a:pt x="14622" y="29071"/>
                  </a:cubicBezTo>
                  <a:cubicBezTo>
                    <a:pt x="14590" y="29064"/>
                    <a:pt x="14557" y="29064"/>
                    <a:pt x="14535" y="29064"/>
                  </a:cubicBezTo>
                  <a:cubicBezTo>
                    <a:pt x="14550" y="29032"/>
                    <a:pt x="14574" y="29007"/>
                    <a:pt x="14614" y="28977"/>
                  </a:cubicBezTo>
                  <a:close/>
                  <a:moveTo>
                    <a:pt x="6962" y="29432"/>
                  </a:moveTo>
                  <a:lnTo>
                    <a:pt x="6952" y="29442"/>
                  </a:lnTo>
                  <a:lnTo>
                    <a:pt x="6945" y="29442"/>
                  </a:lnTo>
                  <a:cubicBezTo>
                    <a:pt x="6952" y="29432"/>
                    <a:pt x="6952" y="29432"/>
                    <a:pt x="6962" y="29432"/>
                  </a:cubicBezTo>
                  <a:close/>
                  <a:moveTo>
                    <a:pt x="6984" y="29442"/>
                  </a:moveTo>
                  <a:lnTo>
                    <a:pt x="6992" y="29449"/>
                  </a:lnTo>
                  <a:cubicBezTo>
                    <a:pt x="6987" y="29447"/>
                    <a:pt x="6982" y="29446"/>
                    <a:pt x="6977" y="29446"/>
                  </a:cubicBezTo>
                  <a:cubicBezTo>
                    <a:pt x="6967" y="29446"/>
                    <a:pt x="6959" y="29449"/>
                    <a:pt x="6952" y="29449"/>
                  </a:cubicBezTo>
                  <a:cubicBezTo>
                    <a:pt x="6962" y="29442"/>
                    <a:pt x="6977" y="29442"/>
                    <a:pt x="6984" y="29442"/>
                  </a:cubicBezTo>
                  <a:close/>
                  <a:moveTo>
                    <a:pt x="26155" y="29323"/>
                  </a:moveTo>
                  <a:cubicBezTo>
                    <a:pt x="26158" y="29323"/>
                    <a:pt x="26160" y="29323"/>
                    <a:pt x="26163" y="29323"/>
                  </a:cubicBezTo>
                  <a:cubicBezTo>
                    <a:pt x="26218" y="29591"/>
                    <a:pt x="25927" y="29755"/>
                    <a:pt x="25927" y="30009"/>
                  </a:cubicBezTo>
                  <a:cubicBezTo>
                    <a:pt x="25927" y="30009"/>
                    <a:pt x="25919" y="30009"/>
                    <a:pt x="25919" y="30016"/>
                  </a:cubicBezTo>
                  <a:cubicBezTo>
                    <a:pt x="25864" y="30056"/>
                    <a:pt x="25817" y="30103"/>
                    <a:pt x="25777" y="30165"/>
                  </a:cubicBezTo>
                  <a:cubicBezTo>
                    <a:pt x="25730" y="30228"/>
                    <a:pt x="25690" y="30292"/>
                    <a:pt x="25658" y="30362"/>
                  </a:cubicBezTo>
                  <a:cubicBezTo>
                    <a:pt x="25608" y="30413"/>
                    <a:pt x="25562" y="30456"/>
                    <a:pt x="25508" y="30456"/>
                  </a:cubicBezTo>
                  <a:cubicBezTo>
                    <a:pt x="25486" y="30456"/>
                    <a:pt x="25464" y="30449"/>
                    <a:pt x="25439" y="30434"/>
                  </a:cubicBezTo>
                  <a:cubicBezTo>
                    <a:pt x="25297" y="30330"/>
                    <a:pt x="25352" y="30173"/>
                    <a:pt x="25415" y="30024"/>
                  </a:cubicBezTo>
                  <a:cubicBezTo>
                    <a:pt x="25447" y="30009"/>
                    <a:pt x="25479" y="29992"/>
                    <a:pt x="25501" y="29977"/>
                  </a:cubicBezTo>
                  <a:cubicBezTo>
                    <a:pt x="25651" y="29857"/>
                    <a:pt x="25777" y="29733"/>
                    <a:pt x="25840" y="29551"/>
                  </a:cubicBezTo>
                  <a:cubicBezTo>
                    <a:pt x="25972" y="29537"/>
                    <a:pt x="26012" y="29323"/>
                    <a:pt x="26155" y="29323"/>
                  </a:cubicBezTo>
                  <a:close/>
                  <a:moveTo>
                    <a:pt x="11251" y="31764"/>
                  </a:moveTo>
                  <a:lnTo>
                    <a:pt x="11260" y="31772"/>
                  </a:lnTo>
                  <a:cubicBezTo>
                    <a:pt x="11251" y="31772"/>
                    <a:pt x="11251" y="31772"/>
                    <a:pt x="11251" y="31764"/>
                  </a:cubicBezTo>
                  <a:close/>
                  <a:moveTo>
                    <a:pt x="13070" y="32724"/>
                  </a:moveTo>
                  <a:lnTo>
                    <a:pt x="13063" y="32731"/>
                  </a:lnTo>
                  <a:cubicBezTo>
                    <a:pt x="13063" y="32724"/>
                    <a:pt x="13070" y="32724"/>
                    <a:pt x="13070" y="32724"/>
                  </a:cubicBezTo>
                  <a:close/>
                  <a:moveTo>
                    <a:pt x="10229" y="33174"/>
                  </a:moveTo>
                  <a:lnTo>
                    <a:pt x="10229" y="33181"/>
                  </a:lnTo>
                  <a:lnTo>
                    <a:pt x="10221" y="33189"/>
                  </a:lnTo>
                  <a:lnTo>
                    <a:pt x="10221" y="33181"/>
                  </a:lnTo>
                  <a:lnTo>
                    <a:pt x="10229" y="33174"/>
                  </a:lnTo>
                  <a:close/>
                  <a:moveTo>
                    <a:pt x="8368" y="33651"/>
                  </a:moveTo>
                  <a:cubicBezTo>
                    <a:pt x="8372" y="33651"/>
                    <a:pt x="8376" y="33652"/>
                    <a:pt x="8379" y="33653"/>
                  </a:cubicBezTo>
                  <a:cubicBezTo>
                    <a:pt x="8369" y="33653"/>
                    <a:pt x="8362" y="33661"/>
                    <a:pt x="8354" y="33669"/>
                  </a:cubicBezTo>
                  <a:cubicBezTo>
                    <a:pt x="8336" y="33662"/>
                    <a:pt x="8352" y="33651"/>
                    <a:pt x="8368" y="33651"/>
                  </a:cubicBezTo>
                  <a:close/>
                  <a:moveTo>
                    <a:pt x="20872" y="34715"/>
                  </a:moveTo>
                  <a:cubicBezTo>
                    <a:pt x="20912" y="34763"/>
                    <a:pt x="20935" y="34827"/>
                    <a:pt x="20912" y="34889"/>
                  </a:cubicBezTo>
                  <a:cubicBezTo>
                    <a:pt x="20893" y="34951"/>
                    <a:pt x="20866" y="34974"/>
                    <a:pt x="20839" y="34974"/>
                  </a:cubicBezTo>
                  <a:cubicBezTo>
                    <a:pt x="20832" y="34974"/>
                    <a:pt x="20825" y="34972"/>
                    <a:pt x="20817" y="34969"/>
                  </a:cubicBezTo>
                  <a:cubicBezTo>
                    <a:pt x="20832" y="34850"/>
                    <a:pt x="20865" y="34770"/>
                    <a:pt x="20872" y="34715"/>
                  </a:cubicBezTo>
                  <a:close/>
                  <a:moveTo>
                    <a:pt x="22132" y="34984"/>
                  </a:moveTo>
                  <a:lnTo>
                    <a:pt x="22132" y="34984"/>
                  </a:lnTo>
                  <a:cubicBezTo>
                    <a:pt x="22146" y="35038"/>
                    <a:pt x="22063" y="35123"/>
                    <a:pt x="22011" y="35123"/>
                  </a:cubicBezTo>
                  <a:cubicBezTo>
                    <a:pt x="22003" y="35123"/>
                    <a:pt x="21997" y="35122"/>
                    <a:pt x="21991" y="35118"/>
                  </a:cubicBezTo>
                  <a:cubicBezTo>
                    <a:pt x="21983" y="35118"/>
                    <a:pt x="21983" y="35118"/>
                    <a:pt x="21974" y="35110"/>
                  </a:cubicBezTo>
                  <a:cubicBezTo>
                    <a:pt x="22030" y="35078"/>
                    <a:pt x="22085" y="35031"/>
                    <a:pt x="22132" y="34984"/>
                  </a:cubicBezTo>
                  <a:close/>
                  <a:moveTo>
                    <a:pt x="13016" y="35093"/>
                  </a:moveTo>
                  <a:cubicBezTo>
                    <a:pt x="13016" y="35101"/>
                    <a:pt x="13023" y="35101"/>
                    <a:pt x="13031" y="35101"/>
                  </a:cubicBezTo>
                  <a:cubicBezTo>
                    <a:pt x="13023" y="35118"/>
                    <a:pt x="13016" y="35125"/>
                    <a:pt x="13008" y="35133"/>
                  </a:cubicBezTo>
                  <a:cubicBezTo>
                    <a:pt x="13008" y="35118"/>
                    <a:pt x="13008" y="35110"/>
                    <a:pt x="13016" y="35093"/>
                  </a:cubicBezTo>
                  <a:close/>
                  <a:moveTo>
                    <a:pt x="10331" y="35605"/>
                  </a:moveTo>
                  <a:cubicBezTo>
                    <a:pt x="10370" y="35630"/>
                    <a:pt x="10410" y="35653"/>
                    <a:pt x="10448" y="35677"/>
                  </a:cubicBezTo>
                  <a:cubicBezTo>
                    <a:pt x="10410" y="35668"/>
                    <a:pt x="10370" y="35637"/>
                    <a:pt x="10331" y="35605"/>
                  </a:cubicBezTo>
                  <a:close/>
                  <a:moveTo>
                    <a:pt x="19818" y="37109"/>
                  </a:moveTo>
                  <a:lnTo>
                    <a:pt x="19818" y="37117"/>
                  </a:lnTo>
                  <a:cubicBezTo>
                    <a:pt x="19818" y="37117"/>
                    <a:pt x="19810" y="37117"/>
                    <a:pt x="19810" y="37109"/>
                  </a:cubicBezTo>
                  <a:close/>
                  <a:moveTo>
                    <a:pt x="15346" y="0"/>
                  </a:moveTo>
                  <a:cubicBezTo>
                    <a:pt x="15303" y="0"/>
                    <a:pt x="15251" y="21"/>
                    <a:pt x="15189" y="68"/>
                  </a:cubicBezTo>
                  <a:cubicBezTo>
                    <a:pt x="15029" y="181"/>
                    <a:pt x="14868" y="219"/>
                    <a:pt x="14701" y="219"/>
                  </a:cubicBezTo>
                  <a:cubicBezTo>
                    <a:pt x="14614" y="219"/>
                    <a:pt x="14524" y="209"/>
                    <a:pt x="14433" y="192"/>
                  </a:cubicBezTo>
                  <a:cubicBezTo>
                    <a:pt x="14377" y="184"/>
                    <a:pt x="14322" y="180"/>
                    <a:pt x="14265" y="180"/>
                  </a:cubicBezTo>
                  <a:cubicBezTo>
                    <a:pt x="14179" y="180"/>
                    <a:pt x="14091" y="188"/>
                    <a:pt x="14000" y="192"/>
                  </a:cubicBezTo>
                  <a:cubicBezTo>
                    <a:pt x="13906" y="202"/>
                    <a:pt x="13819" y="257"/>
                    <a:pt x="13802" y="366"/>
                  </a:cubicBezTo>
                  <a:cubicBezTo>
                    <a:pt x="13794" y="485"/>
                    <a:pt x="13881" y="533"/>
                    <a:pt x="13976" y="555"/>
                  </a:cubicBezTo>
                  <a:cubicBezTo>
                    <a:pt x="14117" y="595"/>
                    <a:pt x="14321" y="516"/>
                    <a:pt x="14338" y="759"/>
                  </a:cubicBezTo>
                  <a:cubicBezTo>
                    <a:pt x="14212" y="791"/>
                    <a:pt x="14085" y="831"/>
                    <a:pt x="13953" y="863"/>
                  </a:cubicBezTo>
                  <a:cubicBezTo>
                    <a:pt x="13827" y="779"/>
                    <a:pt x="13713" y="659"/>
                    <a:pt x="13547" y="659"/>
                  </a:cubicBezTo>
                  <a:cubicBezTo>
                    <a:pt x="13526" y="659"/>
                    <a:pt x="13504" y="661"/>
                    <a:pt x="13480" y="665"/>
                  </a:cubicBezTo>
                  <a:cubicBezTo>
                    <a:pt x="13140" y="824"/>
                    <a:pt x="12795" y="918"/>
                    <a:pt x="12424" y="958"/>
                  </a:cubicBezTo>
                  <a:cubicBezTo>
                    <a:pt x="12330" y="776"/>
                    <a:pt x="12409" y="689"/>
                    <a:pt x="12591" y="665"/>
                  </a:cubicBezTo>
                  <a:cubicBezTo>
                    <a:pt x="12715" y="650"/>
                    <a:pt x="12904" y="627"/>
                    <a:pt x="12842" y="476"/>
                  </a:cubicBezTo>
                  <a:cubicBezTo>
                    <a:pt x="12817" y="407"/>
                    <a:pt x="12782" y="384"/>
                    <a:pt x="12741" y="384"/>
                  </a:cubicBezTo>
                  <a:cubicBezTo>
                    <a:pt x="12666" y="384"/>
                    <a:pt x="12572" y="464"/>
                    <a:pt x="12496" y="485"/>
                  </a:cubicBezTo>
                  <a:cubicBezTo>
                    <a:pt x="12479" y="493"/>
                    <a:pt x="12464" y="500"/>
                    <a:pt x="12449" y="508"/>
                  </a:cubicBezTo>
                  <a:cubicBezTo>
                    <a:pt x="12243" y="555"/>
                    <a:pt x="11984" y="540"/>
                    <a:pt x="11842" y="665"/>
                  </a:cubicBezTo>
                  <a:cubicBezTo>
                    <a:pt x="11534" y="933"/>
                    <a:pt x="12228" y="776"/>
                    <a:pt x="12039" y="1052"/>
                  </a:cubicBezTo>
                  <a:cubicBezTo>
                    <a:pt x="11818" y="1137"/>
                    <a:pt x="11574" y="1209"/>
                    <a:pt x="11393" y="1319"/>
                  </a:cubicBezTo>
                  <a:cubicBezTo>
                    <a:pt x="11047" y="1515"/>
                    <a:pt x="10425" y="1303"/>
                    <a:pt x="10353" y="1987"/>
                  </a:cubicBezTo>
                  <a:cubicBezTo>
                    <a:pt x="10614" y="1972"/>
                    <a:pt x="10858" y="1957"/>
                    <a:pt x="11126" y="1933"/>
                  </a:cubicBezTo>
                  <a:lnTo>
                    <a:pt x="11126" y="1933"/>
                  </a:lnTo>
                  <a:cubicBezTo>
                    <a:pt x="11024" y="2216"/>
                    <a:pt x="10693" y="2233"/>
                    <a:pt x="10599" y="2484"/>
                  </a:cubicBezTo>
                  <a:cubicBezTo>
                    <a:pt x="9796" y="2925"/>
                    <a:pt x="8921" y="3240"/>
                    <a:pt x="8205" y="3830"/>
                  </a:cubicBezTo>
                  <a:cubicBezTo>
                    <a:pt x="8122" y="3484"/>
                    <a:pt x="8581" y="2914"/>
                    <a:pt x="8930" y="2914"/>
                  </a:cubicBezTo>
                  <a:cubicBezTo>
                    <a:pt x="8945" y="2914"/>
                    <a:pt x="8961" y="2915"/>
                    <a:pt x="8976" y="2917"/>
                  </a:cubicBezTo>
                  <a:cubicBezTo>
                    <a:pt x="9007" y="2924"/>
                    <a:pt x="9037" y="2927"/>
                    <a:pt x="9063" y="2927"/>
                  </a:cubicBezTo>
                  <a:cubicBezTo>
                    <a:pt x="9137" y="2927"/>
                    <a:pt x="9190" y="2900"/>
                    <a:pt x="9212" y="2830"/>
                  </a:cubicBezTo>
                  <a:cubicBezTo>
                    <a:pt x="9244" y="2728"/>
                    <a:pt x="9259" y="2602"/>
                    <a:pt x="9229" y="2507"/>
                  </a:cubicBezTo>
                  <a:cubicBezTo>
                    <a:pt x="9212" y="2451"/>
                    <a:pt x="9183" y="2436"/>
                    <a:pt x="9148" y="2436"/>
                  </a:cubicBezTo>
                  <a:cubicBezTo>
                    <a:pt x="9104" y="2436"/>
                    <a:pt x="9052" y="2461"/>
                    <a:pt x="9006" y="2461"/>
                  </a:cubicBezTo>
                  <a:cubicBezTo>
                    <a:pt x="9001" y="2461"/>
                    <a:pt x="8997" y="2460"/>
                    <a:pt x="8993" y="2460"/>
                  </a:cubicBezTo>
                  <a:cubicBezTo>
                    <a:pt x="8975" y="2458"/>
                    <a:pt x="8958" y="2457"/>
                    <a:pt x="8942" y="2457"/>
                  </a:cubicBezTo>
                  <a:cubicBezTo>
                    <a:pt x="8593" y="2457"/>
                    <a:pt x="8614" y="2836"/>
                    <a:pt x="8434" y="2972"/>
                  </a:cubicBezTo>
                  <a:cubicBezTo>
                    <a:pt x="8126" y="3208"/>
                    <a:pt x="7803" y="3389"/>
                    <a:pt x="7765" y="3822"/>
                  </a:cubicBezTo>
                  <a:cubicBezTo>
                    <a:pt x="7755" y="3862"/>
                    <a:pt x="7708" y="3917"/>
                    <a:pt x="7670" y="3924"/>
                  </a:cubicBezTo>
                  <a:cubicBezTo>
                    <a:pt x="7158" y="3996"/>
                    <a:pt x="7039" y="4444"/>
                    <a:pt x="6756" y="4767"/>
                  </a:cubicBezTo>
                  <a:cubicBezTo>
                    <a:pt x="6489" y="5067"/>
                    <a:pt x="6489" y="5256"/>
                    <a:pt x="6567" y="5555"/>
                  </a:cubicBezTo>
                  <a:lnTo>
                    <a:pt x="6189" y="5846"/>
                  </a:lnTo>
                  <a:lnTo>
                    <a:pt x="6000" y="5846"/>
                  </a:lnTo>
                  <a:cubicBezTo>
                    <a:pt x="5992" y="5719"/>
                    <a:pt x="5930" y="5657"/>
                    <a:pt x="5803" y="5657"/>
                  </a:cubicBezTo>
                  <a:cubicBezTo>
                    <a:pt x="5789" y="5656"/>
                    <a:pt x="5775" y="5656"/>
                    <a:pt x="5761" y="5656"/>
                  </a:cubicBezTo>
                  <a:cubicBezTo>
                    <a:pt x="5425" y="5656"/>
                    <a:pt x="5239" y="5910"/>
                    <a:pt x="5127" y="6144"/>
                  </a:cubicBezTo>
                  <a:cubicBezTo>
                    <a:pt x="5025" y="6358"/>
                    <a:pt x="5426" y="6296"/>
                    <a:pt x="5480" y="6492"/>
                  </a:cubicBezTo>
                  <a:cubicBezTo>
                    <a:pt x="5480" y="6500"/>
                    <a:pt x="5505" y="6507"/>
                    <a:pt x="5512" y="6515"/>
                  </a:cubicBezTo>
                  <a:cubicBezTo>
                    <a:pt x="5592" y="6562"/>
                    <a:pt x="5607" y="6634"/>
                    <a:pt x="5614" y="6711"/>
                  </a:cubicBezTo>
                  <a:cubicBezTo>
                    <a:pt x="5063" y="7263"/>
                    <a:pt x="4836" y="8026"/>
                    <a:pt x="4371" y="8625"/>
                  </a:cubicBezTo>
                  <a:lnTo>
                    <a:pt x="4080" y="8720"/>
                  </a:lnTo>
                  <a:cubicBezTo>
                    <a:pt x="4118" y="8909"/>
                    <a:pt x="4197" y="9090"/>
                    <a:pt x="3993" y="9254"/>
                  </a:cubicBezTo>
                  <a:cubicBezTo>
                    <a:pt x="3859" y="9356"/>
                    <a:pt x="3976" y="9436"/>
                    <a:pt x="4071" y="9491"/>
                  </a:cubicBezTo>
                  <a:cubicBezTo>
                    <a:pt x="4008" y="9617"/>
                    <a:pt x="3914" y="9712"/>
                    <a:pt x="3787" y="9782"/>
                  </a:cubicBezTo>
                  <a:cubicBezTo>
                    <a:pt x="3737" y="9782"/>
                    <a:pt x="3680" y="9785"/>
                    <a:pt x="3624" y="9785"/>
                  </a:cubicBezTo>
                  <a:cubicBezTo>
                    <a:pt x="3507" y="9785"/>
                    <a:pt x="3393" y="9770"/>
                    <a:pt x="3340" y="9680"/>
                  </a:cubicBezTo>
                  <a:cubicBezTo>
                    <a:pt x="3254" y="9541"/>
                    <a:pt x="3171" y="9492"/>
                    <a:pt x="3097" y="9492"/>
                  </a:cubicBezTo>
                  <a:cubicBezTo>
                    <a:pt x="2963" y="9492"/>
                    <a:pt x="2861" y="9660"/>
                    <a:pt x="2835" y="9751"/>
                  </a:cubicBezTo>
                  <a:cubicBezTo>
                    <a:pt x="2725" y="10122"/>
                    <a:pt x="2591" y="10483"/>
                    <a:pt x="2482" y="10845"/>
                  </a:cubicBezTo>
                  <a:cubicBezTo>
                    <a:pt x="2482" y="10861"/>
                    <a:pt x="2584" y="10900"/>
                    <a:pt x="2631" y="10932"/>
                  </a:cubicBezTo>
                  <a:lnTo>
                    <a:pt x="2639" y="10932"/>
                  </a:lnTo>
                  <a:cubicBezTo>
                    <a:pt x="2606" y="10995"/>
                    <a:pt x="2576" y="11057"/>
                    <a:pt x="2544" y="11121"/>
                  </a:cubicBezTo>
                  <a:cubicBezTo>
                    <a:pt x="2166" y="11609"/>
                    <a:pt x="1930" y="12191"/>
                    <a:pt x="1482" y="12616"/>
                  </a:cubicBezTo>
                  <a:cubicBezTo>
                    <a:pt x="1378" y="12720"/>
                    <a:pt x="1348" y="12837"/>
                    <a:pt x="1482" y="12947"/>
                  </a:cubicBezTo>
                  <a:cubicBezTo>
                    <a:pt x="1545" y="13073"/>
                    <a:pt x="1694" y="13160"/>
                    <a:pt x="1679" y="13324"/>
                  </a:cubicBezTo>
                  <a:cubicBezTo>
                    <a:pt x="1504" y="13479"/>
                    <a:pt x="1677" y="13939"/>
                    <a:pt x="1319" y="13939"/>
                  </a:cubicBezTo>
                  <a:cubicBezTo>
                    <a:pt x="1274" y="13939"/>
                    <a:pt x="1222" y="13931"/>
                    <a:pt x="1159" y="13916"/>
                  </a:cubicBezTo>
                  <a:cubicBezTo>
                    <a:pt x="1157" y="13915"/>
                    <a:pt x="1155" y="13915"/>
                    <a:pt x="1153" y="13915"/>
                  </a:cubicBezTo>
                  <a:cubicBezTo>
                    <a:pt x="1095" y="13915"/>
                    <a:pt x="980" y="14099"/>
                    <a:pt x="1032" y="14137"/>
                  </a:cubicBezTo>
                  <a:cubicBezTo>
                    <a:pt x="1418" y="14403"/>
                    <a:pt x="1010" y="14498"/>
                    <a:pt x="930" y="14672"/>
                  </a:cubicBezTo>
                  <a:cubicBezTo>
                    <a:pt x="811" y="14947"/>
                    <a:pt x="670" y="15223"/>
                    <a:pt x="726" y="15537"/>
                  </a:cubicBezTo>
                  <a:cubicBezTo>
                    <a:pt x="733" y="15604"/>
                    <a:pt x="694" y="15740"/>
                    <a:pt x="779" y="15740"/>
                  </a:cubicBezTo>
                  <a:cubicBezTo>
                    <a:pt x="793" y="15740"/>
                    <a:pt x="812" y="15736"/>
                    <a:pt x="836" y="15726"/>
                  </a:cubicBezTo>
                  <a:cubicBezTo>
                    <a:pt x="907" y="15699"/>
                    <a:pt x="961" y="15687"/>
                    <a:pt x="1002" y="15687"/>
                  </a:cubicBezTo>
                  <a:cubicBezTo>
                    <a:pt x="1243" y="15687"/>
                    <a:pt x="1020" y="16102"/>
                    <a:pt x="1229" y="16183"/>
                  </a:cubicBezTo>
                  <a:cubicBezTo>
                    <a:pt x="1323" y="16215"/>
                    <a:pt x="1119" y="16521"/>
                    <a:pt x="985" y="16623"/>
                  </a:cubicBezTo>
                  <a:cubicBezTo>
                    <a:pt x="443" y="17056"/>
                    <a:pt x="434" y="17049"/>
                    <a:pt x="915" y="17474"/>
                  </a:cubicBezTo>
                  <a:cubicBezTo>
                    <a:pt x="938" y="17498"/>
                    <a:pt x="938" y="17538"/>
                    <a:pt x="963" y="17623"/>
                  </a:cubicBezTo>
                  <a:cubicBezTo>
                    <a:pt x="890" y="17598"/>
                    <a:pt x="819" y="17585"/>
                    <a:pt x="754" y="17585"/>
                  </a:cubicBezTo>
                  <a:cubicBezTo>
                    <a:pt x="614" y="17585"/>
                    <a:pt x="501" y="17648"/>
                    <a:pt x="458" y="17804"/>
                  </a:cubicBezTo>
                  <a:cubicBezTo>
                    <a:pt x="418" y="17954"/>
                    <a:pt x="463" y="17986"/>
                    <a:pt x="532" y="17986"/>
                  </a:cubicBezTo>
                  <a:cubicBezTo>
                    <a:pt x="584" y="17986"/>
                    <a:pt x="649" y="17967"/>
                    <a:pt x="701" y="17967"/>
                  </a:cubicBezTo>
                  <a:cubicBezTo>
                    <a:pt x="744" y="17967"/>
                    <a:pt x="778" y="17980"/>
                    <a:pt x="789" y="18025"/>
                  </a:cubicBezTo>
                  <a:cubicBezTo>
                    <a:pt x="796" y="18058"/>
                    <a:pt x="804" y="18088"/>
                    <a:pt x="811" y="18120"/>
                  </a:cubicBezTo>
                  <a:cubicBezTo>
                    <a:pt x="434" y="18371"/>
                    <a:pt x="135" y="18679"/>
                    <a:pt x="143" y="19174"/>
                  </a:cubicBezTo>
                  <a:cubicBezTo>
                    <a:pt x="1" y="19324"/>
                    <a:pt x="40" y="19490"/>
                    <a:pt x="103" y="19654"/>
                  </a:cubicBezTo>
                  <a:cubicBezTo>
                    <a:pt x="245" y="20025"/>
                    <a:pt x="396" y="20372"/>
                    <a:pt x="717" y="20616"/>
                  </a:cubicBezTo>
                  <a:cubicBezTo>
                    <a:pt x="88" y="20845"/>
                    <a:pt x="56" y="20922"/>
                    <a:pt x="371" y="21544"/>
                  </a:cubicBezTo>
                  <a:cubicBezTo>
                    <a:pt x="411" y="21623"/>
                    <a:pt x="473" y="21695"/>
                    <a:pt x="528" y="21765"/>
                  </a:cubicBezTo>
                  <a:cubicBezTo>
                    <a:pt x="528" y="21816"/>
                    <a:pt x="577" y="21923"/>
                    <a:pt x="538" y="21923"/>
                  </a:cubicBezTo>
                  <a:cubicBezTo>
                    <a:pt x="535" y="21923"/>
                    <a:pt x="532" y="21923"/>
                    <a:pt x="528" y="21922"/>
                  </a:cubicBezTo>
                  <a:cubicBezTo>
                    <a:pt x="473" y="21907"/>
                    <a:pt x="421" y="21899"/>
                    <a:pt x="374" y="21899"/>
                  </a:cubicBezTo>
                  <a:cubicBezTo>
                    <a:pt x="240" y="21899"/>
                    <a:pt x="139" y="21962"/>
                    <a:pt x="80" y="22120"/>
                  </a:cubicBezTo>
                  <a:cubicBezTo>
                    <a:pt x="1" y="22356"/>
                    <a:pt x="301" y="22386"/>
                    <a:pt x="324" y="22513"/>
                  </a:cubicBezTo>
                  <a:cubicBezTo>
                    <a:pt x="396" y="22819"/>
                    <a:pt x="811" y="22938"/>
                    <a:pt x="717" y="23301"/>
                  </a:cubicBezTo>
                  <a:cubicBezTo>
                    <a:pt x="426" y="23520"/>
                    <a:pt x="396" y="23734"/>
                    <a:pt x="709" y="23970"/>
                  </a:cubicBezTo>
                  <a:cubicBezTo>
                    <a:pt x="804" y="24040"/>
                    <a:pt x="915" y="24127"/>
                    <a:pt x="930" y="24268"/>
                  </a:cubicBezTo>
                  <a:cubicBezTo>
                    <a:pt x="923" y="24293"/>
                    <a:pt x="915" y="24323"/>
                    <a:pt x="906" y="24355"/>
                  </a:cubicBezTo>
                  <a:cubicBezTo>
                    <a:pt x="749" y="24450"/>
                    <a:pt x="632" y="24584"/>
                    <a:pt x="528" y="24741"/>
                  </a:cubicBezTo>
                  <a:cubicBezTo>
                    <a:pt x="371" y="24898"/>
                    <a:pt x="245" y="25064"/>
                    <a:pt x="528" y="25221"/>
                  </a:cubicBezTo>
                  <a:cubicBezTo>
                    <a:pt x="537" y="25387"/>
                    <a:pt x="868" y="25417"/>
                    <a:pt x="694" y="25693"/>
                  </a:cubicBezTo>
                  <a:cubicBezTo>
                    <a:pt x="386" y="26173"/>
                    <a:pt x="560" y="26441"/>
                    <a:pt x="1189" y="26504"/>
                  </a:cubicBezTo>
                  <a:cubicBezTo>
                    <a:pt x="781" y="26560"/>
                    <a:pt x="811" y="26834"/>
                    <a:pt x="811" y="27118"/>
                  </a:cubicBezTo>
                  <a:cubicBezTo>
                    <a:pt x="821" y="27418"/>
                    <a:pt x="978" y="27654"/>
                    <a:pt x="1104" y="27906"/>
                  </a:cubicBezTo>
                  <a:cubicBezTo>
                    <a:pt x="1316" y="28370"/>
                    <a:pt x="1490" y="28850"/>
                    <a:pt x="1592" y="29355"/>
                  </a:cubicBezTo>
                  <a:cubicBezTo>
                    <a:pt x="1599" y="29402"/>
                    <a:pt x="1639" y="29442"/>
                    <a:pt x="1671" y="29472"/>
                  </a:cubicBezTo>
                  <a:cubicBezTo>
                    <a:pt x="1992" y="29820"/>
                    <a:pt x="2221" y="30198"/>
                    <a:pt x="2315" y="30678"/>
                  </a:cubicBezTo>
                  <a:cubicBezTo>
                    <a:pt x="2380" y="31001"/>
                    <a:pt x="2504" y="31346"/>
                    <a:pt x="2820" y="31550"/>
                  </a:cubicBezTo>
                  <a:cubicBezTo>
                    <a:pt x="3300" y="32731"/>
                    <a:pt x="4127" y="33669"/>
                    <a:pt x="4930" y="34621"/>
                  </a:cubicBezTo>
                  <a:cubicBezTo>
                    <a:pt x="5119" y="34991"/>
                    <a:pt x="5346" y="35322"/>
                    <a:pt x="5803" y="35394"/>
                  </a:cubicBezTo>
                  <a:cubicBezTo>
                    <a:pt x="5843" y="35471"/>
                    <a:pt x="5913" y="35479"/>
                    <a:pt x="5992" y="35488"/>
                  </a:cubicBezTo>
                  <a:cubicBezTo>
                    <a:pt x="6189" y="35677"/>
                    <a:pt x="6378" y="35866"/>
                    <a:pt x="6574" y="36055"/>
                  </a:cubicBezTo>
                  <a:cubicBezTo>
                    <a:pt x="6574" y="36306"/>
                    <a:pt x="6788" y="36354"/>
                    <a:pt x="6952" y="36440"/>
                  </a:cubicBezTo>
                  <a:cubicBezTo>
                    <a:pt x="6988" y="36470"/>
                    <a:pt x="7024" y="36479"/>
                    <a:pt x="7059" y="36479"/>
                  </a:cubicBezTo>
                  <a:cubicBezTo>
                    <a:pt x="7133" y="36479"/>
                    <a:pt x="7205" y="36435"/>
                    <a:pt x="7276" y="36435"/>
                  </a:cubicBezTo>
                  <a:cubicBezTo>
                    <a:pt x="7289" y="36435"/>
                    <a:pt x="7302" y="36437"/>
                    <a:pt x="7315" y="36440"/>
                  </a:cubicBezTo>
                  <a:cubicBezTo>
                    <a:pt x="7318" y="36441"/>
                    <a:pt x="7320" y="36441"/>
                    <a:pt x="7324" y="36441"/>
                  </a:cubicBezTo>
                  <a:cubicBezTo>
                    <a:pt x="7356" y="36441"/>
                    <a:pt x="7411" y="36423"/>
                    <a:pt x="7446" y="36423"/>
                  </a:cubicBezTo>
                  <a:cubicBezTo>
                    <a:pt x="7478" y="36423"/>
                    <a:pt x="7493" y="36438"/>
                    <a:pt x="7457" y="36495"/>
                  </a:cubicBezTo>
                  <a:cubicBezTo>
                    <a:pt x="7346" y="36667"/>
                    <a:pt x="7374" y="36701"/>
                    <a:pt x="7438" y="36701"/>
                  </a:cubicBezTo>
                  <a:cubicBezTo>
                    <a:pt x="7479" y="36701"/>
                    <a:pt x="7534" y="36687"/>
                    <a:pt x="7578" y="36687"/>
                  </a:cubicBezTo>
                  <a:cubicBezTo>
                    <a:pt x="7591" y="36687"/>
                    <a:pt x="7603" y="36688"/>
                    <a:pt x="7614" y="36692"/>
                  </a:cubicBezTo>
                  <a:cubicBezTo>
                    <a:pt x="7693" y="36716"/>
                    <a:pt x="7787" y="36724"/>
                    <a:pt x="7850" y="36779"/>
                  </a:cubicBezTo>
                  <a:cubicBezTo>
                    <a:pt x="7867" y="36801"/>
                    <a:pt x="7882" y="36818"/>
                    <a:pt x="7897" y="36833"/>
                  </a:cubicBezTo>
                  <a:cubicBezTo>
                    <a:pt x="7906" y="36849"/>
                    <a:pt x="7914" y="36866"/>
                    <a:pt x="7922" y="36881"/>
                  </a:cubicBezTo>
                  <a:cubicBezTo>
                    <a:pt x="8031" y="37189"/>
                    <a:pt x="8299" y="37274"/>
                    <a:pt x="8590" y="37306"/>
                  </a:cubicBezTo>
                  <a:lnTo>
                    <a:pt x="8677" y="37306"/>
                  </a:lnTo>
                  <a:cubicBezTo>
                    <a:pt x="8866" y="37385"/>
                    <a:pt x="9205" y="37259"/>
                    <a:pt x="9182" y="37652"/>
                  </a:cubicBezTo>
                  <a:cubicBezTo>
                    <a:pt x="9173" y="37667"/>
                    <a:pt x="9228" y="37709"/>
                    <a:pt x="9242" y="37709"/>
                  </a:cubicBezTo>
                  <a:cubicBezTo>
                    <a:pt x="9243" y="37709"/>
                    <a:pt x="9244" y="37709"/>
                    <a:pt x="9244" y="37708"/>
                  </a:cubicBezTo>
                  <a:cubicBezTo>
                    <a:pt x="9325" y="37647"/>
                    <a:pt x="9416" y="37630"/>
                    <a:pt x="9510" y="37630"/>
                  </a:cubicBezTo>
                  <a:cubicBezTo>
                    <a:pt x="9628" y="37630"/>
                    <a:pt x="9751" y="37656"/>
                    <a:pt x="9867" y="37656"/>
                  </a:cubicBezTo>
                  <a:cubicBezTo>
                    <a:pt x="9994" y="37656"/>
                    <a:pt x="10114" y="37625"/>
                    <a:pt x="10212" y="37495"/>
                  </a:cubicBezTo>
                  <a:cubicBezTo>
                    <a:pt x="10291" y="37495"/>
                    <a:pt x="10363" y="37472"/>
                    <a:pt x="10410" y="37400"/>
                  </a:cubicBezTo>
                  <a:cubicBezTo>
                    <a:pt x="10552" y="37550"/>
                    <a:pt x="10527" y="37746"/>
                    <a:pt x="10567" y="37920"/>
                  </a:cubicBezTo>
                  <a:cubicBezTo>
                    <a:pt x="10579" y="37997"/>
                    <a:pt x="10598" y="38065"/>
                    <a:pt x="10652" y="38065"/>
                  </a:cubicBezTo>
                  <a:cubicBezTo>
                    <a:pt x="10664" y="38065"/>
                    <a:pt x="10678" y="38061"/>
                    <a:pt x="10693" y="38054"/>
                  </a:cubicBezTo>
                  <a:cubicBezTo>
                    <a:pt x="10800" y="38007"/>
                    <a:pt x="10905" y="37990"/>
                    <a:pt x="11009" y="37990"/>
                  </a:cubicBezTo>
                  <a:cubicBezTo>
                    <a:pt x="11267" y="37990"/>
                    <a:pt x="11520" y="38093"/>
                    <a:pt x="11774" y="38093"/>
                  </a:cubicBezTo>
                  <a:cubicBezTo>
                    <a:pt x="11828" y="38093"/>
                    <a:pt x="11882" y="38088"/>
                    <a:pt x="11937" y="38077"/>
                  </a:cubicBezTo>
                  <a:cubicBezTo>
                    <a:pt x="12003" y="38174"/>
                    <a:pt x="12072" y="38258"/>
                    <a:pt x="12161" y="38258"/>
                  </a:cubicBezTo>
                  <a:cubicBezTo>
                    <a:pt x="12210" y="38258"/>
                    <a:pt x="12266" y="38233"/>
                    <a:pt x="12330" y="38171"/>
                  </a:cubicBezTo>
                  <a:lnTo>
                    <a:pt x="12322" y="38164"/>
                  </a:lnTo>
                  <a:lnTo>
                    <a:pt x="12322" y="38164"/>
                  </a:lnTo>
                  <a:cubicBezTo>
                    <a:pt x="12330" y="38164"/>
                    <a:pt x="12330" y="38171"/>
                    <a:pt x="12330" y="38171"/>
                  </a:cubicBezTo>
                  <a:cubicBezTo>
                    <a:pt x="12379" y="38162"/>
                    <a:pt x="12428" y="38158"/>
                    <a:pt x="12476" y="38158"/>
                  </a:cubicBezTo>
                  <a:cubicBezTo>
                    <a:pt x="12837" y="38158"/>
                    <a:pt x="13148" y="38395"/>
                    <a:pt x="13433" y="38534"/>
                  </a:cubicBezTo>
                  <a:cubicBezTo>
                    <a:pt x="13605" y="38615"/>
                    <a:pt x="13750" y="38651"/>
                    <a:pt x="13878" y="38651"/>
                  </a:cubicBezTo>
                  <a:cubicBezTo>
                    <a:pt x="14137" y="38651"/>
                    <a:pt x="14326" y="38501"/>
                    <a:pt x="14527" y="38258"/>
                  </a:cubicBezTo>
                  <a:cubicBezTo>
                    <a:pt x="14626" y="38245"/>
                    <a:pt x="14687" y="38119"/>
                    <a:pt x="14808" y="38119"/>
                  </a:cubicBezTo>
                  <a:cubicBezTo>
                    <a:pt x="14830" y="38119"/>
                    <a:pt x="14854" y="38123"/>
                    <a:pt x="14881" y="38133"/>
                  </a:cubicBezTo>
                  <a:cubicBezTo>
                    <a:pt x="14826" y="38370"/>
                    <a:pt x="14779" y="38606"/>
                    <a:pt x="14724" y="38842"/>
                  </a:cubicBezTo>
                  <a:cubicBezTo>
                    <a:pt x="14861" y="38842"/>
                    <a:pt x="14969" y="38718"/>
                    <a:pt x="15119" y="38718"/>
                  </a:cubicBezTo>
                  <a:cubicBezTo>
                    <a:pt x="15177" y="38718"/>
                    <a:pt x="15240" y="38736"/>
                    <a:pt x="15313" y="38785"/>
                  </a:cubicBezTo>
                  <a:cubicBezTo>
                    <a:pt x="15349" y="38810"/>
                    <a:pt x="15391" y="38822"/>
                    <a:pt x="15435" y="38822"/>
                  </a:cubicBezTo>
                  <a:cubicBezTo>
                    <a:pt x="15612" y="38822"/>
                    <a:pt x="15826" y="38636"/>
                    <a:pt x="15857" y="38417"/>
                  </a:cubicBezTo>
                  <a:cubicBezTo>
                    <a:pt x="15886" y="38222"/>
                    <a:pt x="15811" y="38179"/>
                    <a:pt x="15706" y="38179"/>
                  </a:cubicBezTo>
                  <a:cubicBezTo>
                    <a:pt x="15637" y="38179"/>
                    <a:pt x="15554" y="38197"/>
                    <a:pt x="15480" y="38203"/>
                  </a:cubicBezTo>
                  <a:cubicBezTo>
                    <a:pt x="15465" y="38205"/>
                    <a:pt x="15450" y="38206"/>
                    <a:pt x="15436" y="38206"/>
                  </a:cubicBezTo>
                  <a:cubicBezTo>
                    <a:pt x="15325" y="38206"/>
                    <a:pt x="15220" y="38152"/>
                    <a:pt x="15156" y="38007"/>
                  </a:cubicBezTo>
                  <a:cubicBezTo>
                    <a:pt x="15298" y="37975"/>
                    <a:pt x="15440" y="37935"/>
                    <a:pt x="15495" y="37786"/>
                  </a:cubicBezTo>
                  <a:lnTo>
                    <a:pt x="15582" y="37684"/>
                  </a:lnTo>
                  <a:cubicBezTo>
                    <a:pt x="15658" y="37661"/>
                    <a:pt x="15743" y="37617"/>
                    <a:pt x="15807" y="37617"/>
                  </a:cubicBezTo>
                  <a:cubicBezTo>
                    <a:pt x="15873" y="37617"/>
                    <a:pt x="15916" y="37664"/>
                    <a:pt x="15905" y="37833"/>
                  </a:cubicBezTo>
                  <a:cubicBezTo>
                    <a:pt x="15890" y="37967"/>
                    <a:pt x="15959" y="38022"/>
                    <a:pt x="16069" y="38069"/>
                  </a:cubicBezTo>
                  <a:cubicBezTo>
                    <a:pt x="16290" y="38101"/>
                    <a:pt x="16305" y="38290"/>
                    <a:pt x="16369" y="38455"/>
                  </a:cubicBezTo>
                  <a:cubicBezTo>
                    <a:pt x="16418" y="38589"/>
                    <a:pt x="16590" y="38764"/>
                    <a:pt x="16656" y="38764"/>
                  </a:cubicBezTo>
                  <a:cubicBezTo>
                    <a:pt x="16664" y="38764"/>
                    <a:pt x="16671" y="38761"/>
                    <a:pt x="16676" y="38755"/>
                  </a:cubicBezTo>
                  <a:cubicBezTo>
                    <a:pt x="16814" y="38569"/>
                    <a:pt x="16997" y="38552"/>
                    <a:pt x="17183" y="38552"/>
                  </a:cubicBezTo>
                  <a:cubicBezTo>
                    <a:pt x="17224" y="38552"/>
                    <a:pt x="17265" y="38553"/>
                    <a:pt x="17306" y="38553"/>
                  </a:cubicBezTo>
                  <a:cubicBezTo>
                    <a:pt x="17447" y="38553"/>
                    <a:pt x="17585" y="38543"/>
                    <a:pt x="17700" y="38455"/>
                  </a:cubicBezTo>
                  <a:cubicBezTo>
                    <a:pt x="17771" y="38499"/>
                    <a:pt x="17837" y="38521"/>
                    <a:pt x="17899" y="38521"/>
                  </a:cubicBezTo>
                  <a:cubicBezTo>
                    <a:pt x="18002" y="38521"/>
                    <a:pt x="18093" y="38461"/>
                    <a:pt x="18172" y="38353"/>
                  </a:cubicBezTo>
                  <a:cubicBezTo>
                    <a:pt x="18204" y="38322"/>
                    <a:pt x="18234" y="38290"/>
                    <a:pt x="18274" y="38258"/>
                  </a:cubicBezTo>
                  <a:cubicBezTo>
                    <a:pt x="18353" y="38030"/>
                    <a:pt x="18565" y="38022"/>
                    <a:pt x="18754" y="37982"/>
                  </a:cubicBezTo>
                  <a:lnTo>
                    <a:pt x="18841" y="37982"/>
                  </a:lnTo>
                  <a:cubicBezTo>
                    <a:pt x="18903" y="38210"/>
                    <a:pt x="18987" y="38296"/>
                    <a:pt x="19085" y="38296"/>
                  </a:cubicBezTo>
                  <a:cubicBezTo>
                    <a:pt x="19186" y="38296"/>
                    <a:pt x="19302" y="38202"/>
                    <a:pt x="19423" y="38077"/>
                  </a:cubicBezTo>
                  <a:cubicBezTo>
                    <a:pt x="19550" y="38007"/>
                    <a:pt x="19652" y="37920"/>
                    <a:pt x="19716" y="37786"/>
                  </a:cubicBezTo>
                  <a:cubicBezTo>
                    <a:pt x="20124" y="37582"/>
                    <a:pt x="20691" y="37716"/>
                    <a:pt x="20967" y="37219"/>
                  </a:cubicBezTo>
                  <a:lnTo>
                    <a:pt x="21817" y="36724"/>
                  </a:lnTo>
                  <a:cubicBezTo>
                    <a:pt x="22219" y="36416"/>
                    <a:pt x="22620" y="36102"/>
                    <a:pt x="23005" y="35762"/>
                  </a:cubicBezTo>
                  <a:lnTo>
                    <a:pt x="23005" y="35762"/>
                  </a:lnTo>
                  <a:cubicBezTo>
                    <a:pt x="22824" y="36125"/>
                    <a:pt x="22896" y="36180"/>
                    <a:pt x="23431" y="36274"/>
                  </a:cubicBezTo>
                  <a:cubicBezTo>
                    <a:pt x="23485" y="36346"/>
                    <a:pt x="23542" y="36423"/>
                    <a:pt x="23597" y="36495"/>
                  </a:cubicBezTo>
                  <a:cubicBezTo>
                    <a:pt x="23778" y="36717"/>
                    <a:pt x="24002" y="36839"/>
                    <a:pt x="24253" y="36839"/>
                  </a:cubicBezTo>
                  <a:cubicBezTo>
                    <a:pt x="24341" y="36839"/>
                    <a:pt x="24431" y="36825"/>
                    <a:pt x="24525" y="36794"/>
                  </a:cubicBezTo>
                  <a:cubicBezTo>
                    <a:pt x="24912" y="36669"/>
                    <a:pt x="24967" y="36306"/>
                    <a:pt x="24989" y="35951"/>
                  </a:cubicBezTo>
                  <a:cubicBezTo>
                    <a:pt x="24997" y="35794"/>
                    <a:pt x="24982" y="35637"/>
                    <a:pt x="24982" y="35479"/>
                  </a:cubicBezTo>
                  <a:cubicBezTo>
                    <a:pt x="24714" y="35311"/>
                    <a:pt x="24447" y="35180"/>
                    <a:pt x="24170" y="35180"/>
                  </a:cubicBezTo>
                  <a:cubicBezTo>
                    <a:pt x="23967" y="35180"/>
                    <a:pt x="23758" y="35251"/>
                    <a:pt x="23542" y="35431"/>
                  </a:cubicBezTo>
                  <a:cubicBezTo>
                    <a:pt x="23470" y="35488"/>
                    <a:pt x="23376" y="35496"/>
                    <a:pt x="23281" y="35526"/>
                  </a:cubicBezTo>
                  <a:cubicBezTo>
                    <a:pt x="23438" y="35384"/>
                    <a:pt x="23589" y="35243"/>
                    <a:pt x="23739" y="35093"/>
                  </a:cubicBezTo>
                  <a:cubicBezTo>
                    <a:pt x="23927" y="34991"/>
                    <a:pt x="23746" y="34732"/>
                    <a:pt x="23935" y="34621"/>
                  </a:cubicBezTo>
                  <a:cubicBezTo>
                    <a:pt x="24062" y="34606"/>
                    <a:pt x="24164" y="34559"/>
                    <a:pt x="24258" y="34496"/>
                  </a:cubicBezTo>
                  <a:cubicBezTo>
                    <a:pt x="24273" y="34500"/>
                    <a:pt x="24293" y="34502"/>
                    <a:pt x="24313" y="34502"/>
                  </a:cubicBezTo>
                  <a:cubicBezTo>
                    <a:pt x="24334" y="34502"/>
                    <a:pt x="24355" y="34500"/>
                    <a:pt x="24375" y="34496"/>
                  </a:cubicBezTo>
                  <a:cubicBezTo>
                    <a:pt x="24462" y="34472"/>
                    <a:pt x="24534" y="34424"/>
                    <a:pt x="24525" y="34315"/>
                  </a:cubicBezTo>
                  <a:cubicBezTo>
                    <a:pt x="24517" y="34290"/>
                    <a:pt x="24502" y="34275"/>
                    <a:pt x="24494" y="34260"/>
                  </a:cubicBezTo>
                  <a:cubicBezTo>
                    <a:pt x="24589" y="34149"/>
                    <a:pt x="24683" y="34031"/>
                    <a:pt x="24793" y="33952"/>
                  </a:cubicBezTo>
                  <a:lnTo>
                    <a:pt x="24800" y="33952"/>
                  </a:lnTo>
                  <a:cubicBezTo>
                    <a:pt x="24808" y="33937"/>
                    <a:pt x="24817" y="33929"/>
                    <a:pt x="24825" y="33920"/>
                  </a:cubicBezTo>
                  <a:cubicBezTo>
                    <a:pt x="24855" y="34062"/>
                    <a:pt x="24989" y="34126"/>
                    <a:pt x="25163" y="34133"/>
                  </a:cubicBezTo>
                  <a:cubicBezTo>
                    <a:pt x="25173" y="34134"/>
                    <a:pt x="25183" y="34134"/>
                    <a:pt x="25193" y="34134"/>
                  </a:cubicBezTo>
                  <a:cubicBezTo>
                    <a:pt x="25344" y="34134"/>
                    <a:pt x="25468" y="34078"/>
                    <a:pt x="25564" y="33952"/>
                  </a:cubicBezTo>
                  <a:cubicBezTo>
                    <a:pt x="25568" y="33952"/>
                    <a:pt x="25573" y="33952"/>
                    <a:pt x="25577" y="33952"/>
                  </a:cubicBezTo>
                  <a:cubicBezTo>
                    <a:pt x="25743" y="33952"/>
                    <a:pt x="25912" y="34041"/>
                    <a:pt x="26079" y="34041"/>
                  </a:cubicBezTo>
                  <a:cubicBezTo>
                    <a:pt x="26163" y="34041"/>
                    <a:pt x="26246" y="34019"/>
                    <a:pt x="26329" y="33952"/>
                  </a:cubicBezTo>
                  <a:cubicBezTo>
                    <a:pt x="26210" y="33777"/>
                    <a:pt x="26055" y="33753"/>
                    <a:pt x="25893" y="33753"/>
                  </a:cubicBezTo>
                  <a:cubicBezTo>
                    <a:pt x="25832" y="33753"/>
                    <a:pt x="25770" y="33757"/>
                    <a:pt x="25708" y="33757"/>
                  </a:cubicBezTo>
                  <a:cubicBezTo>
                    <a:pt x="25662" y="33757"/>
                    <a:pt x="25617" y="33755"/>
                    <a:pt x="25573" y="33748"/>
                  </a:cubicBezTo>
                  <a:cubicBezTo>
                    <a:pt x="25469" y="33676"/>
                    <a:pt x="25384" y="33582"/>
                    <a:pt x="25280" y="33534"/>
                  </a:cubicBezTo>
                  <a:cubicBezTo>
                    <a:pt x="25243" y="33512"/>
                    <a:pt x="25210" y="33504"/>
                    <a:pt x="25178" y="33495"/>
                  </a:cubicBezTo>
                  <a:cubicBezTo>
                    <a:pt x="25479" y="33070"/>
                    <a:pt x="25705" y="32590"/>
                    <a:pt x="25951" y="32134"/>
                  </a:cubicBezTo>
                  <a:cubicBezTo>
                    <a:pt x="26131" y="32047"/>
                    <a:pt x="26257" y="31921"/>
                    <a:pt x="26344" y="31779"/>
                  </a:cubicBezTo>
                  <a:cubicBezTo>
                    <a:pt x="26509" y="31662"/>
                    <a:pt x="26565" y="31433"/>
                    <a:pt x="26635" y="31227"/>
                  </a:cubicBezTo>
                  <a:cubicBezTo>
                    <a:pt x="26675" y="31125"/>
                    <a:pt x="26690" y="31023"/>
                    <a:pt x="26682" y="30936"/>
                  </a:cubicBezTo>
                  <a:cubicBezTo>
                    <a:pt x="26690" y="30914"/>
                    <a:pt x="26707" y="30897"/>
                    <a:pt x="26714" y="30882"/>
                  </a:cubicBezTo>
                  <a:cubicBezTo>
                    <a:pt x="26737" y="30638"/>
                    <a:pt x="26879" y="30489"/>
                    <a:pt x="27100" y="30394"/>
                  </a:cubicBezTo>
                  <a:cubicBezTo>
                    <a:pt x="27179" y="30402"/>
                    <a:pt x="27264" y="30409"/>
                    <a:pt x="27344" y="30409"/>
                  </a:cubicBezTo>
                  <a:cubicBezTo>
                    <a:pt x="27329" y="30347"/>
                    <a:pt x="27312" y="30275"/>
                    <a:pt x="27289" y="30205"/>
                  </a:cubicBezTo>
                  <a:cubicBezTo>
                    <a:pt x="27336" y="30173"/>
                    <a:pt x="27438" y="30111"/>
                    <a:pt x="27431" y="30094"/>
                  </a:cubicBezTo>
                  <a:cubicBezTo>
                    <a:pt x="27304" y="29835"/>
                    <a:pt x="27368" y="29638"/>
                    <a:pt x="27501" y="29449"/>
                  </a:cubicBezTo>
                  <a:cubicBezTo>
                    <a:pt x="27699" y="29512"/>
                    <a:pt x="27911" y="29544"/>
                    <a:pt x="28052" y="29725"/>
                  </a:cubicBezTo>
                  <a:cubicBezTo>
                    <a:pt x="27871" y="29857"/>
                    <a:pt x="27816" y="30039"/>
                    <a:pt x="27973" y="30205"/>
                  </a:cubicBezTo>
                  <a:cubicBezTo>
                    <a:pt x="28048" y="30289"/>
                    <a:pt x="28175" y="30330"/>
                    <a:pt x="28283" y="30330"/>
                  </a:cubicBezTo>
                  <a:cubicBezTo>
                    <a:pt x="28378" y="30330"/>
                    <a:pt x="28459" y="30298"/>
                    <a:pt x="28477" y="30235"/>
                  </a:cubicBezTo>
                  <a:cubicBezTo>
                    <a:pt x="28619" y="29740"/>
                    <a:pt x="29116" y="29795"/>
                    <a:pt x="29399" y="29536"/>
                  </a:cubicBezTo>
                  <a:cubicBezTo>
                    <a:pt x="29462" y="29472"/>
                    <a:pt x="29524" y="29410"/>
                    <a:pt x="29596" y="29347"/>
                  </a:cubicBezTo>
                  <a:cubicBezTo>
                    <a:pt x="29677" y="29331"/>
                    <a:pt x="29758" y="29243"/>
                    <a:pt x="29842" y="29243"/>
                  </a:cubicBezTo>
                  <a:cubicBezTo>
                    <a:pt x="29888" y="29243"/>
                    <a:pt x="29934" y="29269"/>
                    <a:pt x="29981" y="29347"/>
                  </a:cubicBezTo>
                  <a:cubicBezTo>
                    <a:pt x="29949" y="29599"/>
                    <a:pt x="30185" y="29850"/>
                    <a:pt x="29957" y="30094"/>
                  </a:cubicBezTo>
                  <a:cubicBezTo>
                    <a:pt x="29571" y="30283"/>
                    <a:pt x="29564" y="30558"/>
                    <a:pt x="29792" y="30874"/>
                  </a:cubicBezTo>
                  <a:cubicBezTo>
                    <a:pt x="29933" y="31151"/>
                    <a:pt x="30111" y="31268"/>
                    <a:pt x="30313" y="31268"/>
                  </a:cubicBezTo>
                  <a:cubicBezTo>
                    <a:pt x="30461" y="31268"/>
                    <a:pt x="30622" y="31205"/>
                    <a:pt x="30792" y="31095"/>
                  </a:cubicBezTo>
                  <a:cubicBezTo>
                    <a:pt x="30973" y="30976"/>
                    <a:pt x="31138" y="30834"/>
                    <a:pt x="31312" y="30708"/>
                  </a:cubicBezTo>
                  <a:cubicBezTo>
                    <a:pt x="31319" y="30764"/>
                    <a:pt x="31327" y="30827"/>
                    <a:pt x="31336" y="30882"/>
                  </a:cubicBezTo>
                  <a:cubicBezTo>
                    <a:pt x="31388" y="31085"/>
                    <a:pt x="31512" y="31212"/>
                    <a:pt x="31688" y="31212"/>
                  </a:cubicBezTo>
                  <a:cubicBezTo>
                    <a:pt x="31723" y="31212"/>
                    <a:pt x="31760" y="31207"/>
                    <a:pt x="31799" y="31197"/>
                  </a:cubicBezTo>
                  <a:cubicBezTo>
                    <a:pt x="32028" y="31133"/>
                    <a:pt x="32115" y="30936"/>
                    <a:pt x="32067" y="30693"/>
                  </a:cubicBezTo>
                  <a:cubicBezTo>
                    <a:pt x="31922" y="30071"/>
                    <a:pt x="31502" y="29889"/>
                    <a:pt x="30968" y="29889"/>
                  </a:cubicBezTo>
                  <a:cubicBezTo>
                    <a:pt x="30900" y="29889"/>
                    <a:pt x="30831" y="29892"/>
                    <a:pt x="30760" y="29897"/>
                  </a:cubicBezTo>
                  <a:cubicBezTo>
                    <a:pt x="30745" y="29693"/>
                    <a:pt x="30769" y="29472"/>
                    <a:pt x="30556" y="29347"/>
                  </a:cubicBezTo>
                  <a:cubicBezTo>
                    <a:pt x="30486" y="29283"/>
                    <a:pt x="30422" y="29221"/>
                    <a:pt x="30352" y="29158"/>
                  </a:cubicBezTo>
                  <a:lnTo>
                    <a:pt x="30352" y="28952"/>
                  </a:lnTo>
                  <a:cubicBezTo>
                    <a:pt x="30310" y="28700"/>
                    <a:pt x="30228" y="28571"/>
                    <a:pt x="30105" y="28571"/>
                  </a:cubicBezTo>
                  <a:cubicBezTo>
                    <a:pt x="30017" y="28571"/>
                    <a:pt x="29908" y="28637"/>
                    <a:pt x="29777" y="28771"/>
                  </a:cubicBezTo>
                  <a:cubicBezTo>
                    <a:pt x="29658" y="28763"/>
                    <a:pt x="29532" y="28763"/>
                    <a:pt x="29407" y="28763"/>
                  </a:cubicBezTo>
                  <a:cubicBezTo>
                    <a:pt x="29397" y="28764"/>
                    <a:pt x="29386" y="28764"/>
                    <a:pt x="29376" y="28764"/>
                  </a:cubicBezTo>
                  <a:cubicBezTo>
                    <a:pt x="29272" y="28764"/>
                    <a:pt x="29167" y="28751"/>
                    <a:pt x="29065" y="28751"/>
                  </a:cubicBezTo>
                  <a:cubicBezTo>
                    <a:pt x="28905" y="28751"/>
                    <a:pt x="28752" y="28783"/>
                    <a:pt x="28627" y="28945"/>
                  </a:cubicBezTo>
                  <a:cubicBezTo>
                    <a:pt x="28616" y="28945"/>
                    <a:pt x="28606" y="28945"/>
                    <a:pt x="28595" y="28945"/>
                  </a:cubicBezTo>
                  <a:cubicBezTo>
                    <a:pt x="28192" y="28945"/>
                    <a:pt x="28009" y="28661"/>
                    <a:pt x="27871" y="28338"/>
                  </a:cubicBezTo>
                  <a:lnTo>
                    <a:pt x="27871" y="28331"/>
                  </a:lnTo>
                  <a:cubicBezTo>
                    <a:pt x="28013" y="28166"/>
                    <a:pt x="28020" y="27953"/>
                    <a:pt x="27973" y="27717"/>
                  </a:cubicBezTo>
                  <a:cubicBezTo>
                    <a:pt x="28132" y="27513"/>
                    <a:pt x="28154" y="27339"/>
                    <a:pt x="27871" y="27229"/>
                  </a:cubicBezTo>
                  <a:cubicBezTo>
                    <a:pt x="27856" y="27063"/>
                    <a:pt x="27871" y="26906"/>
                    <a:pt x="27965" y="26757"/>
                  </a:cubicBezTo>
                  <a:cubicBezTo>
                    <a:pt x="27990" y="26749"/>
                    <a:pt x="28030" y="26757"/>
                    <a:pt x="28052" y="26740"/>
                  </a:cubicBezTo>
                  <a:cubicBezTo>
                    <a:pt x="28388" y="26584"/>
                    <a:pt x="28329" y="25978"/>
                    <a:pt x="28807" y="25978"/>
                  </a:cubicBezTo>
                  <a:cubicBezTo>
                    <a:pt x="28834" y="25978"/>
                    <a:pt x="28864" y="25980"/>
                    <a:pt x="28895" y="25984"/>
                  </a:cubicBezTo>
                  <a:cubicBezTo>
                    <a:pt x="28895" y="25984"/>
                    <a:pt x="28903" y="25922"/>
                    <a:pt x="28918" y="25899"/>
                  </a:cubicBezTo>
                  <a:cubicBezTo>
                    <a:pt x="28957" y="25852"/>
                    <a:pt x="28982" y="25805"/>
                    <a:pt x="28997" y="25765"/>
                  </a:cubicBezTo>
                  <a:cubicBezTo>
                    <a:pt x="29005" y="25757"/>
                    <a:pt x="29005" y="25757"/>
                    <a:pt x="29012" y="25757"/>
                  </a:cubicBezTo>
                  <a:cubicBezTo>
                    <a:pt x="29131" y="25701"/>
                    <a:pt x="29210" y="25599"/>
                    <a:pt x="29193" y="25464"/>
                  </a:cubicBezTo>
                  <a:cubicBezTo>
                    <a:pt x="29163" y="25151"/>
                    <a:pt x="28997" y="24954"/>
                    <a:pt x="28729" y="24843"/>
                  </a:cubicBezTo>
                  <a:lnTo>
                    <a:pt x="28729" y="24261"/>
                  </a:lnTo>
                  <a:cubicBezTo>
                    <a:pt x="28738" y="24025"/>
                    <a:pt x="28691" y="23764"/>
                    <a:pt x="28768" y="23560"/>
                  </a:cubicBezTo>
                  <a:cubicBezTo>
                    <a:pt x="28855" y="23316"/>
                    <a:pt x="28950" y="23087"/>
                    <a:pt x="28957" y="22851"/>
                  </a:cubicBezTo>
                  <a:cubicBezTo>
                    <a:pt x="29091" y="22670"/>
                    <a:pt x="29052" y="22434"/>
                    <a:pt x="28965" y="22237"/>
                  </a:cubicBezTo>
                  <a:cubicBezTo>
                    <a:pt x="28948" y="22199"/>
                    <a:pt x="28915" y="22186"/>
                    <a:pt x="28875" y="22186"/>
                  </a:cubicBezTo>
                  <a:cubicBezTo>
                    <a:pt x="28842" y="22186"/>
                    <a:pt x="28804" y="22195"/>
                    <a:pt x="28768" y="22205"/>
                  </a:cubicBezTo>
                  <a:cubicBezTo>
                    <a:pt x="28776" y="22158"/>
                    <a:pt x="28808" y="22103"/>
                    <a:pt x="28823" y="22056"/>
                  </a:cubicBezTo>
                  <a:cubicBezTo>
                    <a:pt x="29131" y="21765"/>
                    <a:pt x="28840" y="21481"/>
                    <a:pt x="28823" y="21190"/>
                  </a:cubicBezTo>
                  <a:cubicBezTo>
                    <a:pt x="28856" y="21144"/>
                    <a:pt x="28894" y="21120"/>
                    <a:pt x="28933" y="21120"/>
                  </a:cubicBezTo>
                  <a:cubicBezTo>
                    <a:pt x="28962" y="21120"/>
                    <a:pt x="28992" y="21132"/>
                    <a:pt x="29022" y="21158"/>
                  </a:cubicBezTo>
                  <a:cubicBezTo>
                    <a:pt x="29087" y="21217"/>
                    <a:pt x="29146" y="21251"/>
                    <a:pt x="29206" y="21251"/>
                  </a:cubicBezTo>
                  <a:cubicBezTo>
                    <a:pt x="29262" y="21251"/>
                    <a:pt x="29318" y="21222"/>
                    <a:pt x="29382" y="21158"/>
                  </a:cubicBezTo>
                  <a:cubicBezTo>
                    <a:pt x="29541" y="21001"/>
                    <a:pt x="29415" y="20899"/>
                    <a:pt x="29313" y="20820"/>
                  </a:cubicBezTo>
                  <a:cubicBezTo>
                    <a:pt x="29107" y="20656"/>
                    <a:pt x="29265" y="20489"/>
                    <a:pt x="29313" y="20308"/>
                  </a:cubicBezTo>
                  <a:lnTo>
                    <a:pt x="29313" y="20308"/>
                  </a:lnTo>
                  <a:cubicBezTo>
                    <a:pt x="29163" y="20316"/>
                    <a:pt x="29037" y="20325"/>
                    <a:pt x="28918" y="20333"/>
                  </a:cubicBezTo>
                  <a:cubicBezTo>
                    <a:pt x="28848" y="20278"/>
                    <a:pt x="28800" y="20206"/>
                    <a:pt x="28833" y="20127"/>
                  </a:cubicBezTo>
                  <a:cubicBezTo>
                    <a:pt x="28863" y="20032"/>
                    <a:pt x="28887" y="19938"/>
                    <a:pt x="28903" y="19843"/>
                  </a:cubicBezTo>
                  <a:cubicBezTo>
                    <a:pt x="28918" y="19836"/>
                    <a:pt x="28935" y="19828"/>
                    <a:pt x="28935" y="19813"/>
                  </a:cubicBezTo>
                  <a:cubicBezTo>
                    <a:pt x="28950" y="19781"/>
                    <a:pt x="28935" y="19726"/>
                    <a:pt x="28910" y="19694"/>
                  </a:cubicBezTo>
                  <a:cubicBezTo>
                    <a:pt x="28918" y="19465"/>
                    <a:pt x="28863" y="19246"/>
                    <a:pt x="28721" y="19033"/>
                  </a:cubicBezTo>
                  <a:cubicBezTo>
                    <a:pt x="28666" y="18946"/>
                    <a:pt x="28681" y="18876"/>
                    <a:pt x="28729" y="18804"/>
                  </a:cubicBezTo>
                  <a:cubicBezTo>
                    <a:pt x="28903" y="18530"/>
                    <a:pt x="28746" y="18388"/>
                    <a:pt x="28525" y="18230"/>
                  </a:cubicBezTo>
                  <a:cubicBezTo>
                    <a:pt x="28343" y="18105"/>
                    <a:pt x="28045" y="17946"/>
                    <a:pt x="28351" y="17648"/>
                  </a:cubicBezTo>
                  <a:cubicBezTo>
                    <a:pt x="28517" y="17568"/>
                    <a:pt x="28619" y="17498"/>
                    <a:pt x="28564" y="17255"/>
                  </a:cubicBezTo>
                  <a:cubicBezTo>
                    <a:pt x="28455" y="16773"/>
                    <a:pt x="28525" y="16223"/>
                    <a:pt x="28313" y="15805"/>
                  </a:cubicBezTo>
                  <a:cubicBezTo>
                    <a:pt x="28084" y="15356"/>
                    <a:pt x="28107" y="14883"/>
                    <a:pt x="28084" y="14458"/>
                  </a:cubicBezTo>
                  <a:cubicBezTo>
                    <a:pt x="28077" y="14175"/>
                    <a:pt x="28084" y="13978"/>
                    <a:pt x="27871" y="13829"/>
                  </a:cubicBezTo>
                  <a:cubicBezTo>
                    <a:pt x="27627" y="13648"/>
                    <a:pt x="27565" y="13443"/>
                    <a:pt x="27667" y="13168"/>
                  </a:cubicBezTo>
                  <a:cubicBezTo>
                    <a:pt x="27746" y="12947"/>
                    <a:pt x="27776" y="12735"/>
                    <a:pt x="27572" y="12561"/>
                  </a:cubicBezTo>
                  <a:cubicBezTo>
                    <a:pt x="27478" y="12412"/>
                    <a:pt x="27162" y="12467"/>
                    <a:pt x="27210" y="12200"/>
                  </a:cubicBezTo>
                  <a:cubicBezTo>
                    <a:pt x="27242" y="12002"/>
                    <a:pt x="27383" y="11907"/>
                    <a:pt x="27580" y="11885"/>
                  </a:cubicBezTo>
                  <a:cubicBezTo>
                    <a:pt x="27816" y="11475"/>
                    <a:pt x="27321" y="11539"/>
                    <a:pt x="27210" y="11350"/>
                  </a:cubicBezTo>
                  <a:cubicBezTo>
                    <a:pt x="27210" y="11340"/>
                    <a:pt x="27202" y="11325"/>
                    <a:pt x="27194" y="11310"/>
                  </a:cubicBezTo>
                  <a:cubicBezTo>
                    <a:pt x="27217" y="11089"/>
                    <a:pt x="27406" y="10861"/>
                    <a:pt x="27194" y="10641"/>
                  </a:cubicBezTo>
                  <a:cubicBezTo>
                    <a:pt x="27162" y="10522"/>
                    <a:pt x="27123" y="10413"/>
                    <a:pt x="27075" y="10311"/>
                  </a:cubicBezTo>
                  <a:lnTo>
                    <a:pt x="27075" y="10311"/>
                  </a:lnTo>
                  <a:cubicBezTo>
                    <a:pt x="27115" y="10326"/>
                    <a:pt x="27162" y="10333"/>
                    <a:pt x="27210" y="10333"/>
                  </a:cubicBezTo>
                  <a:cubicBezTo>
                    <a:pt x="27351" y="10326"/>
                    <a:pt x="27446" y="10231"/>
                    <a:pt x="27453" y="10097"/>
                  </a:cubicBezTo>
                  <a:cubicBezTo>
                    <a:pt x="27453" y="9964"/>
                    <a:pt x="27385" y="9860"/>
                    <a:pt x="27253" y="9860"/>
                  </a:cubicBezTo>
                  <a:cubicBezTo>
                    <a:pt x="27245" y="9860"/>
                    <a:pt x="27236" y="9860"/>
                    <a:pt x="27227" y="9861"/>
                  </a:cubicBezTo>
                  <a:cubicBezTo>
                    <a:pt x="27100" y="9876"/>
                    <a:pt x="27021" y="9980"/>
                    <a:pt x="26973" y="10097"/>
                  </a:cubicBezTo>
                  <a:cubicBezTo>
                    <a:pt x="26864" y="9901"/>
                    <a:pt x="26722" y="9727"/>
                    <a:pt x="26526" y="9585"/>
                  </a:cubicBezTo>
                  <a:cubicBezTo>
                    <a:pt x="26777" y="9130"/>
                    <a:pt x="26509" y="9003"/>
                    <a:pt x="26053" y="8979"/>
                  </a:cubicBezTo>
                  <a:cubicBezTo>
                    <a:pt x="26242" y="8799"/>
                    <a:pt x="26225" y="8672"/>
                    <a:pt x="26155" y="8468"/>
                  </a:cubicBezTo>
                  <a:cubicBezTo>
                    <a:pt x="25974" y="7979"/>
                    <a:pt x="25526" y="7633"/>
                    <a:pt x="25469" y="7089"/>
                  </a:cubicBezTo>
                  <a:cubicBezTo>
                    <a:pt x="25439" y="6862"/>
                    <a:pt x="25312" y="6736"/>
                    <a:pt x="25084" y="6711"/>
                  </a:cubicBezTo>
                  <a:cubicBezTo>
                    <a:pt x="24935" y="6398"/>
                    <a:pt x="25006" y="5995"/>
                    <a:pt x="24698" y="5751"/>
                  </a:cubicBezTo>
                  <a:cubicBezTo>
                    <a:pt x="24360" y="5483"/>
                    <a:pt x="24132" y="5130"/>
                    <a:pt x="23863" y="4814"/>
                  </a:cubicBezTo>
                  <a:cubicBezTo>
                    <a:pt x="23485" y="4374"/>
                    <a:pt x="23022" y="4028"/>
                    <a:pt x="22762" y="3499"/>
                  </a:cubicBezTo>
                  <a:cubicBezTo>
                    <a:pt x="22682" y="3342"/>
                    <a:pt x="22628" y="3161"/>
                    <a:pt x="22408" y="3153"/>
                  </a:cubicBezTo>
                  <a:cubicBezTo>
                    <a:pt x="21966" y="2870"/>
                    <a:pt x="21526" y="2586"/>
                    <a:pt x="21384" y="2035"/>
                  </a:cubicBezTo>
                  <a:cubicBezTo>
                    <a:pt x="21377" y="2020"/>
                    <a:pt x="21352" y="2020"/>
                    <a:pt x="21345" y="2012"/>
                  </a:cubicBezTo>
                  <a:cubicBezTo>
                    <a:pt x="20967" y="1918"/>
                    <a:pt x="20566" y="1870"/>
                    <a:pt x="20377" y="1453"/>
                  </a:cubicBezTo>
                  <a:cubicBezTo>
                    <a:pt x="20368" y="1430"/>
                    <a:pt x="20320" y="1438"/>
                    <a:pt x="20290" y="1430"/>
                  </a:cubicBezTo>
                  <a:lnTo>
                    <a:pt x="20290" y="1438"/>
                  </a:lnTo>
                  <a:cubicBezTo>
                    <a:pt x="19999" y="1271"/>
                    <a:pt x="19716" y="1115"/>
                    <a:pt x="19423" y="948"/>
                  </a:cubicBezTo>
                  <a:cubicBezTo>
                    <a:pt x="18928" y="846"/>
                    <a:pt x="18455" y="712"/>
                    <a:pt x="18053" y="344"/>
                  </a:cubicBezTo>
                  <a:cubicBezTo>
                    <a:pt x="17992" y="289"/>
                    <a:pt x="17923" y="264"/>
                    <a:pt x="17854" y="264"/>
                  </a:cubicBezTo>
                  <a:cubicBezTo>
                    <a:pt x="17712" y="264"/>
                    <a:pt x="17572" y="374"/>
                    <a:pt x="17503" y="570"/>
                  </a:cubicBezTo>
                  <a:cubicBezTo>
                    <a:pt x="17409" y="689"/>
                    <a:pt x="17275" y="752"/>
                    <a:pt x="17125" y="759"/>
                  </a:cubicBezTo>
                  <a:cubicBezTo>
                    <a:pt x="17125" y="285"/>
                    <a:pt x="17103" y="142"/>
                    <a:pt x="16906" y="142"/>
                  </a:cubicBezTo>
                  <a:cubicBezTo>
                    <a:pt x="16839" y="142"/>
                    <a:pt x="16751" y="159"/>
                    <a:pt x="16636" y="185"/>
                  </a:cubicBezTo>
                  <a:cubicBezTo>
                    <a:pt x="16472" y="257"/>
                    <a:pt x="16439" y="406"/>
                    <a:pt x="16447" y="570"/>
                  </a:cubicBezTo>
                  <a:cubicBezTo>
                    <a:pt x="16408" y="653"/>
                    <a:pt x="16353" y="672"/>
                    <a:pt x="16292" y="672"/>
                  </a:cubicBezTo>
                  <a:cubicBezTo>
                    <a:pt x="16239" y="672"/>
                    <a:pt x="16181" y="657"/>
                    <a:pt x="16127" y="657"/>
                  </a:cubicBezTo>
                  <a:cubicBezTo>
                    <a:pt x="16107" y="657"/>
                    <a:pt x="16088" y="659"/>
                    <a:pt x="16069" y="665"/>
                  </a:cubicBezTo>
                  <a:cubicBezTo>
                    <a:pt x="16061" y="665"/>
                    <a:pt x="16052" y="666"/>
                    <a:pt x="16044" y="666"/>
                  </a:cubicBezTo>
                  <a:cubicBezTo>
                    <a:pt x="15773" y="666"/>
                    <a:pt x="15685" y="395"/>
                    <a:pt x="15495" y="279"/>
                  </a:cubicBezTo>
                  <a:cubicBezTo>
                    <a:pt x="15495" y="118"/>
                    <a:pt x="15448" y="0"/>
                    <a:pt x="15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3"/>
            <p:cNvSpPr/>
            <p:nvPr/>
          </p:nvSpPr>
          <p:spPr>
            <a:xfrm>
              <a:off x="7142850" y="3360725"/>
              <a:ext cx="21850" cy="26350"/>
            </a:xfrm>
            <a:custGeom>
              <a:avLst/>
              <a:gdLst/>
              <a:ahLst/>
              <a:cxnLst/>
              <a:rect l="l" t="t" r="r" b="b"/>
              <a:pathLst>
                <a:path w="874" h="1054" extrusionOk="0">
                  <a:moveTo>
                    <a:pt x="425" y="1"/>
                  </a:moveTo>
                  <a:cubicBezTo>
                    <a:pt x="204" y="80"/>
                    <a:pt x="0" y="229"/>
                    <a:pt x="63" y="535"/>
                  </a:cubicBezTo>
                  <a:cubicBezTo>
                    <a:pt x="113" y="747"/>
                    <a:pt x="151" y="1053"/>
                    <a:pt x="426" y="1053"/>
                  </a:cubicBezTo>
                  <a:cubicBezTo>
                    <a:pt x="447" y="1053"/>
                    <a:pt x="470" y="1051"/>
                    <a:pt x="495" y="1047"/>
                  </a:cubicBezTo>
                  <a:cubicBezTo>
                    <a:pt x="779" y="993"/>
                    <a:pt x="873" y="694"/>
                    <a:pt x="873" y="450"/>
                  </a:cubicBezTo>
                  <a:cubicBezTo>
                    <a:pt x="873" y="229"/>
                    <a:pt x="764" y="16"/>
                    <a:pt x="4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3"/>
            <p:cNvSpPr/>
            <p:nvPr/>
          </p:nvSpPr>
          <p:spPr>
            <a:xfrm>
              <a:off x="7133775" y="3598250"/>
              <a:ext cx="23250" cy="23900"/>
            </a:xfrm>
            <a:custGeom>
              <a:avLst/>
              <a:gdLst/>
              <a:ahLst/>
              <a:cxnLst/>
              <a:rect l="l" t="t" r="r" b="b"/>
              <a:pathLst>
                <a:path w="930" h="956" extrusionOk="0">
                  <a:moveTo>
                    <a:pt x="474" y="1"/>
                  </a:moveTo>
                  <a:cubicBezTo>
                    <a:pt x="211" y="1"/>
                    <a:pt x="24" y="150"/>
                    <a:pt x="8" y="444"/>
                  </a:cubicBezTo>
                  <a:cubicBezTo>
                    <a:pt x="1" y="715"/>
                    <a:pt x="93" y="956"/>
                    <a:pt x="383" y="956"/>
                  </a:cubicBezTo>
                  <a:cubicBezTo>
                    <a:pt x="397" y="956"/>
                    <a:pt x="411" y="955"/>
                    <a:pt x="426" y="954"/>
                  </a:cubicBezTo>
                  <a:cubicBezTo>
                    <a:pt x="686" y="939"/>
                    <a:pt x="858" y="735"/>
                    <a:pt x="930" y="427"/>
                  </a:cubicBezTo>
                  <a:cubicBezTo>
                    <a:pt x="858" y="238"/>
                    <a:pt x="756" y="19"/>
                    <a:pt x="512" y="2"/>
                  </a:cubicBezTo>
                  <a:cubicBezTo>
                    <a:pt x="499" y="1"/>
                    <a:pt x="487" y="1"/>
                    <a:pt x="4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3"/>
            <p:cNvSpPr/>
            <p:nvPr/>
          </p:nvSpPr>
          <p:spPr>
            <a:xfrm>
              <a:off x="7009400" y="3298725"/>
              <a:ext cx="22425" cy="22675"/>
            </a:xfrm>
            <a:custGeom>
              <a:avLst/>
              <a:gdLst/>
              <a:ahLst/>
              <a:cxnLst/>
              <a:rect l="l" t="t" r="r" b="b"/>
              <a:pathLst>
                <a:path w="897" h="907" extrusionOk="0">
                  <a:moveTo>
                    <a:pt x="497" y="0"/>
                  </a:moveTo>
                  <a:cubicBezTo>
                    <a:pt x="484" y="0"/>
                    <a:pt x="471" y="1"/>
                    <a:pt x="458" y="2"/>
                  </a:cubicBezTo>
                  <a:cubicBezTo>
                    <a:pt x="174" y="17"/>
                    <a:pt x="0" y="198"/>
                    <a:pt x="23" y="497"/>
                  </a:cubicBezTo>
                  <a:cubicBezTo>
                    <a:pt x="48" y="740"/>
                    <a:pt x="212" y="875"/>
                    <a:pt x="458" y="907"/>
                  </a:cubicBezTo>
                  <a:cubicBezTo>
                    <a:pt x="756" y="860"/>
                    <a:pt x="866" y="631"/>
                    <a:pt x="883" y="380"/>
                  </a:cubicBezTo>
                  <a:cubicBezTo>
                    <a:pt x="897" y="134"/>
                    <a:pt x="716" y="0"/>
                    <a:pt x="4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3"/>
            <p:cNvSpPr/>
            <p:nvPr/>
          </p:nvSpPr>
          <p:spPr>
            <a:xfrm>
              <a:off x="7050125" y="3447750"/>
              <a:ext cx="21700" cy="22650"/>
            </a:xfrm>
            <a:custGeom>
              <a:avLst/>
              <a:gdLst/>
              <a:ahLst/>
              <a:cxnLst/>
              <a:rect l="l" t="t" r="r" b="b"/>
              <a:pathLst>
                <a:path w="868" h="906" extrusionOk="0">
                  <a:moveTo>
                    <a:pt x="435" y="0"/>
                  </a:moveTo>
                  <a:cubicBezTo>
                    <a:pt x="253" y="102"/>
                    <a:pt x="0" y="197"/>
                    <a:pt x="25" y="503"/>
                  </a:cubicBezTo>
                  <a:cubicBezTo>
                    <a:pt x="47" y="739"/>
                    <a:pt x="189" y="905"/>
                    <a:pt x="465" y="905"/>
                  </a:cubicBezTo>
                  <a:cubicBezTo>
                    <a:pt x="741" y="898"/>
                    <a:pt x="867" y="739"/>
                    <a:pt x="850" y="480"/>
                  </a:cubicBezTo>
                  <a:cubicBezTo>
                    <a:pt x="843" y="244"/>
                    <a:pt x="748" y="63"/>
                    <a:pt x="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3"/>
            <p:cNvSpPr/>
            <p:nvPr/>
          </p:nvSpPr>
          <p:spPr>
            <a:xfrm>
              <a:off x="7005250" y="3355625"/>
              <a:ext cx="22875" cy="19100"/>
            </a:xfrm>
            <a:custGeom>
              <a:avLst/>
              <a:gdLst/>
              <a:ahLst/>
              <a:cxnLst/>
              <a:rect l="l" t="t" r="r" b="b"/>
              <a:pathLst>
                <a:path w="915" h="764" extrusionOk="0">
                  <a:moveTo>
                    <a:pt x="442" y="1"/>
                  </a:moveTo>
                  <a:cubicBezTo>
                    <a:pt x="221" y="40"/>
                    <a:pt x="0" y="165"/>
                    <a:pt x="17" y="465"/>
                  </a:cubicBezTo>
                  <a:cubicBezTo>
                    <a:pt x="25" y="764"/>
                    <a:pt x="276" y="764"/>
                    <a:pt x="497" y="764"/>
                  </a:cubicBezTo>
                  <a:cubicBezTo>
                    <a:pt x="748" y="756"/>
                    <a:pt x="915" y="654"/>
                    <a:pt x="915" y="379"/>
                  </a:cubicBezTo>
                  <a:cubicBezTo>
                    <a:pt x="915" y="95"/>
                    <a:pt x="741" y="1"/>
                    <a:pt x="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3"/>
            <p:cNvSpPr/>
            <p:nvPr/>
          </p:nvSpPr>
          <p:spPr>
            <a:xfrm>
              <a:off x="6860600" y="3787650"/>
              <a:ext cx="25825" cy="26600"/>
            </a:xfrm>
            <a:custGeom>
              <a:avLst/>
              <a:gdLst/>
              <a:ahLst/>
              <a:cxnLst/>
              <a:rect l="l" t="t" r="r" b="b"/>
              <a:pathLst>
                <a:path w="1033" h="1064" extrusionOk="0">
                  <a:moveTo>
                    <a:pt x="713" y="1"/>
                  </a:moveTo>
                  <a:cubicBezTo>
                    <a:pt x="521" y="1"/>
                    <a:pt x="1" y="694"/>
                    <a:pt x="40" y="898"/>
                  </a:cubicBezTo>
                  <a:cubicBezTo>
                    <a:pt x="52" y="981"/>
                    <a:pt x="132" y="1063"/>
                    <a:pt x="195" y="1063"/>
                  </a:cubicBezTo>
                  <a:cubicBezTo>
                    <a:pt x="210" y="1063"/>
                    <a:pt x="225" y="1058"/>
                    <a:pt x="237" y="1048"/>
                  </a:cubicBezTo>
                  <a:cubicBezTo>
                    <a:pt x="520" y="819"/>
                    <a:pt x="788" y="558"/>
                    <a:pt x="1032" y="332"/>
                  </a:cubicBezTo>
                  <a:cubicBezTo>
                    <a:pt x="1008" y="86"/>
                    <a:pt x="890" y="1"/>
                    <a:pt x="717" y="1"/>
                  </a:cubicBezTo>
                  <a:cubicBezTo>
                    <a:pt x="715" y="1"/>
                    <a:pt x="714" y="1"/>
                    <a:pt x="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3"/>
            <p:cNvSpPr/>
            <p:nvPr/>
          </p:nvSpPr>
          <p:spPr>
            <a:xfrm>
              <a:off x="7169750" y="3500875"/>
              <a:ext cx="31350" cy="17925"/>
            </a:xfrm>
            <a:custGeom>
              <a:avLst/>
              <a:gdLst/>
              <a:ahLst/>
              <a:cxnLst/>
              <a:rect l="l" t="t" r="r" b="b"/>
              <a:pathLst>
                <a:path w="1254" h="717" extrusionOk="0">
                  <a:moveTo>
                    <a:pt x="217" y="34"/>
                  </a:moveTo>
                  <a:cubicBezTo>
                    <a:pt x="117" y="34"/>
                    <a:pt x="1" y="127"/>
                    <a:pt x="26" y="237"/>
                  </a:cubicBezTo>
                  <a:cubicBezTo>
                    <a:pt x="128" y="622"/>
                    <a:pt x="553" y="481"/>
                    <a:pt x="806" y="645"/>
                  </a:cubicBezTo>
                  <a:cubicBezTo>
                    <a:pt x="916" y="717"/>
                    <a:pt x="1097" y="685"/>
                    <a:pt x="1254" y="702"/>
                  </a:cubicBezTo>
                  <a:cubicBezTo>
                    <a:pt x="1224" y="551"/>
                    <a:pt x="1239" y="362"/>
                    <a:pt x="1159" y="267"/>
                  </a:cubicBezTo>
                  <a:cubicBezTo>
                    <a:pt x="931" y="1"/>
                    <a:pt x="562" y="190"/>
                    <a:pt x="279" y="48"/>
                  </a:cubicBezTo>
                  <a:cubicBezTo>
                    <a:pt x="260" y="38"/>
                    <a:pt x="239" y="34"/>
                    <a:pt x="217" y="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3"/>
            <p:cNvSpPr/>
            <p:nvPr/>
          </p:nvSpPr>
          <p:spPr>
            <a:xfrm>
              <a:off x="7201075" y="3518400"/>
              <a:ext cx="25" cy="225"/>
            </a:xfrm>
            <a:custGeom>
              <a:avLst/>
              <a:gdLst/>
              <a:ahLst/>
              <a:cxnLst/>
              <a:rect l="l" t="t" r="r" b="b"/>
              <a:pathLst>
                <a:path w="1" h="9" extrusionOk="0">
                  <a:moveTo>
                    <a:pt x="1" y="1"/>
                  </a:moveTo>
                  <a:lnTo>
                    <a:pt x="1" y="8"/>
                  </a:lnTo>
                  <a:lnTo>
                    <a:pt x="1" y="1"/>
                  </a:lnTo>
                  <a:lnTo>
                    <a:pt x="1" y="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3"/>
            <p:cNvSpPr/>
            <p:nvPr/>
          </p:nvSpPr>
          <p:spPr>
            <a:xfrm>
              <a:off x="7129050" y="3478250"/>
              <a:ext cx="29550" cy="20125"/>
            </a:xfrm>
            <a:custGeom>
              <a:avLst/>
              <a:gdLst/>
              <a:ahLst/>
              <a:cxnLst/>
              <a:rect l="l" t="t" r="r" b="b"/>
              <a:pathLst>
                <a:path w="1182" h="805" extrusionOk="0">
                  <a:moveTo>
                    <a:pt x="871" y="0"/>
                  </a:moveTo>
                  <a:cubicBezTo>
                    <a:pt x="809" y="0"/>
                    <a:pt x="743" y="29"/>
                    <a:pt x="679" y="86"/>
                  </a:cubicBezTo>
                  <a:cubicBezTo>
                    <a:pt x="465" y="260"/>
                    <a:pt x="269" y="449"/>
                    <a:pt x="0" y="685"/>
                  </a:cubicBezTo>
                  <a:cubicBezTo>
                    <a:pt x="138" y="772"/>
                    <a:pt x="258" y="804"/>
                    <a:pt x="367" y="804"/>
                  </a:cubicBezTo>
                  <a:cubicBezTo>
                    <a:pt x="600" y="804"/>
                    <a:pt x="782" y="657"/>
                    <a:pt x="970" y="598"/>
                  </a:cubicBezTo>
                  <a:cubicBezTo>
                    <a:pt x="1181" y="543"/>
                    <a:pt x="1181" y="314"/>
                    <a:pt x="1072" y="133"/>
                  </a:cubicBezTo>
                  <a:cubicBezTo>
                    <a:pt x="1016" y="43"/>
                    <a:pt x="946" y="0"/>
                    <a:pt x="8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3"/>
            <p:cNvSpPr/>
            <p:nvPr/>
          </p:nvSpPr>
          <p:spPr>
            <a:xfrm>
              <a:off x="7136125" y="3557425"/>
              <a:ext cx="22100" cy="18525"/>
            </a:xfrm>
            <a:custGeom>
              <a:avLst/>
              <a:gdLst/>
              <a:ahLst/>
              <a:cxnLst/>
              <a:rect l="l" t="t" r="r" b="b"/>
              <a:pathLst>
                <a:path w="884" h="741" extrusionOk="0">
                  <a:moveTo>
                    <a:pt x="319" y="1"/>
                  </a:moveTo>
                  <a:cubicBezTo>
                    <a:pt x="221" y="1"/>
                    <a:pt x="114" y="11"/>
                    <a:pt x="1" y="21"/>
                  </a:cubicBezTo>
                  <a:cubicBezTo>
                    <a:pt x="107" y="360"/>
                    <a:pt x="61" y="740"/>
                    <a:pt x="507" y="740"/>
                  </a:cubicBezTo>
                  <a:cubicBezTo>
                    <a:pt x="528" y="740"/>
                    <a:pt x="551" y="739"/>
                    <a:pt x="575" y="737"/>
                  </a:cubicBezTo>
                  <a:cubicBezTo>
                    <a:pt x="742" y="722"/>
                    <a:pt x="883" y="603"/>
                    <a:pt x="851" y="424"/>
                  </a:cubicBezTo>
                  <a:cubicBezTo>
                    <a:pt x="794" y="77"/>
                    <a:pt x="591" y="1"/>
                    <a:pt x="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3"/>
            <p:cNvSpPr/>
            <p:nvPr/>
          </p:nvSpPr>
          <p:spPr>
            <a:xfrm>
              <a:off x="7236125" y="3571550"/>
              <a:ext cx="21475" cy="18500"/>
            </a:xfrm>
            <a:custGeom>
              <a:avLst/>
              <a:gdLst/>
              <a:ahLst/>
              <a:cxnLst/>
              <a:rect l="l" t="t" r="r" b="b"/>
              <a:pathLst>
                <a:path w="859" h="740" extrusionOk="0">
                  <a:moveTo>
                    <a:pt x="463" y="0"/>
                  </a:moveTo>
                  <a:cubicBezTo>
                    <a:pt x="456" y="0"/>
                    <a:pt x="449" y="0"/>
                    <a:pt x="441" y="1"/>
                  </a:cubicBezTo>
                  <a:cubicBezTo>
                    <a:pt x="197" y="1"/>
                    <a:pt x="1" y="125"/>
                    <a:pt x="24" y="401"/>
                  </a:cubicBezTo>
                  <a:cubicBezTo>
                    <a:pt x="33" y="615"/>
                    <a:pt x="205" y="717"/>
                    <a:pt x="419" y="739"/>
                  </a:cubicBezTo>
                  <a:cubicBezTo>
                    <a:pt x="655" y="700"/>
                    <a:pt x="859" y="605"/>
                    <a:pt x="836" y="331"/>
                  </a:cubicBezTo>
                  <a:cubicBezTo>
                    <a:pt x="820" y="125"/>
                    <a:pt x="666" y="0"/>
                    <a:pt x="4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3"/>
            <p:cNvSpPr/>
            <p:nvPr/>
          </p:nvSpPr>
          <p:spPr>
            <a:xfrm>
              <a:off x="6941900" y="3845100"/>
              <a:ext cx="23025" cy="18775"/>
            </a:xfrm>
            <a:custGeom>
              <a:avLst/>
              <a:gdLst/>
              <a:ahLst/>
              <a:cxnLst/>
              <a:rect l="l" t="t" r="r" b="b"/>
              <a:pathLst>
                <a:path w="921" h="751" extrusionOk="0">
                  <a:moveTo>
                    <a:pt x="492" y="0"/>
                  </a:moveTo>
                  <a:cubicBezTo>
                    <a:pt x="376" y="0"/>
                    <a:pt x="280" y="60"/>
                    <a:pt x="219" y="197"/>
                  </a:cubicBezTo>
                  <a:cubicBezTo>
                    <a:pt x="157" y="356"/>
                    <a:pt x="70" y="513"/>
                    <a:pt x="0" y="679"/>
                  </a:cubicBezTo>
                  <a:cubicBezTo>
                    <a:pt x="107" y="729"/>
                    <a:pt x="214" y="750"/>
                    <a:pt x="320" y="750"/>
                  </a:cubicBezTo>
                  <a:cubicBezTo>
                    <a:pt x="431" y="750"/>
                    <a:pt x="540" y="726"/>
                    <a:pt x="645" y="686"/>
                  </a:cubicBezTo>
                  <a:cubicBezTo>
                    <a:pt x="803" y="639"/>
                    <a:pt x="920" y="520"/>
                    <a:pt x="898" y="339"/>
                  </a:cubicBezTo>
                  <a:cubicBezTo>
                    <a:pt x="881" y="159"/>
                    <a:pt x="764" y="55"/>
                    <a:pt x="607" y="18"/>
                  </a:cubicBezTo>
                  <a:cubicBezTo>
                    <a:pt x="567" y="6"/>
                    <a:pt x="529" y="0"/>
                    <a:pt x="4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3"/>
            <p:cNvSpPr/>
            <p:nvPr/>
          </p:nvSpPr>
          <p:spPr>
            <a:xfrm>
              <a:off x="7172550" y="3439975"/>
              <a:ext cx="41350" cy="40350"/>
            </a:xfrm>
            <a:custGeom>
              <a:avLst/>
              <a:gdLst/>
              <a:ahLst/>
              <a:cxnLst/>
              <a:rect l="l" t="t" r="r" b="b"/>
              <a:pathLst>
                <a:path w="1654" h="1614" extrusionOk="0">
                  <a:moveTo>
                    <a:pt x="452" y="0"/>
                  </a:moveTo>
                  <a:cubicBezTo>
                    <a:pt x="276" y="0"/>
                    <a:pt x="244" y="196"/>
                    <a:pt x="182" y="341"/>
                  </a:cubicBezTo>
                  <a:cubicBezTo>
                    <a:pt x="1" y="776"/>
                    <a:pt x="190" y="1035"/>
                    <a:pt x="560" y="1231"/>
                  </a:cubicBezTo>
                  <a:cubicBezTo>
                    <a:pt x="682" y="1476"/>
                    <a:pt x="861" y="1613"/>
                    <a:pt x="1083" y="1613"/>
                  </a:cubicBezTo>
                  <a:cubicBezTo>
                    <a:pt x="1160" y="1613"/>
                    <a:pt x="1243" y="1597"/>
                    <a:pt x="1331" y="1562"/>
                  </a:cubicBezTo>
                  <a:cubicBezTo>
                    <a:pt x="1552" y="1485"/>
                    <a:pt x="1654" y="1263"/>
                    <a:pt x="1599" y="1020"/>
                  </a:cubicBezTo>
                  <a:cubicBezTo>
                    <a:pt x="1522" y="699"/>
                    <a:pt x="1342" y="467"/>
                    <a:pt x="980" y="467"/>
                  </a:cubicBezTo>
                  <a:cubicBezTo>
                    <a:pt x="969" y="467"/>
                    <a:pt x="957" y="468"/>
                    <a:pt x="945" y="468"/>
                  </a:cubicBezTo>
                  <a:lnTo>
                    <a:pt x="756" y="468"/>
                  </a:lnTo>
                  <a:cubicBezTo>
                    <a:pt x="749" y="279"/>
                    <a:pt x="741" y="67"/>
                    <a:pt x="528" y="11"/>
                  </a:cubicBezTo>
                  <a:cubicBezTo>
                    <a:pt x="500" y="4"/>
                    <a:pt x="474"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3"/>
            <p:cNvSpPr/>
            <p:nvPr/>
          </p:nvSpPr>
          <p:spPr>
            <a:xfrm>
              <a:off x="7210350" y="3678025"/>
              <a:ext cx="24450" cy="17850"/>
            </a:xfrm>
            <a:custGeom>
              <a:avLst/>
              <a:gdLst/>
              <a:ahLst/>
              <a:cxnLst/>
              <a:rect l="l" t="t" r="r" b="b"/>
              <a:pathLst>
                <a:path w="978" h="714" extrusionOk="0">
                  <a:moveTo>
                    <a:pt x="393" y="1"/>
                  </a:moveTo>
                  <a:cubicBezTo>
                    <a:pt x="315" y="1"/>
                    <a:pt x="239" y="36"/>
                    <a:pt x="167" y="110"/>
                  </a:cubicBezTo>
                  <a:cubicBezTo>
                    <a:pt x="48" y="229"/>
                    <a:pt x="0" y="386"/>
                    <a:pt x="80" y="543"/>
                  </a:cubicBezTo>
                  <a:cubicBezTo>
                    <a:pt x="143" y="679"/>
                    <a:pt x="265" y="714"/>
                    <a:pt x="398" y="714"/>
                  </a:cubicBezTo>
                  <a:cubicBezTo>
                    <a:pt x="428" y="714"/>
                    <a:pt x="458" y="712"/>
                    <a:pt x="488" y="709"/>
                  </a:cubicBezTo>
                  <a:cubicBezTo>
                    <a:pt x="733" y="692"/>
                    <a:pt x="883" y="535"/>
                    <a:pt x="977" y="324"/>
                  </a:cubicBezTo>
                  <a:cubicBezTo>
                    <a:pt x="851" y="237"/>
                    <a:pt x="716" y="157"/>
                    <a:pt x="592" y="70"/>
                  </a:cubicBezTo>
                  <a:cubicBezTo>
                    <a:pt x="524" y="24"/>
                    <a:pt x="458" y="1"/>
                    <a:pt x="3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3"/>
            <p:cNvSpPr/>
            <p:nvPr/>
          </p:nvSpPr>
          <p:spPr>
            <a:xfrm>
              <a:off x="7234775" y="3686100"/>
              <a:ext cx="200" cy="225"/>
            </a:xfrm>
            <a:custGeom>
              <a:avLst/>
              <a:gdLst/>
              <a:ahLst/>
              <a:cxnLst/>
              <a:rect l="l" t="t" r="r" b="b"/>
              <a:pathLst>
                <a:path w="8" h="9" extrusionOk="0">
                  <a:moveTo>
                    <a:pt x="0" y="1"/>
                  </a:moveTo>
                  <a:lnTo>
                    <a:pt x="0" y="1"/>
                  </a:lnTo>
                  <a:lnTo>
                    <a:pt x="8" y="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3"/>
            <p:cNvSpPr/>
            <p:nvPr/>
          </p:nvSpPr>
          <p:spPr>
            <a:xfrm>
              <a:off x="7045200" y="3529025"/>
              <a:ext cx="24250" cy="22250"/>
            </a:xfrm>
            <a:custGeom>
              <a:avLst/>
              <a:gdLst/>
              <a:ahLst/>
              <a:cxnLst/>
              <a:rect l="l" t="t" r="r" b="b"/>
              <a:pathLst>
                <a:path w="970" h="890" extrusionOk="0">
                  <a:moveTo>
                    <a:pt x="244" y="1"/>
                  </a:moveTo>
                  <a:cubicBezTo>
                    <a:pt x="1" y="732"/>
                    <a:pt x="1" y="732"/>
                    <a:pt x="970" y="889"/>
                  </a:cubicBezTo>
                  <a:cubicBezTo>
                    <a:pt x="592" y="536"/>
                    <a:pt x="552" y="190"/>
                    <a:pt x="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3"/>
            <p:cNvSpPr/>
            <p:nvPr/>
          </p:nvSpPr>
          <p:spPr>
            <a:xfrm>
              <a:off x="6995025" y="3682875"/>
              <a:ext cx="39750" cy="65425"/>
            </a:xfrm>
            <a:custGeom>
              <a:avLst/>
              <a:gdLst/>
              <a:ahLst/>
              <a:cxnLst/>
              <a:rect l="l" t="t" r="r" b="b"/>
              <a:pathLst>
                <a:path w="1590" h="2617" extrusionOk="0">
                  <a:moveTo>
                    <a:pt x="1158" y="0"/>
                  </a:moveTo>
                  <a:cubicBezTo>
                    <a:pt x="1135" y="0"/>
                    <a:pt x="1112" y="3"/>
                    <a:pt x="1087" y="10"/>
                  </a:cubicBezTo>
                  <a:cubicBezTo>
                    <a:pt x="851" y="90"/>
                    <a:pt x="740" y="262"/>
                    <a:pt x="787" y="507"/>
                  </a:cubicBezTo>
                  <a:cubicBezTo>
                    <a:pt x="804" y="585"/>
                    <a:pt x="891" y="649"/>
                    <a:pt x="946" y="719"/>
                  </a:cubicBezTo>
                  <a:cubicBezTo>
                    <a:pt x="779" y="1018"/>
                    <a:pt x="488" y="1271"/>
                    <a:pt x="575" y="1671"/>
                  </a:cubicBezTo>
                  <a:cubicBezTo>
                    <a:pt x="543" y="1726"/>
                    <a:pt x="513" y="1783"/>
                    <a:pt x="481" y="1838"/>
                  </a:cubicBezTo>
                  <a:cubicBezTo>
                    <a:pt x="332" y="2057"/>
                    <a:pt x="1" y="2310"/>
                    <a:pt x="332" y="2546"/>
                  </a:cubicBezTo>
                  <a:cubicBezTo>
                    <a:pt x="404" y="2596"/>
                    <a:pt x="464" y="2617"/>
                    <a:pt x="516" y="2617"/>
                  </a:cubicBezTo>
                  <a:cubicBezTo>
                    <a:pt x="718" y="2617"/>
                    <a:pt x="790" y="2300"/>
                    <a:pt x="921" y="2144"/>
                  </a:cubicBezTo>
                  <a:cubicBezTo>
                    <a:pt x="938" y="2121"/>
                    <a:pt x="946" y="2089"/>
                    <a:pt x="961" y="2057"/>
                  </a:cubicBezTo>
                  <a:cubicBezTo>
                    <a:pt x="1110" y="1972"/>
                    <a:pt x="1142" y="1830"/>
                    <a:pt x="1142" y="1671"/>
                  </a:cubicBezTo>
                  <a:cubicBezTo>
                    <a:pt x="1535" y="1358"/>
                    <a:pt x="1276" y="1042"/>
                    <a:pt x="1157" y="719"/>
                  </a:cubicBezTo>
                  <a:cubicBezTo>
                    <a:pt x="1386" y="592"/>
                    <a:pt x="1590" y="451"/>
                    <a:pt x="1401" y="152"/>
                  </a:cubicBezTo>
                  <a:cubicBezTo>
                    <a:pt x="1350" y="69"/>
                    <a:pt x="1262" y="0"/>
                    <a:pt x="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3"/>
            <p:cNvSpPr/>
            <p:nvPr/>
          </p:nvSpPr>
          <p:spPr>
            <a:xfrm>
              <a:off x="6760775" y="3816000"/>
              <a:ext cx="18175" cy="17125"/>
            </a:xfrm>
            <a:custGeom>
              <a:avLst/>
              <a:gdLst/>
              <a:ahLst/>
              <a:cxnLst/>
              <a:rect l="l" t="t" r="r" b="b"/>
              <a:pathLst>
                <a:path w="727" h="685" extrusionOk="0">
                  <a:moveTo>
                    <a:pt x="443" y="1"/>
                  </a:moveTo>
                  <a:cubicBezTo>
                    <a:pt x="230" y="8"/>
                    <a:pt x="65" y="103"/>
                    <a:pt x="33" y="314"/>
                  </a:cubicBezTo>
                  <a:cubicBezTo>
                    <a:pt x="1" y="528"/>
                    <a:pt x="128" y="685"/>
                    <a:pt x="349" y="685"/>
                  </a:cubicBezTo>
                  <a:cubicBezTo>
                    <a:pt x="560" y="685"/>
                    <a:pt x="679" y="528"/>
                    <a:pt x="702" y="322"/>
                  </a:cubicBezTo>
                  <a:cubicBezTo>
                    <a:pt x="727" y="133"/>
                    <a:pt x="615" y="38"/>
                    <a:pt x="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3"/>
            <p:cNvSpPr/>
            <p:nvPr/>
          </p:nvSpPr>
          <p:spPr>
            <a:xfrm>
              <a:off x="7057675" y="3496525"/>
              <a:ext cx="13725" cy="19375"/>
            </a:xfrm>
            <a:custGeom>
              <a:avLst/>
              <a:gdLst/>
              <a:ahLst/>
              <a:cxnLst/>
              <a:rect l="l" t="t" r="r" b="b"/>
              <a:pathLst>
                <a:path w="549" h="775" extrusionOk="0">
                  <a:moveTo>
                    <a:pt x="188" y="1"/>
                  </a:moveTo>
                  <a:cubicBezTo>
                    <a:pt x="75" y="1"/>
                    <a:pt x="1" y="106"/>
                    <a:pt x="14" y="222"/>
                  </a:cubicBezTo>
                  <a:cubicBezTo>
                    <a:pt x="46" y="458"/>
                    <a:pt x="93" y="725"/>
                    <a:pt x="384" y="772"/>
                  </a:cubicBezTo>
                  <a:cubicBezTo>
                    <a:pt x="394" y="773"/>
                    <a:pt x="403" y="774"/>
                    <a:pt x="411" y="774"/>
                  </a:cubicBezTo>
                  <a:cubicBezTo>
                    <a:pt x="533" y="774"/>
                    <a:pt x="534" y="615"/>
                    <a:pt x="548" y="505"/>
                  </a:cubicBezTo>
                  <a:cubicBezTo>
                    <a:pt x="548" y="277"/>
                    <a:pt x="494" y="63"/>
                    <a:pt x="242" y="9"/>
                  </a:cubicBezTo>
                  <a:cubicBezTo>
                    <a:pt x="223" y="3"/>
                    <a:pt x="205" y="1"/>
                    <a:pt x="1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3"/>
            <p:cNvSpPr/>
            <p:nvPr/>
          </p:nvSpPr>
          <p:spPr>
            <a:xfrm>
              <a:off x="7039100" y="3409875"/>
              <a:ext cx="17375" cy="16200"/>
            </a:xfrm>
            <a:custGeom>
              <a:avLst/>
              <a:gdLst/>
              <a:ahLst/>
              <a:cxnLst/>
              <a:rect l="l" t="t" r="r" b="b"/>
              <a:pathLst>
                <a:path w="695" h="648" extrusionOk="0">
                  <a:moveTo>
                    <a:pt x="327" y="0"/>
                  </a:moveTo>
                  <a:cubicBezTo>
                    <a:pt x="169" y="0"/>
                    <a:pt x="61" y="119"/>
                    <a:pt x="41" y="262"/>
                  </a:cubicBezTo>
                  <a:cubicBezTo>
                    <a:pt x="1" y="468"/>
                    <a:pt x="120" y="610"/>
                    <a:pt x="324" y="648"/>
                  </a:cubicBezTo>
                  <a:cubicBezTo>
                    <a:pt x="513" y="648"/>
                    <a:pt x="630" y="538"/>
                    <a:pt x="662" y="381"/>
                  </a:cubicBezTo>
                  <a:cubicBezTo>
                    <a:pt x="694" y="185"/>
                    <a:pt x="583" y="26"/>
                    <a:pt x="371" y="4"/>
                  </a:cubicBezTo>
                  <a:cubicBezTo>
                    <a:pt x="356" y="1"/>
                    <a:pt x="341" y="0"/>
                    <a:pt x="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3"/>
            <p:cNvSpPr/>
            <p:nvPr/>
          </p:nvSpPr>
          <p:spPr>
            <a:xfrm>
              <a:off x="7175300" y="3547500"/>
              <a:ext cx="18525" cy="13800"/>
            </a:xfrm>
            <a:custGeom>
              <a:avLst/>
              <a:gdLst/>
              <a:ahLst/>
              <a:cxnLst/>
              <a:rect l="l" t="t" r="r" b="b"/>
              <a:pathLst>
                <a:path w="741" h="552" extrusionOk="0">
                  <a:moveTo>
                    <a:pt x="340" y="1"/>
                  </a:moveTo>
                  <a:cubicBezTo>
                    <a:pt x="182" y="25"/>
                    <a:pt x="0" y="103"/>
                    <a:pt x="10" y="269"/>
                  </a:cubicBezTo>
                  <a:cubicBezTo>
                    <a:pt x="16" y="471"/>
                    <a:pt x="161" y="552"/>
                    <a:pt x="335" y="552"/>
                  </a:cubicBezTo>
                  <a:cubicBezTo>
                    <a:pt x="365" y="552"/>
                    <a:pt x="395" y="549"/>
                    <a:pt x="425" y="545"/>
                  </a:cubicBezTo>
                  <a:cubicBezTo>
                    <a:pt x="599" y="513"/>
                    <a:pt x="741" y="426"/>
                    <a:pt x="709" y="237"/>
                  </a:cubicBezTo>
                  <a:cubicBezTo>
                    <a:pt x="686" y="48"/>
                    <a:pt x="520" y="1"/>
                    <a:pt x="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3"/>
            <p:cNvSpPr/>
            <p:nvPr/>
          </p:nvSpPr>
          <p:spPr>
            <a:xfrm>
              <a:off x="7241850" y="3494475"/>
              <a:ext cx="41925" cy="30050"/>
            </a:xfrm>
            <a:custGeom>
              <a:avLst/>
              <a:gdLst/>
              <a:ahLst/>
              <a:cxnLst/>
              <a:rect l="l" t="t" r="r" b="b"/>
              <a:pathLst>
                <a:path w="1677" h="1202" extrusionOk="0">
                  <a:moveTo>
                    <a:pt x="959" y="0"/>
                  </a:moveTo>
                  <a:cubicBezTo>
                    <a:pt x="704" y="0"/>
                    <a:pt x="771" y="396"/>
                    <a:pt x="532" y="396"/>
                  </a:cubicBezTo>
                  <a:cubicBezTo>
                    <a:pt x="516" y="396"/>
                    <a:pt x="499" y="395"/>
                    <a:pt x="480" y="391"/>
                  </a:cubicBezTo>
                  <a:cubicBezTo>
                    <a:pt x="395" y="278"/>
                    <a:pt x="287" y="187"/>
                    <a:pt x="202" y="187"/>
                  </a:cubicBezTo>
                  <a:cubicBezTo>
                    <a:pt x="132" y="187"/>
                    <a:pt x="77" y="249"/>
                    <a:pt x="63" y="414"/>
                  </a:cubicBezTo>
                  <a:cubicBezTo>
                    <a:pt x="40" y="650"/>
                    <a:pt x="1" y="965"/>
                    <a:pt x="197" y="1202"/>
                  </a:cubicBezTo>
                  <a:cubicBezTo>
                    <a:pt x="473" y="1162"/>
                    <a:pt x="456" y="958"/>
                    <a:pt x="488" y="776"/>
                  </a:cubicBezTo>
                  <a:cubicBezTo>
                    <a:pt x="660" y="781"/>
                    <a:pt x="829" y="850"/>
                    <a:pt x="1000" y="850"/>
                  </a:cubicBezTo>
                  <a:cubicBezTo>
                    <a:pt x="1104" y="850"/>
                    <a:pt x="1209" y="825"/>
                    <a:pt x="1316" y="744"/>
                  </a:cubicBezTo>
                  <a:cubicBezTo>
                    <a:pt x="1495" y="595"/>
                    <a:pt x="1677" y="453"/>
                    <a:pt x="1575" y="202"/>
                  </a:cubicBezTo>
                  <a:cubicBezTo>
                    <a:pt x="1503" y="28"/>
                    <a:pt x="1368" y="10"/>
                    <a:pt x="1226" y="10"/>
                  </a:cubicBezTo>
                  <a:cubicBezTo>
                    <a:pt x="1190" y="10"/>
                    <a:pt x="1152" y="11"/>
                    <a:pt x="1116" y="11"/>
                  </a:cubicBezTo>
                  <a:cubicBezTo>
                    <a:pt x="1076" y="11"/>
                    <a:pt x="1037" y="9"/>
                    <a:pt x="1000" y="4"/>
                  </a:cubicBezTo>
                  <a:cubicBezTo>
                    <a:pt x="985" y="1"/>
                    <a:pt x="972" y="0"/>
                    <a:pt x="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3"/>
            <p:cNvSpPr/>
            <p:nvPr/>
          </p:nvSpPr>
          <p:spPr>
            <a:xfrm>
              <a:off x="7065100" y="3393600"/>
              <a:ext cx="13375" cy="23275"/>
            </a:xfrm>
            <a:custGeom>
              <a:avLst/>
              <a:gdLst/>
              <a:ahLst/>
              <a:cxnLst/>
              <a:rect l="l" t="t" r="r" b="b"/>
              <a:pathLst>
                <a:path w="535" h="931" extrusionOk="0">
                  <a:moveTo>
                    <a:pt x="221" y="1"/>
                  </a:moveTo>
                  <a:lnTo>
                    <a:pt x="221" y="1"/>
                  </a:lnTo>
                  <a:cubicBezTo>
                    <a:pt x="25" y="401"/>
                    <a:pt x="0" y="662"/>
                    <a:pt x="308" y="930"/>
                  </a:cubicBezTo>
                  <a:cubicBezTo>
                    <a:pt x="480" y="607"/>
                    <a:pt x="535" y="354"/>
                    <a:pt x="2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3"/>
            <p:cNvSpPr/>
            <p:nvPr/>
          </p:nvSpPr>
          <p:spPr>
            <a:xfrm>
              <a:off x="7071600" y="3619925"/>
              <a:ext cx="14575" cy="15300"/>
            </a:xfrm>
            <a:custGeom>
              <a:avLst/>
              <a:gdLst/>
              <a:ahLst/>
              <a:cxnLst/>
              <a:rect l="l" t="t" r="r" b="b"/>
              <a:pathLst>
                <a:path w="583" h="612" extrusionOk="0">
                  <a:moveTo>
                    <a:pt x="301" y="0"/>
                  </a:moveTo>
                  <a:cubicBezTo>
                    <a:pt x="126" y="0"/>
                    <a:pt x="30" y="94"/>
                    <a:pt x="16" y="261"/>
                  </a:cubicBezTo>
                  <a:cubicBezTo>
                    <a:pt x="1" y="427"/>
                    <a:pt x="71" y="577"/>
                    <a:pt x="252" y="607"/>
                  </a:cubicBezTo>
                  <a:cubicBezTo>
                    <a:pt x="270" y="610"/>
                    <a:pt x="288" y="612"/>
                    <a:pt x="304" y="612"/>
                  </a:cubicBezTo>
                  <a:cubicBezTo>
                    <a:pt x="452" y="612"/>
                    <a:pt x="530" y="488"/>
                    <a:pt x="551" y="340"/>
                  </a:cubicBezTo>
                  <a:cubicBezTo>
                    <a:pt x="583" y="167"/>
                    <a:pt x="511" y="40"/>
                    <a:pt x="347" y="2"/>
                  </a:cubicBezTo>
                  <a:cubicBezTo>
                    <a:pt x="331" y="1"/>
                    <a:pt x="316"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3"/>
            <p:cNvSpPr/>
            <p:nvPr/>
          </p:nvSpPr>
          <p:spPr>
            <a:xfrm>
              <a:off x="7096175" y="3677550"/>
              <a:ext cx="13425" cy="12925"/>
            </a:xfrm>
            <a:custGeom>
              <a:avLst/>
              <a:gdLst/>
              <a:ahLst/>
              <a:cxnLst/>
              <a:rect l="l" t="t" r="r" b="b"/>
              <a:pathLst>
                <a:path w="537" h="517" extrusionOk="0">
                  <a:moveTo>
                    <a:pt x="280" y="1"/>
                  </a:moveTo>
                  <a:cubicBezTo>
                    <a:pt x="113" y="1"/>
                    <a:pt x="17" y="100"/>
                    <a:pt x="10" y="256"/>
                  </a:cubicBezTo>
                  <a:cubicBezTo>
                    <a:pt x="0" y="380"/>
                    <a:pt x="72" y="492"/>
                    <a:pt x="221" y="514"/>
                  </a:cubicBezTo>
                  <a:cubicBezTo>
                    <a:pt x="236" y="516"/>
                    <a:pt x="250" y="516"/>
                    <a:pt x="263" y="516"/>
                  </a:cubicBezTo>
                  <a:cubicBezTo>
                    <a:pt x="425" y="516"/>
                    <a:pt x="507" y="423"/>
                    <a:pt x="537" y="256"/>
                  </a:cubicBezTo>
                  <a:cubicBezTo>
                    <a:pt x="505" y="144"/>
                    <a:pt x="465" y="27"/>
                    <a:pt x="316" y="2"/>
                  </a:cubicBezTo>
                  <a:cubicBezTo>
                    <a:pt x="304" y="1"/>
                    <a:pt x="291" y="1"/>
                    <a:pt x="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3"/>
            <p:cNvSpPr/>
            <p:nvPr/>
          </p:nvSpPr>
          <p:spPr>
            <a:xfrm>
              <a:off x="7206600" y="3835775"/>
              <a:ext cx="13025" cy="12800"/>
            </a:xfrm>
            <a:custGeom>
              <a:avLst/>
              <a:gdLst/>
              <a:ahLst/>
              <a:cxnLst/>
              <a:rect l="l" t="t" r="r" b="b"/>
              <a:pathLst>
                <a:path w="521" h="512" extrusionOk="0">
                  <a:moveTo>
                    <a:pt x="257" y="0"/>
                  </a:moveTo>
                  <a:cubicBezTo>
                    <a:pt x="100" y="0"/>
                    <a:pt x="15" y="99"/>
                    <a:pt x="9" y="256"/>
                  </a:cubicBezTo>
                  <a:cubicBezTo>
                    <a:pt x="1" y="374"/>
                    <a:pt x="63" y="485"/>
                    <a:pt x="213" y="508"/>
                  </a:cubicBezTo>
                  <a:cubicBezTo>
                    <a:pt x="231" y="510"/>
                    <a:pt x="249" y="511"/>
                    <a:pt x="265" y="511"/>
                  </a:cubicBezTo>
                  <a:cubicBezTo>
                    <a:pt x="418" y="511"/>
                    <a:pt x="492" y="412"/>
                    <a:pt x="521" y="256"/>
                  </a:cubicBezTo>
                  <a:cubicBezTo>
                    <a:pt x="496" y="137"/>
                    <a:pt x="458" y="28"/>
                    <a:pt x="307" y="3"/>
                  </a:cubicBezTo>
                  <a:cubicBezTo>
                    <a:pt x="290" y="1"/>
                    <a:pt x="273" y="0"/>
                    <a:pt x="2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3"/>
            <p:cNvSpPr/>
            <p:nvPr/>
          </p:nvSpPr>
          <p:spPr>
            <a:xfrm>
              <a:off x="6977725" y="3802500"/>
              <a:ext cx="14175" cy="15700"/>
            </a:xfrm>
            <a:custGeom>
              <a:avLst/>
              <a:gdLst/>
              <a:ahLst/>
              <a:cxnLst/>
              <a:rect l="l" t="t" r="r" b="b"/>
              <a:pathLst>
                <a:path w="567" h="628" extrusionOk="0">
                  <a:moveTo>
                    <a:pt x="139" y="1"/>
                  </a:moveTo>
                  <a:cubicBezTo>
                    <a:pt x="69" y="1"/>
                    <a:pt x="17" y="62"/>
                    <a:pt x="7" y="265"/>
                  </a:cubicBezTo>
                  <a:cubicBezTo>
                    <a:pt x="0" y="392"/>
                    <a:pt x="82" y="628"/>
                    <a:pt x="275" y="628"/>
                  </a:cubicBezTo>
                  <a:cubicBezTo>
                    <a:pt x="297" y="628"/>
                    <a:pt x="321" y="625"/>
                    <a:pt x="345" y="618"/>
                  </a:cubicBezTo>
                  <a:cubicBezTo>
                    <a:pt x="566" y="556"/>
                    <a:pt x="479" y="320"/>
                    <a:pt x="496" y="146"/>
                  </a:cubicBezTo>
                  <a:cubicBezTo>
                    <a:pt x="388" y="137"/>
                    <a:pt x="243" y="1"/>
                    <a:pt x="1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3"/>
            <p:cNvSpPr/>
            <p:nvPr/>
          </p:nvSpPr>
          <p:spPr>
            <a:xfrm>
              <a:off x="7270375" y="3577175"/>
              <a:ext cx="15575" cy="12875"/>
            </a:xfrm>
            <a:custGeom>
              <a:avLst/>
              <a:gdLst/>
              <a:ahLst/>
              <a:cxnLst/>
              <a:rect l="l" t="t" r="r" b="b"/>
              <a:pathLst>
                <a:path w="623" h="515" extrusionOk="0">
                  <a:moveTo>
                    <a:pt x="310" y="0"/>
                  </a:moveTo>
                  <a:cubicBezTo>
                    <a:pt x="186" y="0"/>
                    <a:pt x="92" y="69"/>
                    <a:pt x="63" y="176"/>
                  </a:cubicBezTo>
                  <a:cubicBezTo>
                    <a:pt x="1" y="420"/>
                    <a:pt x="182" y="499"/>
                    <a:pt x="371" y="514"/>
                  </a:cubicBezTo>
                  <a:cubicBezTo>
                    <a:pt x="379" y="515"/>
                    <a:pt x="386" y="515"/>
                    <a:pt x="393" y="515"/>
                  </a:cubicBezTo>
                  <a:cubicBezTo>
                    <a:pt x="510" y="515"/>
                    <a:pt x="622" y="458"/>
                    <a:pt x="622" y="310"/>
                  </a:cubicBezTo>
                  <a:cubicBezTo>
                    <a:pt x="615" y="136"/>
                    <a:pt x="513" y="42"/>
                    <a:pt x="347" y="2"/>
                  </a:cubicBezTo>
                  <a:cubicBezTo>
                    <a:pt x="334" y="1"/>
                    <a:pt x="322" y="0"/>
                    <a:pt x="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3"/>
            <p:cNvSpPr/>
            <p:nvPr/>
          </p:nvSpPr>
          <p:spPr>
            <a:xfrm>
              <a:off x="7184750" y="3586750"/>
              <a:ext cx="24825" cy="8525"/>
            </a:xfrm>
            <a:custGeom>
              <a:avLst/>
              <a:gdLst/>
              <a:ahLst/>
              <a:cxnLst/>
              <a:rect l="l" t="t" r="r" b="b"/>
              <a:pathLst>
                <a:path w="993" h="341" extrusionOk="0">
                  <a:moveTo>
                    <a:pt x="525" y="0"/>
                  </a:moveTo>
                  <a:cubicBezTo>
                    <a:pt x="345" y="0"/>
                    <a:pt x="182" y="114"/>
                    <a:pt x="0" y="243"/>
                  </a:cubicBezTo>
                  <a:cubicBezTo>
                    <a:pt x="156" y="311"/>
                    <a:pt x="300" y="341"/>
                    <a:pt x="451" y="341"/>
                  </a:cubicBezTo>
                  <a:cubicBezTo>
                    <a:pt x="613" y="341"/>
                    <a:pt x="785" y="307"/>
                    <a:pt x="992" y="250"/>
                  </a:cubicBezTo>
                  <a:cubicBezTo>
                    <a:pt x="814" y="68"/>
                    <a:pt x="664"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3"/>
            <p:cNvSpPr/>
            <p:nvPr/>
          </p:nvSpPr>
          <p:spPr>
            <a:xfrm>
              <a:off x="7129250" y="3682250"/>
              <a:ext cx="13000" cy="11825"/>
            </a:xfrm>
            <a:custGeom>
              <a:avLst/>
              <a:gdLst/>
              <a:ahLst/>
              <a:cxnLst/>
              <a:rect l="l" t="t" r="r" b="b"/>
              <a:pathLst>
                <a:path w="520" h="473" extrusionOk="0">
                  <a:moveTo>
                    <a:pt x="287" y="1"/>
                  </a:moveTo>
                  <a:cubicBezTo>
                    <a:pt x="168" y="1"/>
                    <a:pt x="82" y="58"/>
                    <a:pt x="40" y="185"/>
                  </a:cubicBezTo>
                  <a:cubicBezTo>
                    <a:pt x="0" y="319"/>
                    <a:pt x="25" y="446"/>
                    <a:pt x="189" y="468"/>
                  </a:cubicBezTo>
                  <a:cubicBezTo>
                    <a:pt x="208" y="471"/>
                    <a:pt x="226" y="473"/>
                    <a:pt x="243" y="473"/>
                  </a:cubicBezTo>
                  <a:cubicBezTo>
                    <a:pt x="396" y="473"/>
                    <a:pt x="475" y="350"/>
                    <a:pt x="497" y="202"/>
                  </a:cubicBezTo>
                  <a:cubicBezTo>
                    <a:pt x="520" y="83"/>
                    <a:pt x="435" y="35"/>
                    <a:pt x="331" y="3"/>
                  </a:cubicBezTo>
                  <a:cubicBezTo>
                    <a:pt x="316" y="2"/>
                    <a:pt x="301" y="1"/>
                    <a:pt x="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3"/>
            <p:cNvSpPr/>
            <p:nvPr/>
          </p:nvSpPr>
          <p:spPr>
            <a:xfrm>
              <a:off x="7063525" y="3370550"/>
              <a:ext cx="12400" cy="11925"/>
            </a:xfrm>
            <a:custGeom>
              <a:avLst/>
              <a:gdLst/>
              <a:ahLst/>
              <a:cxnLst/>
              <a:rect l="l" t="t" r="r" b="b"/>
              <a:pathLst>
                <a:path w="496" h="477" extrusionOk="0">
                  <a:moveTo>
                    <a:pt x="252" y="1"/>
                  </a:moveTo>
                  <a:cubicBezTo>
                    <a:pt x="110" y="10"/>
                    <a:pt x="1" y="73"/>
                    <a:pt x="16" y="222"/>
                  </a:cubicBezTo>
                  <a:cubicBezTo>
                    <a:pt x="23" y="356"/>
                    <a:pt x="135" y="458"/>
                    <a:pt x="260" y="473"/>
                  </a:cubicBezTo>
                  <a:cubicBezTo>
                    <a:pt x="274" y="475"/>
                    <a:pt x="287" y="477"/>
                    <a:pt x="300" y="477"/>
                  </a:cubicBezTo>
                  <a:cubicBezTo>
                    <a:pt x="425" y="477"/>
                    <a:pt x="495" y="375"/>
                    <a:pt x="488" y="246"/>
                  </a:cubicBezTo>
                  <a:cubicBezTo>
                    <a:pt x="488" y="105"/>
                    <a:pt x="394" y="25"/>
                    <a:pt x="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3"/>
            <p:cNvSpPr/>
            <p:nvPr/>
          </p:nvSpPr>
          <p:spPr>
            <a:xfrm>
              <a:off x="7327250" y="3408775"/>
              <a:ext cx="12450" cy="12250"/>
            </a:xfrm>
            <a:custGeom>
              <a:avLst/>
              <a:gdLst/>
              <a:ahLst/>
              <a:cxnLst/>
              <a:rect l="l" t="t" r="r" b="b"/>
              <a:pathLst>
                <a:path w="498" h="490" extrusionOk="0">
                  <a:moveTo>
                    <a:pt x="252" y="0"/>
                  </a:moveTo>
                  <a:cubicBezTo>
                    <a:pt x="110" y="15"/>
                    <a:pt x="1" y="78"/>
                    <a:pt x="16" y="229"/>
                  </a:cubicBezTo>
                  <a:cubicBezTo>
                    <a:pt x="33" y="361"/>
                    <a:pt x="135" y="473"/>
                    <a:pt x="269" y="488"/>
                  </a:cubicBezTo>
                  <a:cubicBezTo>
                    <a:pt x="278" y="489"/>
                    <a:pt x="286" y="489"/>
                    <a:pt x="295" y="489"/>
                  </a:cubicBezTo>
                  <a:cubicBezTo>
                    <a:pt x="427" y="489"/>
                    <a:pt x="498" y="378"/>
                    <a:pt x="498" y="252"/>
                  </a:cubicBezTo>
                  <a:cubicBezTo>
                    <a:pt x="488" y="110"/>
                    <a:pt x="394" y="23"/>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3"/>
            <p:cNvSpPr/>
            <p:nvPr/>
          </p:nvSpPr>
          <p:spPr>
            <a:xfrm>
              <a:off x="6924375" y="3662675"/>
              <a:ext cx="11825" cy="11400"/>
            </a:xfrm>
            <a:custGeom>
              <a:avLst/>
              <a:gdLst/>
              <a:ahLst/>
              <a:cxnLst/>
              <a:rect l="l" t="t" r="r" b="b"/>
              <a:pathLst>
                <a:path w="473" h="456" extrusionOk="0">
                  <a:moveTo>
                    <a:pt x="236" y="0"/>
                  </a:moveTo>
                  <a:cubicBezTo>
                    <a:pt x="102" y="15"/>
                    <a:pt x="0" y="78"/>
                    <a:pt x="0" y="212"/>
                  </a:cubicBezTo>
                  <a:cubicBezTo>
                    <a:pt x="8" y="346"/>
                    <a:pt x="102" y="448"/>
                    <a:pt x="229" y="456"/>
                  </a:cubicBezTo>
                  <a:cubicBezTo>
                    <a:pt x="354" y="456"/>
                    <a:pt x="458" y="346"/>
                    <a:pt x="465" y="220"/>
                  </a:cubicBezTo>
                  <a:cubicBezTo>
                    <a:pt x="473" y="87"/>
                    <a:pt x="371" y="15"/>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3"/>
            <p:cNvSpPr/>
            <p:nvPr/>
          </p:nvSpPr>
          <p:spPr>
            <a:xfrm>
              <a:off x="7160375" y="3678250"/>
              <a:ext cx="11400" cy="11225"/>
            </a:xfrm>
            <a:custGeom>
              <a:avLst/>
              <a:gdLst/>
              <a:ahLst/>
              <a:cxnLst/>
              <a:rect l="l" t="t" r="r" b="b"/>
              <a:pathLst>
                <a:path w="456" h="449" extrusionOk="0">
                  <a:moveTo>
                    <a:pt x="281" y="1"/>
                  </a:moveTo>
                  <a:cubicBezTo>
                    <a:pt x="257" y="1"/>
                    <a:pt x="232" y="5"/>
                    <a:pt x="204" y="14"/>
                  </a:cubicBezTo>
                  <a:cubicBezTo>
                    <a:pt x="134" y="39"/>
                    <a:pt x="30" y="126"/>
                    <a:pt x="23" y="203"/>
                  </a:cubicBezTo>
                  <a:cubicBezTo>
                    <a:pt x="0" y="337"/>
                    <a:pt x="110" y="439"/>
                    <a:pt x="244" y="447"/>
                  </a:cubicBezTo>
                  <a:cubicBezTo>
                    <a:pt x="254" y="448"/>
                    <a:pt x="263" y="448"/>
                    <a:pt x="272" y="448"/>
                  </a:cubicBezTo>
                  <a:cubicBezTo>
                    <a:pt x="400" y="448"/>
                    <a:pt x="448" y="336"/>
                    <a:pt x="456" y="203"/>
                  </a:cubicBezTo>
                  <a:cubicBezTo>
                    <a:pt x="443" y="77"/>
                    <a:pt x="380" y="1"/>
                    <a:pt x="2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3"/>
            <p:cNvSpPr/>
            <p:nvPr/>
          </p:nvSpPr>
          <p:spPr>
            <a:xfrm>
              <a:off x="7312900" y="3490225"/>
              <a:ext cx="12025" cy="10925"/>
            </a:xfrm>
            <a:custGeom>
              <a:avLst/>
              <a:gdLst/>
              <a:ahLst/>
              <a:cxnLst/>
              <a:rect l="l" t="t" r="r" b="b"/>
              <a:pathLst>
                <a:path w="481" h="437" extrusionOk="0">
                  <a:moveTo>
                    <a:pt x="254" y="1"/>
                  </a:moveTo>
                  <a:cubicBezTo>
                    <a:pt x="243" y="1"/>
                    <a:pt x="232" y="1"/>
                    <a:pt x="221" y="2"/>
                  </a:cubicBezTo>
                  <a:cubicBezTo>
                    <a:pt x="70" y="9"/>
                    <a:pt x="0" y="96"/>
                    <a:pt x="15" y="238"/>
                  </a:cubicBezTo>
                  <a:cubicBezTo>
                    <a:pt x="31" y="361"/>
                    <a:pt x="118" y="436"/>
                    <a:pt x="236" y="436"/>
                  </a:cubicBezTo>
                  <a:cubicBezTo>
                    <a:pt x="247" y="436"/>
                    <a:pt x="258" y="436"/>
                    <a:pt x="269" y="434"/>
                  </a:cubicBezTo>
                  <a:cubicBezTo>
                    <a:pt x="401" y="419"/>
                    <a:pt x="465" y="308"/>
                    <a:pt x="480" y="159"/>
                  </a:cubicBezTo>
                  <a:cubicBezTo>
                    <a:pt x="460" y="37"/>
                    <a:pt x="360" y="1"/>
                    <a:pt x="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3"/>
            <p:cNvSpPr/>
            <p:nvPr/>
          </p:nvSpPr>
          <p:spPr>
            <a:xfrm>
              <a:off x="7002125" y="3870000"/>
              <a:ext cx="11825" cy="11425"/>
            </a:xfrm>
            <a:custGeom>
              <a:avLst/>
              <a:gdLst/>
              <a:ahLst/>
              <a:cxnLst/>
              <a:rect l="l" t="t" r="r" b="b"/>
              <a:pathLst>
                <a:path w="473" h="457" extrusionOk="0">
                  <a:moveTo>
                    <a:pt x="269" y="1"/>
                  </a:moveTo>
                  <a:cubicBezTo>
                    <a:pt x="256" y="1"/>
                    <a:pt x="243" y="2"/>
                    <a:pt x="229" y="4"/>
                  </a:cubicBezTo>
                  <a:cubicBezTo>
                    <a:pt x="157" y="21"/>
                    <a:pt x="55" y="108"/>
                    <a:pt x="40" y="185"/>
                  </a:cubicBezTo>
                  <a:cubicBezTo>
                    <a:pt x="0" y="327"/>
                    <a:pt x="87" y="429"/>
                    <a:pt x="229" y="454"/>
                  </a:cubicBezTo>
                  <a:cubicBezTo>
                    <a:pt x="243" y="456"/>
                    <a:pt x="256" y="457"/>
                    <a:pt x="269" y="457"/>
                  </a:cubicBezTo>
                  <a:cubicBezTo>
                    <a:pt x="397" y="457"/>
                    <a:pt x="450" y="354"/>
                    <a:pt x="473" y="225"/>
                  </a:cubicBezTo>
                  <a:cubicBezTo>
                    <a:pt x="457" y="97"/>
                    <a:pt x="392" y="1"/>
                    <a:pt x="2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3"/>
            <p:cNvSpPr/>
            <p:nvPr/>
          </p:nvSpPr>
          <p:spPr>
            <a:xfrm>
              <a:off x="7103250" y="3405225"/>
              <a:ext cx="11075" cy="11025"/>
            </a:xfrm>
            <a:custGeom>
              <a:avLst/>
              <a:gdLst/>
              <a:ahLst/>
              <a:cxnLst/>
              <a:rect l="l" t="t" r="r" b="b"/>
              <a:pathLst>
                <a:path w="443" h="441" extrusionOk="0">
                  <a:moveTo>
                    <a:pt x="268" y="0"/>
                  </a:moveTo>
                  <a:cubicBezTo>
                    <a:pt x="264" y="0"/>
                    <a:pt x="259" y="0"/>
                    <a:pt x="254" y="1"/>
                  </a:cubicBezTo>
                  <a:cubicBezTo>
                    <a:pt x="120" y="1"/>
                    <a:pt x="1" y="88"/>
                    <a:pt x="1" y="220"/>
                  </a:cubicBezTo>
                  <a:cubicBezTo>
                    <a:pt x="1" y="346"/>
                    <a:pt x="112" y="426"/>
                    <a:pt x="254" y="441"/>
                  </a:cubicBezTo>
                  <a:cubicBezTo>
                    <a:pt x="418" y="426"/>
                    <a:pt x="443" y="307"/>
                    <a:pt x="435" y="173"/>
                  </a:cubicBezTo>
                  <a:cubicBezTo>
                    <a:pt x="419" y="82"/>
                    <a:pt x="375" y="0"/>
                    <a:pt x="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3"/>
            <p:cNvSpPr/>
            <p:nvPr/>
          </p:nvSpPr>
          <p:spPr>
            <a:xfrm>
              <a:off x="7183800" y="3701200"/>
              <a:ext cx="11600" cy="8725"/>
            </a:xfrm>
            <a:custGeom>
              <a:avLst/>
              <a:gdLst/>
              <a:ahLst/>
              <a:cxnLst/>
              <a:rect l="l" t="t" r="r" b="b"/>
              <a:pathLst>
                <a:path w="464" h="349" extrusionOk="0">
                  <a:moveTo>
                    <a:pt x="196" y="1"/>
                  </a:moveTo>
                  <a:cubicBezTo>
                    <a:pt x="101" y="1"/>
                    <a:pt x="23" y="63"/>
                    <a:pt x="15" y="160"/>
                  </a:cubicBezTo>
                  <a:cubicBezTo>
                    <a:pt x="0" y="277"/>
                    <a:pt x="70" y="324"/>
                    <a:pt x="212" y="349"/>
                  </a:cubicBezTo>
                  <a:cubicBezTo>
                    <a:pt x="267" y="317"/>
                    <a:pt x="393" y="294"/>
                    <a:pt x="416" y="230"/>
                  </a:cubicBezTo>
                  <a:cubicBezTo>
                    <a:pt x="463" y="81"/>
                    <a:pt x="354" y="1"/>
                    <a:pt x="212" y="1"/>
                  </a:cubicBezTo>
                  <a:cubicBezTo>
                    <a:pt x="207" y="1"/>
                    <a:pt x="201"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3"/>
            <p:cNvSpPr/>
            <p:nvPr/>
          </p:nvSpPr>
          <p:spPr>
            <a:xfrm>
              <a:off x="7163900" y="3591625"/>
              <a:ext cx="10825" cy="10725"/>
            </a:xfrm>
            <a:custGeom>
              <a:avLst/>
              <a:gdLst/>
              <a:ahLst/>
              <a:cxnLst/>
              <a:rect l="l" t="t" r="r" b="b"/>
              <a:pathLst>
                <a:path w="433" h="429" extrusionOk="0">
                  <a:moveTo>
                    <a:pt x="182" y="1"/>
                  </a:moveTo>
                  <a:cubicBezTo>
                    <a:pt x="71" y="1"/>
                    <a:pt x="16" y="63"/>
                    <a:pt x="8" y="157"/>
                  </a:cubicBezTo>
                  <a:cubicBezTo>
                    <a:pt x="1" y="292"/>
                    <a:pt x="71" y="401"/>
                    <a:pt x="197" y="426"/>
                  </a:cubicBezTo>
                  <a:cubicBezTo>
                    <a:pt x="210" y="428"/>
                    <a:pt x="222" y="429"/>
                    <a:pt x="235" y="429"/>
                  </a:cubicBezTo>
                  <a:cubicBezTo>
                    <a:pt x="350" y="429"/>
                    <a:pt x="433" y="334"/>
                    <a:pt x="426" y="220"/>
                  </a:cubicBezTo>
                  <a:cubicBezTo>
                    <a:pt x="418" y="95"/>
                    <a:pt x="315" y="23"/>
                    <a:pt x="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3"/>
            <p:cNvSpPr/>
            <p:nvPr/>
          </p:nvSpPr>
          <p:spPr>
            <a:xfrm>
              <a:off x="7306800" y="3701275"/>
              <a:ext cx="12400" cy="9025"/>
            </a:xfrm>
            <a:custGeom>
              <a:avLst/>
              <a:gdLst/>
              <a:ahLst/>
              <a:cxnLst/>
              <a:rect l="l" t="t" r="r" b="b"/>
              <a:pathLst>
                <a:path w="496" h="361" extrusionOk="0">
                  <a:moveTo>
                    <a:pt x="260" y="0"/>
                  </a:moveTo>
                  <a:cubicBezTo>
                    <a:pt x="169" y="0"/>
                    <a:pt x="93" y="54"/>
                    <a:pt x="48" y="172"/>
                  </a:cubicBezTo>
                  <a:cubicBezTo>
                    <a:pt x="23" y="234"/>
                    <a:pt x="16" y="299"/>
                    <a:pt x="1" y="353"/>
                  </a:cubicBezTo>
                  <a:cubicBezTo>
                    <a:pt x="63" y="353"/>
                    <a:pt x="125" y="361"/>
                    <a:pt x="190" y="361"/>
                  </a:cubicBezTo>
                  <a:cubicBezTo>
                    <a:pt x="314" y="361"/>
                    <a:pt x="448" y="346"/>
                    <a:pt x="488" y="204"/>
                  </a:cubicBezTo>
                  <a:cubicBezTo>
                    <a:pt x="496" y="157"/>
                    <a:pt x="465" y="62"/>
                    <a:pt x="418" y="45"/>
                  </a:cubicBezTo>
                  <a:cubicBezTo>
                    <a:pt x="363" y="16"/>
                    <a:pt x="309" y="0"/>
                    <a:pt x="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3"/>
            <p:cNvSpPr/>
            <p:nvPr/>
          </p:nvSpPr>
          <p:spPr>
            <a:xfrm>
              <a:off x="7306800" y="3710100"/>
              <a:ext cx="25" cy="200"/>
            </a:xfrm>
            <a:custGeom>
              <a:avLst/>
              <a:gdLst/>
              <a:ahLst/>
              <a:cxnLst/>
              <a:rect l="l" t="t" r="r" b="b"/>
              <a:pathLst>
                <a:path w="1" h="8" extrusionOk="0">
                  <a:moveTo>
                    <a:pt x="1" y="8"/>
                  </a:moveTo>
                  <a:lnTo>
                    <a:pt x="1" y="0"/>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3"/>
            <p:cNvSpPr/>
            <p:nvPr/>
          </p:nvSpPr>
          <p:spPr>
            <a:xfrm>
              <a:off x="6809200" y="3830925"/>
              <a:ext cx="10900" cy="8100"/>
            </a:xfrm>
            <a:custGeom>
              <a:avLst/>
              <a:gdLst/>
              <a:ahLst/>
              <a:cxnLst/>
              <a:rect l="l" t="t" r="r" b="b"/>
              <a:pathLst>
                <a:path w="436" h="324" extrusionOk="0">
                  <a:moveTo>
                    <a:pt x="290" y="0"/>
                  </a:moveTo>
                  <a:cubicBezTo>
                    <a:pt x="286" y="0"/>
                    <a:pt x="281" y="0"/>
                    <a:pt x="277" y="1"/>
                  </a:cubicBezTo>
                  <a:cubicBezTo>
                    <a:pt x="190" y="8"/>
                    <a:pt x="65" y="48"/>
                    <a:pt x="48" y="103"/>
                  </a:cubicBezTo>
                  <a:cubicBezTo>
                    <a:pt x="1" y="244"/>
                    <a:pt x="112" y="316"/>
                    <a:pt x="246" y="324"/>
                  </a:cubicBezTo>
                  <a:cubicBezTo>
                    <a:pt x="341" y="324"/>
                    <a:pt x="411" y="277"/>
                    <a:pt x="435" y="175"/>
                  </a:cubicBezTo>
                  <a:cubicBezTo>
                    <a:pt x="435" y="70"/>
                    <a:pt x="377"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3"/>
            <p:cNvSpPr/>
            <p:nvPr/>
          </p:nvSpPr>
          <p:spPr>
            <a:xfrm>
              <a:off x="7120225" y="3717375"/>
              <a:ext cx="8475" cy="9950"/>
            </a:xfrm>
            <a:custGeom>
              <a:avLst/>
              <a:gdLst/>
              <a:ahLst/>
              <a:cxnLst/>
              <a:rect l="l" t="t" r="r" b="b"/>
              <a:pathLst>
                <a:path w="339" h="398" extrusionOk="0">
                  <a:moveTo>
                    <a:pt x="182" y="0"/>
                  </a:moveTo>
                  <a:cubicBezTo>
                    <a:pt x="70" y="0"/>
                    <a:pt x="0" y="63"/>
                    <a:pt x="8" y="167"/>
                  </a:cubicBezTo>
                  <a:cubicBezTo>
                    <a:pt x="15" y="244"/>
                    <a:pt x="55" y="371"/>
                    <a:pt x="110" y="386"/>
                  </a:cubicBezTo>
                  <a:cubicBezTo>
                    <a:pt x="134" y="394"/>
                    <a:pt x="156" y="398"/>
                    <a:pt x="176" y="398"/>
                  </a:cubicBezTo>
                  <a:cubicBezTo>
                    <a:pt x="276" y="398"/>
                    <a:pt x="332" y="307"/>
                    <a:pt x="338" y="189"/>
                  </a:cubicBezTo>
                  <a:cubicBezTo>
                    <a:pt x="338" y="95"/>
                    <a:pt x="284" y="25"/>
                    <a:pt x="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7020025" y="3533325"/>
              <a:ext cx="11450" cy="8625"/>
            </a:xfrm>
            <a:custGeom>
              <a:avLst/>
              <a:gdLst/>
              <a:ahLst/>
              <a:cxnLst/>
              <a:rect l="l" t="t" r="r" b="b"/>
              <a:pathLst>
                <a:path w="458" h="345" extrusionOk="0">
                  <a:moveTo>
                    <a:pt x="261" y="0"/>
                  </a:moveTo>
                  <a:cubicBezTo>
                    <a:pt x="256" y="0"/>
                    <a:pt x="250" y="0"/>
                    <a:pt x="244" y="1"/>
                  </a:cubicBezTo>
                  <a:cubicBezTo>
                    <a:pt x="103" y="8"/>
                    <a:pt x="0" y="88"/>
                    <a:pt x="48" y="237"/>
                  </a:cubicBezTo>
                  <a:cubicBezTo>
                    <a:pt x="66" y="313"/>
                    <a:pt x="147" y="344"/>
                    <a:pt x="228" y="344"/>
                  </a:cubicBezTo>
                  <a:cubicBezTo>
                    <a:pt x="247" y="344"/>
                    <a:pt x="266" y="342"/>
                    <a:pt x="284" y="339"/>
                  </a:cubicBezTo>
                  <a:cubicBezTo>
                    <a:pt x="386" y="316"/>
                    <a:pt x="458" y="262"/>
                    <a:pt x="448" y="143"/>
                  </a:cubicBezTo>
                  <a:cubicBezTo>
                    <a:pt x="420" y="54"/>
                    <a:pt x="348" y="0"/>
                    <a:pt x="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7282750" y="3788650"/>
              <a:ext cx="9300" cy="10225"/>
            </a:xfrm>
            <a:custGeom>
              <a:avLst/>
              <a:gdLst/>
              <a:ahLst/>
              <a:cxnLst/>
              <a:rect l="l" t="t" r="r" b="b"/>
              <a:pathLst>
                <a:path w="372" h="409" extrusionOk="0">
                  <a:moveTo>
                    <a:pt x="171" y="1"/>
                  </a:moveTo>
                  <a:cubicBezTo>
                    <a:pt x="86" y="1"/>
                    <a:pt x="38" y="70"/>
                    <a:pt x="25" y="150"/>
                  </a:cubicBezTo>
                  <a:cubicBezTo>
                    <a:pt x="1" y="282"/>
                    <a:pt x="33" y="409"/>
                    <a:pt x="199" y="409"/>
                  </a:cubicBezTo>
                  <a:cubicBezTo>
                    <a:pt x="309" y="401"/>
                    <a:pt x="356" y="314"/>
                    <a:pt x="371" y="220"/>
                  </a:cubicBezTo>
                  <a:cubicBezTo>
                    <a:pt x="364" y="118"/>
                    <a:pt x="324" y="31"/>
                    <a:pt x="222" y="8"/>
                  </a:cubicBezTo>
                  <a:cubicBezTo>
                    <a:pt x="204" y="3"/>
                    <a:pt x="187" y="1"/>
                    <a:pt x="1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6990500" y="3797750"/>
              <a:ext cx="12825" cy="10350"/>
            </a:xfrm>
            <a:custGeom>
              <a:avLst/>
              <a:gdLst/>
              <a:ahLst/>
              <a:cxnLst/>
              <a:rect l="l" t="t" r="r" b="b"/>
              <a:pathLst>
                <a:path w="513" h="414" extrusionOk="0">
                  <a:moveTo>
                    <a:pt x="321" y="1"/>
                  </a:moveTo>
                  <a:cubicBezTo>
                    <a:pt x="225" y="1"/>
                    <a:pt x="154" y="87"/>
                    <a:pt x="87" y="171"/>
                  </a:cubicBezTo>
                  <a:cubicBezTo>
                    <a:pt x="48" y="219"/>
                    <a:pt x="23" y="281"/>
                    <a:pt x="1" y="328"/>
                  </a:cubicBezTo>
                  <a:cubicBezTo>
                    <a:pt x="48" y="353"/>
                    <a:pt x="103" y="375"/>
                    <a:pt x="157" y="391"/>
                  </a:cubicBezTo>
                  <a:cubicBezTo>
                    <a:pt x="202" y="406"/>
                    <a:pt x="242" y="414"/>
                    <a:pt x="279" y="414"/>
                  </a:cubicBezTo>
                  <a:cubicBezTo>
                    <a:pt x="393" y="414"/>
                    <a:pt x="469" y="341"/>
                    <a:pt x="505" y="211"/>
                  </a:cubicBezTo>
                  <a:cubicBezTo>
                    <a:pt x="513" y="164"/>
                    <a:pt x="488" y="77"/>
                    <a:pt x="458" y="52"/>
                  </a:cubicBezTo>
                  <a:cubicBezTo>
                    <a:pt x="407" y="16"/>
                    <a:pt x="362" y="1"/>
                    <a:pt x="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6990125" y="3805950"/>
              <a:ext cx="400" cy="200"/>
            </a:xfrm>
            <a:custGeom>
              <a:avLst/>
              <a:gdLst/>
              <a:ahLst/>
              <a:cxnLst/>
              <a:rect l="l" t="t" r="r" b="b"/>
              <a:pathLst>
                <a:path w="16" h="8" extrusionOk="0">
                  <a:moveTo>
                    <a:pt x="0" y="0"/>
                  </a:moveTo>
                  <a:lnTo>
                    <a:pt x="0" y="8"/>
                  </a:lnTo>
                  <a:lnTo>
                    <a:pt x="8" y="8"/>
                  </a:lnTo>
                  <a:cubicBezTo>
                    <a:pt x="16" y="8"/>
                    <a:pt x="16" y="8"/>
                    <a:pt x="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3"/>
            <p:cNvSpPr/>
            <p:nvPr/>
          </p:nvSpPr>
          <p:spPr>
            <a:xfrm>
              <a:off x="7134950" y="3664550"/>
              <a:ext cx="10475" cy="10575"/>
            </a:xfrm>
            <a:custGeom>
              <a:avLst/>
              <a:gdLst/>
              <a:ahLst/>
              <a:cxnLst/>
              <a:rect l="l" t="t" r="r" b="b"/>
              <a:pathLst>
                <a:path w="419" h="423" extrusionOk="0">
                  <a:moveTo>
                    <a:pt x="164" y="0"/>
                  </a:moveTo>
                  <a:cubicBezTo>
                    <a:pt x="153" y="0"/>
                    <a:pt x="140" y="1"/>
                    <a:pt x="127" y="3"/>
                  </a:cubicBezTo>
                  <a:cubicBezTo>
                    <a:pt x="33" y="42"/>
                    <a:pt x="1" y="122"/>
                    <a:pt x="40" y="216"/>
                  </a:cubicBezTo>
                  <a:cubicBezTo>
                    <a:pt x="84" y="318"/>
                    <a:pt x="156" y="422"/>
                    <a:pt x="280" y="422"/>
                  </a:cubicBezTo>
                  <a:cubicBezTo>
                    <a:pt x="289" y="422"/>
                    <a:pt x="299" y="422"/>
                    <a:pt x="309" y="420"/>
                  </a:cubicBezTo>
                  <a:cubicBezTo>
                    <a:pt x="418" y="405"/>
                    <a:pt x="418" y="303"/>
                    <a:pt x="379" y="216"/>
                  </a:cubicBezTo>
                  <a:cubicBezTo>
                    <a:pt x="335" y="115"/>
                    <a:pt x="298"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3"/>
            <p:cNvSpPr/>
            <p:nvPr/>
          </p:nvSpPr>
          <p:spPr>
            <a:xfrm>
              <a:off x="7007100" y="3392050"/>
              <a:ext cx="14125" cy="12200"/>
            </a:xfrm>
            <a:custGeom>
              <a:avLst/>
              <a:gdLst/>
              <a:ahLst/>
              <a:cxnLst/>
              <a:rect l="l" t="t" r="r" b="b"/>
              <a:pathLst>
                <a:path w="565" h="488" extrusionOk="0">
                  <a:moveTo>
                    <a:pt x="261" y="0"/>
                  </a:moveTo>
                  <a:cubicBezTo>
                    <a:pt x="0" y="0"/>
                    <a:pt x="78" y="294"/>
                    <a:pt x="155" y="488"/>
                  </a:cubicBezTo>
                  <a:cubicBezTo>
                    <a:pt x="202" y="456"/>
                    <a:pt x="274" y="433"/>
                    <a:pt x="296" y="393"/>
                  </a:cubicBezTo>
                  <a:cubicBezTo>
                    <a:pt x="361" y="252"/>
                    <a:pt x="565" y="0"/>
                    <a:pt x="274" y="0"/>
                  </a:cubicBezTo>
                  <a:cubicBezTo>
                    <a:pt x="270" y="0"/>
                    <a:pt x="265" y="0"/>
                    <a:pt x="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7063350" y="3806750"/>
              <a:ext cx="10800" cy="8450"/>
            </a:xfrm>
            <a:custGeom>
              <a:avLst/>
              <a:gdLst/>
              <a:ahLst/>
              <a:cxnLst/>
              <a:rect l="l" t="t" r="r" b="b"/>
              <a:pathLst>
                <a:path w="432" h="338" extrusionOk="0">
                  <a:moveTo>
                    <a:pt x="244" y="0"/>
                  </a:moveTo>
                  <a:cubicBezTo>
                    <a:pt x="142" y="8"/>
                    <a:pt x="63" y="40"/>
                    <a:pt x="30" y="134"/>
                  </a:cubicBezTo>
                  <a:cubicBezTo>
                    <a:pt x="0" y="252"/>
                    <a:pt x="78" y="306"/>
                    <a:pt x="172" y="331"/>
                  </a:cubicBezTo>
                  <a:cubicBezTo>
                    <a:pt x="197" y="335"/>
                    <a:pt x="222" y="338"/>
                    <a:pt x="246" y="338"/>
                  </a:cubicBezTo>
                  <a:cubicBezTo>
                    <a:pt x="349" y="338"/>
                    <a:pt x="431" y="292"/>
                    <a:pt x="425" y="157"/>
                  </a:cubicBezTo>
                  <a:cubicBezTo>
                    <a:pt x="425" y="55"/>
                    <a:pt x="338" y="8"/>
                    <a:pt x="2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6913375" y="3705375"/>
              <a:ext cx="0" cy="200"/>
            </a:xfrm>
            <a:custGeom>
              <a:avLst/>
              <a:gdLst/>
              <a:ahLst/>
              <a:cxnLst/>
              <a:rect l="l" t="t" r="r" b="b"/>
              <a:pathLst>
                <a:path h="8" extrusionOk="0">
                  <a:moveTo>
                    <a:pt x="0" y="0"/>
                  </a:moveTo>
                  <a:lnTo>
                    <a:pt x="0" y="8"/>
                  </a:lnTo>
                  <a:lnTo>
                    <a:pt x="0" y="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7213925" y="3648450"/>
              <a:ext cx="9425" cy="7675"/>
            </a:xfrm>
            <a:custGeom>
              <a:avLst/>
              <a:gdLst/>
              <a:ahLst/>
              <a:cxnLst/>
              <a:rect l="l" t="t" r="r" b="b"/>
              <a:pathLst>
                <a:path w="377" h="307" extrusionOk="0">
                  <a:moveTo>
                    <a:pt x="158" y="1"/>
                  </a:moveTo>
                  <a:cubicBezTo>
                    <a:pt x="80" y="1"/>
                    <a:pt x="0" y="24"/>
                    <a:pt x="7" y="112"/>
                  </a:cubicBezTo>
                  <a:cubicBezTo>
                    <a:pt x="14" y="184"/>
                    <a:pt x="109" y="261"/>
                    <a:pt x="180" y="293"/>
                  </a:cubicBezTo>
                  <a:cubicBezTo>
                    <a:pt x="200" y="302"/>
                    <a:pt x="219" y="306"/>
                    <a:pt x="238" y="306"/>
                  </a:cubicBezTo>
                  <a:cubicBezTo>
                    <a:pt x="305" y="306"/>
                    <a:pt x="363" y="255"/>
                    <a:pt x="369" y="174"/>
                  </a:cubicBezTo>
                  <a:cubicBezTo>
                    <a:pt x="377" y="72"/>
                    <a:pt x="298" y="18"/>
                    <a:pt x="195" y="2"/>
                  </a:cubicBezTo>
                  <a:cubicBezTo>
                    <a:pt x="183" y="1"/>
                    <a:pt x="171" y="1"/>
                    <a:pt x="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7066875" y="3666975"/>
              <a:ext cx="25" cy="250"/>
            </a:xfrm>
            <a:custGeom>
              <a:avLst/>
              <a:gdLst/>
              <a:ahLst/>
              <a:cxnLst/>
              <a:rect l="l" t="t" r="r" b="b"/>
              <a:pathLst>
                <a:path w="1" h="10" extrusionOk="0">
                  <a:moveTo>
                    <a:pt x="1" y="10"/>
                  </a:moveTo>
                  <a:lnTo>
                    <a:pt x="1" y="10"/>
                  </a:lnTo>
                  <a:lnTo>
                    <a:pt x="1" y="10"/>
                  </a:lnTo>
                  <a:lnTo>
                    <a:pt x="1" y="10"/>
                  </a:lnTo>
                  <a:lnTo>
                    <a:pt x="1" y="10"/>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7062150" y="3655025"/>
              <a:ext cx="9050" cy="11975"/>
            </a:xfrm>
            <a:custGeom>
              <a:avLst/>
              <a:gdLst/>
              <a:ahLst/>
              <a:cxnLst/>
              <a:rect l="l" t="t" r="r" b="b"/>
              <a:pathLst>
                <a:path w="362" h="479" extrusionOk="0">
                  <a:moveTo>
                    <a:pt x="179" y="0"/>
                  </a:moveTo>
                  <a:cubicBezTo>
                    <a:pt x="164" y="0"/>
                    <a:pt x="151" y="2"/>
                    <a:pt x="143" y="6"/>
                  </a:cubicBezTo>
                  <a:cubicBezTo>
                    <a:pt x="1" y="93"/>
                    <a:pt x="71" y="212"/>
                    <a:pt x="118" y="321"/>
                  </a:cubicBezTo>
                  <a:cubicBezTo>
                    <a:pt x="143" y="376"/>
                    <a:pt x="165" y="431"/>
                    <a:pt x="190" y="478"/>
                  </a:cubicBezTo>
                  <a:cubicBezTo>
                    <a:pt x="245" y="416"/>
                    <a:pt x="322" y="354"/>
                    <a:pt x="347" y="282"/>
                  </a:cubicBezTo>
                  <a:cubicBezTo>
                    <a:pt x="362" y="204"/>
                    <a:pt x="332" y="110"/>
                    <a:pt x="292" y="38"/>
                  </a:cubicBezTo>
                  <a:cubicBezTo>
                    <a:pt x="279" y="14"/>
                    <a:pt x="221"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7040975" y="3758675"/>
              <a:ext cx="9400" cy="7500"/>
            </a:xfrm>
            <a:custGeom>
              <a:avLst/>
              <a:gdLst/>
              <a:ahLst/>
              <a:cxnLst/>
              <a:rect l="l" t="t" r="r" b="b"/>
              <a:pathLst>
                <a:path w="376" h="300" extrusionOk="0">
                  <a:moveTo>
                    <a:pt x="164" y="1"/>
                  </a:moveTo>
                  <a:cubicBezTo>
                    <a:pt x="78" y="1"/>
                    <a:pt x="1" y="42"/>
                    <a:pt x="35" y="143"/>
                  </a:cubicBezTo>
                  <a:cubicBezTo>
                    <a:pt x="60" y="206"/>
                    <a:pt x="147" y="278"/>
                    <a:pt x="217" y="293"/>
                  </a:cubicBezTo>
                  <a:cubicBezTo>
                    <a:pt x="232" y="298"/>
                    <a:pt x="247" y="300"/>
                    <a:pt x="261" y="300"/>
                  </a:cubicBezTo>
                  <a:cubicBezTo>
                    <a:pt x="335" y="300"/>
                    <a:pt x="376" y="230"/>
                    <a:pt x="376" y="143"/>
                  </a:cubicBezTo>
                  <a:cubicBezTo>
                    <a:pt x="351" y="49"/>
                    <a:pt x="272" y="9"/>
                    <a:pt x="187" y="2"/>
                  </a:cubicBezTo>
                  <a:cubicBezTo>
                    <a:pt x="179" y="1"/>
                    <a:pt x="172" y="1"/>
                    <a:pt x="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7149750" y="3433850"/>
              <a:ext cx="6900" cy="5850"/>
            </a:xfrm>
            <a:custGeom>
              <a:avLst/>
              <a:gdLst/>
              <a:ahLst/>
              <a:cxnLst/>
              <a:rect l="l" t="t" r="r" b="b"/>
              <a:pathLst>
                <a:path w="276" h="234" extrusionOk="0">
                  <a:moveTo>
                    <a:pt x="171" y="0"/>
                  </a:moveTo>
                  <a:cubicBezTo>
                    <a:pt x="127" y="0"/>
                    <a:pt x="66" y="25"/>
                    <a:pt x="47" y="52"/>
                  </a:cubicBezTo>
                  <a:cubicBezTo>
                    <a:pt x="0" y="146"/>
                    <a:pt x="40" y="225"/>
                    <a:pt x="142" y="233"/>
                  </a:cubicBezTo>
                  <a:cubicBezTo>
                    <a:pt x="144" y="233"/>
                    <a:pt x="146" y="234"/>
                    <a:pt x="149" y="234"/>
                  </a:cubicBezTo>
                  <a:cubicBezTo>
                    <a:pt x="187" y="234"/>
                    <a:pt x="231" y="176"/>
                    <a:pt x="276" y="146"/>
                  </a:cubicBezTo>
                  <a:cubicBezTo>
                    <a:pt x="251" y="99"/>
                    <a:pt x="236" y="20"/>
                    <a:pt x="197" y="4"/>
                  </a:cubicBezTo>
                  <a:cubicBezTo>
                    <a:pt x="189" y="2"/>
                    <a:pt x="180"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7283550" y="3635550"/>
              <a:ext cx="7300" cy="5950"/>
            </a:xfrm>
            <a:custGeom>
              <a:avLst/>
              <a:gdLst/>
              <a:ahLst/>
              <a:cxnLst/>
              <a:rect l="l" t="t" r="r" b="b"/>
              <a:pathLst>
                <a:path w="292" h="238" extrusionOk="0">
                  <a:moveTo>
                    <a:pt x="181" y="1"/>
                  </a:moveTo>
                  <a:cubicBezTo>
                    <a:pt x="137" y="1"/>
                    <a:pt x="81" y="15"/>
                    <a:pt x="63" y="39"/>
                  </a:cubicBezTo>
                  <a:cubicBezTo>
                    <a:pt x="1" y="133"/>
                    <a:pt x="41" y="218"/>
                    <a:pt x="143" y="235"/>
                  </a:cubicBezTo>
                  <a:cubicBezTo>
                    <a:pt x="147" y="237"/>
                    <a:pt x="151" y="237"/>
                    <a:pt x="156" y="237"/>
                  </a:cubicBezTo>
                  <a:cubicBezTo>
                    <a:pt x="195" y="237"/>
                    <a:pt x="250" y="185"/>
                    <a:pt x="292" y="163"/>
                  </a:cubicBezTo>
                  <a:cubicBezTo>
                    <a:pt x="269" y="108"/>
                    <a:pt x="262" y="29"/>
                    <a:pt x="222" y="6"/>
                  </a:cubicBezTo>
                  <a:cubicBezTo>
                    <a:pt x="212" y="2"/>
                    <a:pt x="197" y="1"/>
                    <a:pt x="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6953100" y="3669125"/>
              <a:ext cx="8100" cy="7550"/>
            </a:xfrm>
            <a:custGeom>
              <a:avLst/>
              <a:gdLst/>
              <a:ahLst/>
              <a:cxnLst/>
              <a:rect l="l" t="t" r="r" b="b"/>
              <a:pathLst>
                <a:path w="324" h="302" extrusionOk="0">
                  <a:moveTo>
                    <a:pt x="109" y="0"/>
                  </a:moveTo>
                  <a:cubicBezTo>
                    <a:pt x="100" y="0"/>
                    <a:pt x="90" y="1"/>
                    <a:pt x="79" y="1"/>
                  </a:cubicBezTo>
                  <a:cubicBezTo>
                    <a:pt x="55" y="1"/>
                    <a:pt x="17" y="41"/>
                    <a:pt x="17" y="65"/>
                  </a:cubicBezTo>
                  <a:cubicBezTo>
                    <a:pt x="0" y="302"/>
                    <a:pt x="174" y="285"/>
                    <a:pt x="323" y="302"/>
                  </a:cubicBezTo>
                  <a:cubicBezTo>
                    <a:pt x="316" y="150"/>
                    <a:pt x="309"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7072175" y="3721300"/>
              <a:ext cx="7925" cy="6525"/>
            </a:xfrm>
            <a:custGeom>
              <a:avLst/>
              <a:gdLst/>
              <a:ahLst/>
              <a:cxnLst/>
              <a:rect l="l" t="t" r="r" b="b"/>
              <a:pathLst>
                <a:path w="317" h="261" extrusionOk="0">
                  <a:moveTo>
                    <a:pt x="150" y="0"/>
                  </a:moveTo>
                  <a:cubicBezTo>
                    <a:pt x="48" y="25"/>
                    <a:pt x="0" y="95"/>
                    <a:pt x="33" y="182"/>
                  </a:cubicBezTo>
                  <a:cubicBezTo>
                    <a:pt x="48" y="221"/>
                    <a:pt x="127" y="261"/>
                    <a:pt x="167" y="261"/>
                  </a:cubicBezTo>
                  <a:cubicBezTo>
                    <a:pt x="269" y="253"/>
                    <a:pt x="316" y="174"/>
                    <a:pt x="284" y="80"/>
                  </a:cubicBezTo>
                  <a:cubicBezTo>
                    <a:pt x="276" y="40"/>
                    <a:pt x="197" y="25"/>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3"/>
            <p:cNvSpPr/>
            <p:nvPr/>
          </p:nvSpPr>
          <p:spPr>
            <a:xfrm>
              <a:off x="7116475" y="3745900"/>
              <a:ext cx="6500" cy="5650"/>
            </a:xfrm>
            <a:custGeom>
              <a:avLst/>
              <a:gdLst/>
              <a:ahLst/>
              <a:cxnLst/>
              <a:rect l="l" t="t" r="r" b="b"/>
              <a:pathLst>
                <a:path w="260" h="226" extrusionOk="0">
                  <a:moveTo>
                    <a:pt x="118" y="1"/>
                  </a:moveTo>
                  <a:cubicBezTo>
                    <a:pt x="78" y="1"/>
                    <a:pt x="39" y="65"/>
                    <a:pt x="1" y="95"/>
                  </a:cubicBezTo>
                  <a:cubicBezTo>
                    <a:pt x="24" y="142"/>
                    <a:pt x="48" y="214"/>
                    <a:pt x="78" y="222"/>
                  </a:cubicBezTo>
                  <a:cubicBezTo>
                    <a:pt x="86" y="224"/>
                    <a:pt x="94" y="226"/>
                    <a:pt x="104" y="226"/>
                  </a:cubicBezTo>
                  <a:cubicBezTo>
                    <a:pt x="147" y="226"/>
                    <a:pt x="208" y="201"/>
                    <a:pt x="220" y="174"/>
                  </a:cubicBezTo>
                  <a:cubicBezTo>
                    <a:pt x="260" y="80"/>
                    <a:pt x="220" y="8"/>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3"/>
            <p:cNvSpPr/>
            <p:nvPr/>
          </p:nvSpPr>
          <p:spPr>
            <a:xfrm>
              <a:off x="7269025" y="3755275"/>
              <a:ext cx="7100" cy="6000"/>
            </a:xfrm>
            <a:custGeom>
              <a:avLst/>
              <a:gdLst/>
              <a:ahLst/>
              <a:cxnLst/>
              <a:rect l="l" t="t" r="r" b="b"/>
              <a:pathLst>
                <a:path w="284" h="240" extrusionOk="0">
                  <a:moveTo>
                    <a:pt x="175" y="0"/>
                  </a:moveTo>
                  <a:cubicBezTo>
                    <a:pt x="130" y="0"/>
                    <a:pt x="60" y="33"/>
                    <a:pt x="47" y="58"/>
                  </a:cubicBezTo>
                  <a:cubicBezTo>
                    <a:pt x="0" y="162"/>
                    <a:pt x="47" y="240"/>
                    <a:pt x="157" y="240"/>
                  </a:cubicBezTo>
                  <a:cubicBezTo>
                    <a:pt x="204" y="240"/>
                    <a:pt x="244" y="177"/>
                    <a:pt x="283" y="145"/>
                  </a:cubicBezTo>
                  <a:cubicBezTo>
                    <a:pt x="259" y="90"/>
                    <a:pt x="236" y="21"/>
                    <a:pt x="197" y="4"/>
                  </a:cubicBezTo>
                  <a:cubicBezTo>
                    <a:pt x="191" y="1"/>
                    <a:pt x="183" y="0"/>
                    <a:pt x="1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3"/>
            <p:cNvSpPr/>
            <p:nvPr/>
          </p:nvSpPr>
          <p:spPr>
            <a:xfrm>
              <a:off x="7241225" y="3774250"/>
              <a:ext cx="6100" cy="6150"/>
            </a:xfrm>
            <a:custGeom>
              <a:avLst/>
              <a:gdLst/>
              <a:ahLst/>
              <a:cxnLst/>
              <a:rect l="l" t="t" r="r" b="b"/>
              <a:pathLst>
                <a:path w="244" h="246" extrusionOk="0">
                  <a:moveTo>
                    <a:pt x="128" y="0"/>
                  </a:moveTo>
                  <a:cubicBezTo>
                    <a:pt x="88" y="32"/>
                    <a:pt x="18" y="55"/>
                    <a:pt x="9" y="95"/>
                  </a:cubicBezTo>
                  <a:cubicBezTo>
                    <a:pt x="1" y="134"/>
                    <a:pt x="33" y="221"/>
                    <a:pt x="73" y="237"/>
                  </a:cubicBezTo>
                  <a:cubicBezTo>
                    <a:pt x="91" y="243"/>
                    <a:pt x="108" y="246"/>
                    <a:pt x="125" y="246"/>
                  </a:cubicBezTo>
                  <a:cubicBezTo>
                    <a:pt x="194" y="246"/>
                    <a:pt x="243" y="193"/>
                    <a:pt x="237" y="102"/>
                  </a:cubicBezTo>
                  <a:cubicBezTo>
                    <a:pt x="230" y="65"/>
                    <a:pt x="167" y="32"/>
                    <a:pt x="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3"/>
            <p:cNvSpPr/>
            <p:nvPr/>
          </p:nvSpPr>
          <p:spPr>
            <a:xfrm>
              <a:off x="7255825" y="3597425"/>
              <a:ext cx="6325" cy="6025"/>
            </a:xfrm>
            <a:custGeom>
              <a:avLst/>
              <a:gdLst/>
              <a:ahLst/>
              <a:cxnLst/>
              <a:rect l="l" t="t" r="r" b="b"/>
              <a:pathLst>
                <a:path w="253" h="241" extrusionOk="0">
                  <a:moveTo>
                    <a:pt x="118" y="0"/>
                  </a:moveTo>
                  <a:cubicBezTo>
                    <a:pt x="60" y="0"/>
                    <a:pt x="14" y="41"/>
                    <a:pt x="8" y="114"/>
                  </a:cubicBezTo>
                  <a:cubicBezTo>
                    <a:pt x="1" y="154"/>
                    <a:pt x="63" y="194"/>
                    <a:pt x="95" y="241"/>
                  </a:cubicBezTo>
                  <a:cubicBezTo>
                    <a:pt x="143" y="216"/>
                    <a:pt x="220" y="201"/>
                    <a:pt x="237" y="169"/>
                  </a:cubicBezTo>
                  <a:cubicBezTo>
                    <a:pt x="252" y="129"/>
                    <a:pt x="220" y="35"/>
                    <a:pt x="190" y="20"/>
                  </a:cubicBezTo>
                  <a:cubicBezTo>
                    <a:pt x="165" y="6"/>
                    <a:pt x="141" y="0"/>
                    <a:pt x="1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3"/>
            <p:cNvSpPr/>
            <p:nvPr/>
          </p:nvSpPr>
          <p:spPr>
            <a:xfrm>
              <a:off x="6842700" y="3793525"/>
              <a:ext cx="6500" cy="5550"/>
            </a:xfrm>
            <a:custGeom>
              <a:avLst/>
              <a:gdLst/>
              <a:ahLst/>
              <a:cxnLst/>
              <a:rect l="l" t="t" r="r" b="b"/>
              <a:pathLst>
                <a:path w="260" h="222" extrusionOk="0">
                  <a:moveTo>
                    <a:pt x="165" y="0"/>
                  </a:moveTo>
                  <a:cubicBezTo>
                    <a:pt x="122" y="0"/>
                    <a:pt x="53" y="29"/>
                    <a:pt x="40" y="57"/>
                  </a:cubicBezTo>
                  <a:cubicBezTo>
                    <a:pt x="0" y="144"/>
                    <a:pt x="48" y="221"/>
                    <a:pt x="150" y="221"/>
                  </a:cubicBezTo>
                  <a:cubicBezTo>
                    <a:pt x="182" y="221"/>
                    <a:pt x="220" y="167"/>
                    <a:pt x="259" y="127"/>
                  </a:cubicBezTo>
                  <a:cubicBezTo>
                    <a:pt x="237" y="87"/>
                    <a:pt x="220" y="17"/>
                    <a:pt x="182" y="2"/>
                  </a:cubicBezTo>
                  <a:cubicBezTo>
                    <a:pt x="177" y="1"/>
                    <a:pt x="171" y="0"/>
                    <a:pt x="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3"/>
            <p:cNvSpPr/>
            <p:nvPr/>
          </p:nvSpPr>
          <p:spPr>
            <a:xfrm>
              <a:off x="7020600" y="3803200"/>
              <a:ext cx="5875" cy="5950"/>
            </a:xfrm>
            <a:custGeom>
              <a:avLst/>
              <a:gdLst/>
              <a:ahLst/>
              <a:cxnLst/>
              <a:rect l="l" t="t" r="r" b="b"/>
              <a:pathLst>
                <a:path w="235" h="238" extrusionOk="0">
                  <a:moveTo>
                    <a:pt x="127" y="1"/>
                  </a:moveTo>
                  <a:cubicBezTo>
                    <a:pt x="87" y="31"/>
                    <a:pt x="17" y="55"/>
                    <a:pt x="10" y="87"/>
                  </a:cubicBezTo>
                  <a:cubicBezTo>
                    <a:pt x="0" y="135"/>
                    <a:pt x="32" y="220"/>
                    <a:pt x="72" y="229"/>
                  </a:cubicBezTo>
                  <a:cubicBezTo>
                    <a:pt x="89" y="235"/>
                    <a:pt x="106" y="237"/>
                    <a:pt x="122" y="237"/>
                  </a:cubicBezTo>
                  <a:cubicBezTo>
                    <a:pt x="190" y="237"/>
                    <a:pt x="235" y="186"/>
                    <a:pt x="229" y="103"/>
                  </a:cubicBezTo>
                  <a:cubicBezTo>
                    <a:pt x="229" y="63"/>
                    <a:pt x="166" y="31"/>
                    <a:pt x="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3"/>
            <p:cNvSpPr/>
            <p:nvPr/>
          </p:nvSpPr>
          <p:spPr>
            <a:xfrm>
              <a:off x="7112525" y="3597900"/>
              <a:ext cx="9275" cy="6750"/>
            </a:xfrm>
            <a:custGeom>
              <a:avLst/>
              <a:gdLst/>
              <a:ahLst/>
              <a:cxnLst/>
              <a:rect l="l" t="t" r="r" b="b"/>
              <a:pathLst>
                <a:path w="371" h="270" extrusionOk="0">
                  <a:moveTo>
                    <a:pt x="178" y="0"/>
                  </a:moveTo>
                  <a:cubicBezTo>
                    <a:pt x="172" y="0"/>
                    <a:pt x="165" y="0"/>
                    <a:pt x="159" y="1"/>
                  </a:cubicBezTo>
                  <a:cubicBezTo>
                    <a:pt x="64" y="41"/>
                    <a:pt x="0" y="103"/>
                    <a:pt x="32" y="197"/>
                  </a:cubicBezTo>
                  <a:cubicBezTo>
                    <a:pt x="47" y="237"/>
                    <a:pt x="134" y="260"/>
                    <a:pt x="182" y="269"/>
                  </a:cubicBezTo>
                  <a:cubicBezTo>
                    <a:pt x="268" y="269"/>
                    <a:pt x="370" y="245"/>
                    <a:pt x="348" y="127"/>
                  </a:cubicBezTo>
                  <a:cubicBezTo>
                    <a:pt x="332" y="47"/>
                    <a:pt x="264"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3"/>
            <p:cNvSpPr/>
            <p:nvPr/>
          </p:nvSpPr>
          <p:spPr>
            <a:xfrm>
              <a:off x="7077300" y="3477050"/>
              <a:ext cx="6700" cy="5975"/>
            </a:xfrm>
            <a:custGeom>
              <a:avLst/>
              <a:gdLst/>
              <a:ahLst/>
              <a:cxnLst/>
              <a:rect l="l" t="t" r="r" b="b"/>
              <a:pathLst>
                <a:path w="268" h="239" extrusionOk="0">
                  <a:moveTo>
                    <a:pt x="158" y="0"/>
                  </a:moveTo>
                  <a:cubicBezTo>
                    <a:pt x="109" y="0"/>
                    <a:pt x="38" y="36"/>
                    <a:pt x="32" y="71"/>
                  </a:cubicBezTo>
                  <a:cubicBezTo>
                    <a:pt x="1" y="162"/>
                    <a:pt x="43" y="238"/>
                    <a:pt x="144" y="238"/>
                  </a:cubicBezTo>
                  <a:cubicBezTo>
                    <a:pt x="149" y="238"/>
                    <a:pt x="153" y="238"/>
                    <a:pt x="158" y="238"/>
                  </a:cubicBezTo>
                  <a:cubicBezTo>
                    <a:pt x="198" y="228"/>
                    <a:pt x="236" y="166"/>
                    <a:pt x="268" y="126"/>
                  </a:cubicBezTo>
                  <a:cubicBezTo>
                    <a:pt x="236" y="79"/>
                    <a:pt x="213" y="9"/>
                    <a:pt x="173" y="2"/>
                  </a:cubicBezTo>
                  <a:cubicBezTo>
                    <a:pt x="169" y="1"/>
                    <a:pt x="163"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3"/>
            <p:cNvSpPr/>
            <p:nvPr/>
          </p:nvSpPr>
          <p:spPr>
            <a:xfrm>
              <a:off x="7245575" y="3553900"/>
              <a:ext cx="6500" cy="5625"/>
            </a:xfrm>
            <a:custGeom>
              <a:avLst/>
              <a:gdLst/>
              <a:ahLst/>
              <a:cxnLst/>
              <a:rect l="l" t="t" r="r" b="b"/>
              <a:pathLst>
                <a:path w="260" h="225" extrusionOk="0">
                  <a:moveTo>
                    <a:pt x="155" y="1"/>
                  </a:moveTo>
                  <a:cubicBezTo>
                    <a:pt x="112" y="1"/>
                    <a:pt x="53" y="27"/>
                    <a:pt x="41" y="53"/>
                  </a:cubicBezTo>
                  <a:cubicBezTo>
                    <a:pt x="1" y="147"/>
                    <a:pt x="48" y="217"/>
                    <a:pt x="150" y="225"/>
                  </a:cubicBezTo>
                  <a:cubicBezTo>
                    <a:pt x="182" y="225"/>
                    <a:pt x="222" y="162"/>
                    <a:pt x="260" y="130"/>
                  </a:cubicBezTo>
                  <a:cubicBezTo>
                    <a:pt x="237" y="83"/>
                    <a:pt x="222" y="13"/>
                    <a:pt x="182" y="6"/>
                  </a:cubicBezTo>
                  <a:cubicBezTo>
                    <a:pt x="175" y="2"/>
                    <a:pt x="165" y="1"/>
                    <a:pt x="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3"/>
            <p:cNvSpPr/>
            <p:nvPr/>
          </p:nvSpPr>
          <p:spPr>
            <a:xfrm>
              <a:off x="7115725" y="3534500"/>
              <a:ext cx="7075" cy="6150"/>
            </a:xfrm>
            <a:custGeom>
              <a:avLst/>
              <a:gdLst/>
              <a:ahLst/>
              <a:cxnLst/>
              <a:rect l="l" t="t" r="r" b="b"/>
              <a:pathLst>
                <a:path w="283" h="246" extrusionOk="0">
                  <a:moveTo>
                    <a:pt x="168" y="0"/>
                  </a:moveTo>
                  <a:cubicBezTo>
                    <a:pt x="119" y="0"/>
                    <a:pt x="45" y="37"/>
                    <a:pt x="31" y="73"/>
                  </a:cubicBezTo>
                  <a:cubicBezTo>
                    <a:pt x="0" y="169"/>
                    <a:pt x="48" y="246"/>
                    <a:pt x="146" y="246"/>
                  </a:cubicBezTo>
                  <a:cubicBezTo>
                    <a:pt x="151" y="246"/>
                    <a:pt x="157" y="245"/>
                    <a:pt x="163" y="245"/>
                  </a:cubicBezTo>
                  <a:cubicBezTo>
                    <a:pt x="203" y="237"/>
                    <a:pt x="242" y="167"/>
                    <a:pt x="282" y="128"/>
                  </a:cubicBezTo>
                  <a:cubicBezTo>
                    <a:pt x="250" y="88"/>
                    <a:pt x="220" y="9"/>
                    <a:pt x="180" y="1"/>
                  </a:cubicBezTo>
                  <a:cubicBezTo>
                    <a:pt x="176" y="1"/>
                    <a:pt x="172"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3"/>
            <p:cNvSpPr/>
            <p:nvPr/>
          </p:nvSpPr>
          <p:spPr>
            <a:xfrm>
              <a:off x="7231225" y="3467400"/>
              <a:ext cx="6300" cy="6475"/>
            </a:xfrm>
            <a:custGeom>
              <a:avLst/>
              <a:gdLst/>
              <a:ahLst/>
              <a:cxnLst/>
              <a:rect l="l" t="t" r="r" b="b"/>
              <a:pathLst>
                <a:path w="252" h="259" extrusionOk="0">
                  <a:moveTo>
                    <a:pt x="150" y="0"/>
                  </a:moveTo>
                  <a:cubicBezTo>
                    <a:pt x="102" y="32"/>
                    <a:pt x="23" y="47"/>
                    <a:pt x="16" y="87"/>
                  </a:cubicBezTo>
                  <a:cubicBezTo>
                    <a:pt x="0" y="134"/>
                    <a:pt x="31" y="229"/>
                    <a:pt x="70" y="246"/>
                  </a:cubicBezTo>
                  <a:cubicBezTo>
                    <a:pt x="92" y="254"/>
                    <a:pt x="113" y="259"/>
                    <a:pt x="133" y="259"/>
                  </a:cubicBezTo>
                  <a:cubicBezTo>
                    <a:pt x="200" y="259"/>
                    <a:pt x="252" y="211"/>
                    <a:pt x="252" y="127"/>
                  </a:cubicBezTo>
                  <a:cubicBezTo>
                    <a:pt x="252" y="87"/>
                    <a:pt x="189" y="47"/>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3"/>
            <p:cNvSpPr/>
            <p:nvPr/>
          </p:nvSpPr>
          <p:spPr>
            <a:xfrm>
              <a:off x="7201075" y="3518600"/>
              <a:ext cx="6350" cy="7500"/>
            </a:xfrm>
            <a:custGeom>
              <a:avLst/>
              <a:gdLst/>
              <a:ahLst/>
              <a:cxnLst/>
              <a:rect l="l" t="t" r="r" b="b"/>
              <a:pathLst>
                <a:path w="254" h="300" extrusionOk="0">
                  <a:moveTo>
                    <a:pt x="1" y="0"/>
                  </a:moveTo>
                  <a:cubicBezTo>
                    <a:pt x="18" y="110"/>
                    <a:pt x="8" y="244"/>
                    <a:pt x="135" y="299"/>
                  </a:cubicBezTo>
                  <a:cubicBezTo>
                    <a:pt x="137" y="299"/>
                    <a:pt x="139" y="300"/>
                    <a:pt x="141" y="300"/>
                  </a:cubicBezTo>
                  <a:cubicBezTo>
                    <a:pt x="171" y="300"/>
                    <a:pt x="254" y="251"/>
                    <a:pt x="245" y="237"/>
                  </a:cubicBezTo>
                  <a:cubicBezTo>
                    <a:pt x="222" y="102"/>
                    <a:pt x="112" y="48"/>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3"/>
            <p:cNvSpPr/>
            <p:nvPr/>
          </p:nvSpPr>
          <p:spPr>
            <a:xfrm>
              <a:off x="7160175" y="3392050"/>
              <a:ext cx="6125" cy="5325"/>
            </a:xfrm>
            <a:custGeom>
              <a:avLst/>
              <a:gdLst/>
              <a:ahLst/>
              <a:cxnLst/>
              <a:rect l="l" t="t" r="r" b="b"/>
              <a:pathLst>
                <a:path w="245" h="213" extrusionOk="0">
                  <a:moveTo>
                    <a:pt x="190" y="0"/>
                  </a:moveTo>
                  <a:cubicBezTo>
                    <a:pt x="142" y="23"/>
                    <a:pt x="78" y="38"/>
                    <a:pt x="48" y="78"/>
                  </a:cubicBezTo>
                  <a:cubicBezTo>
                    <a:pt x="1" y="133"/>
                    <a:pt x="16" y="205"/>
                    <a:pt x="95" y="212"/>
                  </a:cubicBezTo>
                  <a:cubicBezTo>
                    <a:pt x="133" y="212"/>
                    <a:pt x="212" y="180"/>
                    <a:pt x="227" y="142"/>
                  </a:cubicBezTo>
                  <a:cubicBezTo>
                    <a:pt x="244" y="110"/>
                    <a:pt x="205" y="48"/>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3"/>
            <p:cNvSpPr/>
            <p:nvPr/>
          </p:nvSpPr>
          <p:spPr>
            <a:xfrm>
              <a:off x="7074150" y="3524700"/>
              <a:ext cx="5675" cy="5200"/>
            </a:xfrm>
            <a:custGeom>
              <a:avLst/>
              <a:gdLst/>
              <a:ahLst/>
              <a:cxnLst/>
              <a:rect l="l" t="t" r="r" b="b"/>
              <a:pathLst>
                <a:path w="227" h="208" extrusionOk="0">
                  <a:moveTo>
                    <a:pt x="110" y="0"/>
                  </a:moveTo>
                  <a:cubicBezTo>
                    <a:pt x="31" y="8"/>
                    <a:pt x="1" y="47"/>
                    <a:pt x="31" y="117"/>
                  </a:cubicBezTo>
                  <a:cubicBezTo>
                    <a:pt x="41" y="149"/>
                    <a:pt x="63" y="174"/>
                    <a:pt x="95" y="189"/>
                  </a:cubicBezTo>
                  <a:cubicBezTo>
                    <a:pt x="118" y="202"/>
                    <a:pt x="139" y="208"/>
                    <a:pt x="158" y="208"/>
                  </a:cubicBezTo>
                  <a:cubicBezTo>
                    <a:pt x="199" y="208"/>
                    <a:pt x="226" y="180"/>
                    <a:pt x="220" y="127"/>
                  </a:cubicBezTo>
                  <a:cubicBezTo>
                    <a:pt x="212" y="87"/>
                    <a:pt x="150" y="40"/>
                    <a:pt x="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3"/>
            <p:cNvSpPr/>
            <p:nvPr/>
          </p:nvSpPr>
          <p:spPr>
            <a:xfrm>
              <a:off x="6987525" y="3713025"/>
              <a:ext cx="6350" cy="5400"/>
            </a:xfrm>
            <a:custGeom>
              <a:avLst/>
              <a:gdLst/>
              <a:ahLst/>
              <a:cxnLst/>
              <a:rect l="l" t="t" r="r" b="b"/>
              <a:pathLst>
                <a:path w="254" h="216" extrusionOk="0">
                  <a:moveTo>
                    <a:pt x="199" y="1"/>
                  </a:moveTo>
                  <a:cubicBezTo>
                    <a:pt x="152" y="25"/>
                    <a:pt x="87" y="40"/>
                    <a:pt x="57" y="80"/>
                  </a:cubicBezTo>
                  <a:cubicBezTo>
                    <a:pt x="1" y="135"/>
                    <a:pt x="18" y="206"/>
                    <a:pt x="95" y="214"/>
                  </a:cubicBezTo>
                  <a:cubicBezTo>
                    <a:pt x="99" y="215"/>
                    <a:pt x="103" y="215"/>
                    <a:pt x="108" y="215"/>
                  </a:cubicBezTo>
                  <a:cubicBezTo>
                    <a:pt x="150" y="215"/>
                    <a:pt x="216" y="186"/>
                    <a:pt x="237" y="152"/>
                  </a:cubicBezTo>
                  <a:cubicBezTo>
                    <a:pt x="254" y="120"/>
                    <a:pt x="214" y="57"/>
                    <a:pt x="1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3"/>
            <p:cNvSpPr/>
            <p:nvPr/>
          </p:nvSpPr>
          <p:spPr>
            <a:xfrm>
              <a:off x="7234775" y="3685875"/>
              <a:ext cx="200" cy="450"/>
            </a:xfrm>
            <a:custGeom>
              <a:avLst/>
              <a:gdLst/>
              <a:ahLst/>
              <a:cxnLst/>
              <a:rect l="l" t="t" r="r" b="b"/>
              <a:pathLst>
                <a:path w="8" h="18" extrusionOk="0">
                  <a:moveTo>
                    <a:pt x="8" y="0"/>
                  </a:moveTo>
                  <a:lnTo>
                    <a:pt x="0" y="10"/>
                  </a:lnTo>
                  <a:lnTo>
                    <a:pt x="8" y="17"/>
                  </a:lnTo>
                  <a:lnTo>
                    <a:pt x="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3"/>
            <p:cNvSpPr/>
            <p:nvPr/>
          </p:nvSpPr>
          <p:spPr>
            <a:xfrm>
              <a:off x="7234575" y="3678325"/>
              <a:ext cx="6475" cy="7575"/>
            </a:xfrm>
            <a:custGeom>
              <a:avLst/>
              <a:gdLst/>
              <a:ahLst/>
              <a:cxnLst/>
              <a:rect l="l" t="t" r="r" b="b"/>
              <a:pathLst>
                <a:path w="259" h="303" extrusionOk="0">
                  <a:moveTo>
                    <a:pt x="147" y="1"/>
                  </a:moveTo>
                  <a:cubicBezTo>
                    <a:pt x="141" y="1"/>
                    <a:pt x="137" y="2"/>
                    <a:pt x="133" y="4"/>
                  </a:cubicBezTo>
                  <a:cubicBezTo>
                    <a:pt x="1" y="58"/>
                    <a:pt x="23" y="192"/>
                    <a:pt x="16" y="302"/>
                  </a:cubicBezTo>
                  <a:cubicBezTo>
                    <a:pt x="133" y="255"/>
                    <a:pt x="244" y="200"/>
                    <a:pt x="252" y="66"/>
                  </a:cubicBezTo>
                  <a:cubicBezTo>
                    <a:pt x="259" y="46"/>
                    <a:pt x="186" y="1"/>
                    <a:pt x="1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3"/>
            <p:cNvSpPr/>
            <p:nvPr/>
          </p:nvSpPr>
          <p:spPr>
            <a:xfrm>
              <a:off x="7130225" y="3463525"/>
              <a:ext cx="6125" cy="5850"/>
            </a:xfrm>
            <a:custGeom>
              <a:avLst/>
              <a:gdLst/>
              <a:ahLst/>
              <a:cxnLst/>
              <a:rect l="l" t="t" r="r" b="b"/>
              <a:pathLst>
                <a:path w="245" h="234" extrusionOk="0">
                  <a:moveTo>
                    <a:pt x="90" y="0"/>
                  </a:moveTo>
                  <a:cubicBezTo>
                    <a:pt x="53" y="0"/>
                    <a:pt x="21" y="28"/>
                    <a:pt x="1" y="78"/>
                  </a:cubicBezTo>
                  <a:cubicBezTo>
                    <a:pt x="25" y="133"/>
                    <a:pt x="33" y="212"/>
                    <a:pt x="80" y="227"/>
                  </a:cubicBezTo>
                  <a:cubicBezTo>
                    <a:pt x="87" y="231"/>
                    <a:pt x="96" y="233"/>
                    <a:pt x="105" y="233"/>
                  </a:cubicBezTo>
                  <a:cubicBezTo>
                    <a:pt x="145" y="233"/>
                    <a:pt x="200" y="200"/>
                    <a:pt x="244" y="187"/>
                  </a:cubicBezTo>
                  <a:cubicBezTo>
                    <a:pt x="214" y="140"/>
                    <a:pt x="197" y="70"/>
                    <a:pt x="159" y="30"/>
                  </a:cubicBezTo>
                  <a:cubicBezTo>
                    <a:pt x="135" y="10"/>
                    <a:pt x="112" y="0"/>
                    <a:pt x="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3"/>
            <p:cNvSpPr/>
            <p:nvPr/>
          </p:nvSpPr>
          <p:spPr>
            <a:xfrm>
              <a:off x="7029650" y="3668375"/>
              <a:ext cx="6325" cy="5325"/>
            </a:xfrm>
            <a:custGeom>
              <a:avLst/>
              <a:gdLst/>
              <a:ahLst/>
              <a:cxnLst/>
              <a:rect l="l" t="t" r="r" b="b"/>
              <a:pathLst>
                <a:path w="253" h="213" extrusionOk="0">
                  <a:moveTo>
                    <a:pt x="167" y="1"/>
                  </a:moveTo>
                  <a:cubicBezTo>
                    <a:pt x="111" y="24"/>
                    <a:pt x="41" y="31"/>
                    <a:pt x="26" y="71"/>
                  </a:cubicBezTo>
                  <a:cubicBezTo>
                    <a:pt x="1" y="103"/>
                    <a:pt x="41" y="165"/>
                    <a:pt x="56" y="213"/>
                  </a:cubicBezTo>
                  <a:cubicBezTo>
                    <a:pt x="103" y="190"/>
                    <a:pt x="167" y="173"/>
                    <a:pt x="197" y="143"/>
                  </a:cubicBezTo>
                  <a:cubicBezTo>
                    <a:pt x="252" y="86"/>
                    <a:pt x="237" y="31"/>
                    <a:pt x="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3"/>
            <p:cNvSpPr/>
            <p:nvPr/>
          </p:nvSpPr>
          <p:spPr>
            <a:xfrm>
              <a:off x="7302650" y="3660875"/>
              <a:ext cx="3175" cy="3625"/>
            </a:xfrm>
            <a:custGeom>
              <a:avLst/>
              <a:gdLst/>
              <a:ahLst/>
              <a:cxnLst/>
              <a:rect l="l" t="t" r="r" b="b"/>
              <a:pathLst>
                <a:path w="127" h="145" extrusionOk="0">
                  <a:moveTo>
                    <a:pt x="87" y="1"/>
                  </a:moveTo>
                  <a:cubicBezTo>
                    <a:pt x="72" y="8"/>
                    <a:pt x="32" y="8"/>
                    <a:pt x="25" y="25"/>
                  </a:cubicBezTo>
                  <a:cubicBezTo>
                    <a:pt x="8" y="40"/>
                    <a:pt x="0" y="80"/>
                    <a:pt x="8" y="95"/>
                  </a:cubicBezTo>
                  <a:cubicBezTo>
                    <a:pt x="30" y="128"/>
                    <a:pt x="50" y="144"/>
                    <a:pt x="68" y="144"/>
                  </a:cubicBezTo>
                  <a:cubicBezTo>
                    <a:pt x="89" y="144"/>
                    <a:pt x="106" y="123"/>
                    <a:pt x="119" y="80"/>
                  </a:cubicBezTo>
                  <a:cubicBezTo>
                    <a:pt x="127" y="55"/>
                    <a:pt x="102" y="33"/>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3"/>
            <p:cNvSpPr/>
            <p:nvPr/>
          </p:nvSpPr>
          <p:spPr>
            <a:xfrm>
              <a:off x="7251300" y="3644300"/>
              <a:ext cx="3950" cy="2500"/>
            </a:xfrm>
            <a:custGeom>
              <a:avLst/>
              <a:gdLst/>
              <a:ahLst/>
              <a:cxnLst/>
              <a:rect l="l" t="t" r="r" b="b"/>
              <a:pathLst>
                <a:path w="158" h="100" extrusionOk="0">
                  <a:moveTo>
                    <a:pt x="94" y="1"/>
                  </a:moveTo>
                  <a:cubicBezTo>
                    <a:pt x="92" y="1"/>
                    <a:pt x="89" y="1"/>
                    <a:pt x="87" y="2"/>
                  </a:cubicBezTo>
                  <a:cubicBezTo>
                    <a:pt x="0" y="19"/>
                    <a:pt x="0" y="66"/>
                    <a:pt x="78" y="97"/>
                  </a:cubicBezTo>
                  <a:cubicBezTo>
                    <a:pt x="82" y="99"/>
                    <a:pt x="89" y="100"/>
                    <a:pt x="96" y="100"/>
                  </a:cubicBezTo>
                  <a:cubicBezTo>
                    <a:pt x="114" y="100"/>
                    <a:pt x="139" y="93"/>
                    <a:pt x="150" y="82"/>
                  </a:cubicBezTo>
                  <a:cubicBezTo>
                    <a:pt x="157" y="74"/>
                    <a:pt x="157" y="42"/>
                    <a:pt x="157" y="27"/>
                  </a:cubicBezTo>
                  <a:cubicBezTo>
                    <a:pt x="138" y="20"/>
                    <a:pt x="111" y="1"/>
                    <a:pt x="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3"/>
            <p:cNvSpPr/>
            <p:nvPr/>
          </p:nvSpPr>
          <p:spPr>
            <a:xfrm>
              <a:off x="6935575" y="3644350"/>
              <a:ext cx="3175" cy="2575"/>
            </a:xfrm>
            <a:custGeom>
              <a:avLst/>
              <a:gdLst/>
              <a:ahLst/>
              <a:cxnLst/>
              <a:rect l="l" t="t" r="r" b="b"/>
              <a:pathLst>
                <a:path w="127" h="103" extrusionOk="0">
                  <a:moveTo>
                    <a:pt x="64" y="0"/>
                  </a:moveTo>
                  <a:cubicBezTo>
                    <a:pt x="40" y="17"/>
                    <a:pt x="17" y="25"/>
                    <a:pt x="10" y="40"/>
                  </a:cubicBezTo>
                  <a:cubicBezTo>
                    <a:pt x="0" y="55"/>
                    <a:pt x="25" y="80"/>
                    <a:pt x="40" y="102"/>
                  </a:cubicBezTo>
                  <a:cubicBezTo>
                    <a:pt x="72" y="80"/>
                    <a:pt x="95" y="55"/>
                    <a:pt x="127" y="32"/>
                  </a:cubicBezTo>
                  <a:cubicBezTo>
                    <a:pt x="104" y="17"/>
                    <a:pt x="87" y="8"/>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3"/>
            <p:cNvSpPr/>
            <p:nvPr/>
          </p:nvSpPr>
          <p:spPr>
            <a:xfrm>
              <a:off x="7069675" y="3337450"/>
              <a:ext cx="3900" cy="2650"/>
            </a:xfrm>
            <a:custGeom>
              <a:avLst/>
              <a:gdLst/>
              <a:ahLst/>
              <a:cxnLst/>
              <a:rect l="l" t="t" r="r" b="b"/>
              <a:pathLst>
                <a:path w="156" h="106" extrusionOk="0">
                  <a:moveTo>
                    <a:pt x="81" y="1"/>
                  </a:moveTo>
                  <a:cubicBezTo>
                    <a:pt x="25" y="1"/>
                    <a:pt x="1" y="31"/>
                    <a:pt x="21" y="74"/>
                  </a:cubicBezTo>
                  <a:cubicBezTo>
                    <a:pt x="31" y="89"/>
                    <a:pt x="68" y="97"/>
                    <a:pt x="93" y="106"/>
                  </a:cubicBezTo>
                  <a:cubicBezTo>
                    <a:pt x="116" y="89"/>
                    <a:pt x="133" y="74"/>
                    <a:pt x="155" y="59"/>
                  </a:cubicBezTo>
                  <a:cubicBezTo>
                    <a:pt x="140" y="42"/>
                    <a:pt x="125" y="12"/>
                    <a:pt x="100" y="2"/>
                  </a:cubicBezTo>
                  <a:cubicBezTo>
                    <a:pt x="94" y="1"/>
                    <a:pt x="8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3"/>
            <p:cNvSpPr/>
            <p:nvPr/>
          </p:nvSpPr>
          <p:spPr>
            <a:xfrm>
              <a:off x="7146950" y="3812025"/>
              <a:ext cx="3575" cy="2675"/>
            </a:xfrm>
            <a:custGeom>
              <a:avLst/>
              <a:gdLst/>
              <a:ahLst/>
              <a:cxnLst/>
              <a:rect l="l" t="t" r="r" b="b"/>
              <a:pathLst>
                <a:path w="143" h="107" extrusionOk="0">
                  <a:moveTo>
                    <a:pt x="65" y="1"/>
                  </a:moveTo>
                  <a:cubicBezTo>
                    <a:pt x="48" y="1"/>
                    <a:pt x="25" y="18"/>
                    <a:pt x="1" y="25"/>
                  </a:cubicBezTo>
                  <a:cubicBezTo>
                    <a:pt x="1" y="48"/>
                    <a:pt x="1" y="80"/>
                    <a:pt x="18" y="88"/>
                  </a:cubicBezTo>
                  <a:cubicBezTo>
                    <a:pt x="29" y="99"/>
                    <a:pt x="52" y="107"/>
                    <a:pt x="70" y="107"/>
                  </a:cubicBezTo>
                  <a:cubicBezTo>
                    <a:pt x="77" y="107"/>
                    <a:pt x="83" y="106"/>
                    <a:pt x="87" y="103"/>
                  </a:cubicBezTo>
                  <a:cubicBezTo>
                    <a:pt x="142" y="65"/>
                    <a:pt x="135" y="25"/>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3"/>
            <p:cNvSpPr/>
            <p:nvPr/>
          </p:nvSpPr>
          <p:spPr>
            <a:xfrm>
              <a:off x="6879675" y="3743725"/>
              <a:ext cx="400" cy="275"/>
            </a:xfrm>
            <a:custGeom>
              <a:avLst/>
              <a:gdLst/>
              <a:ahLst/>
              <a:cxnLst/>
              <a:rect l="l" t="t" r="r" b="b"/>
              <a:pathLst>
                <a:path w="16" h="11" extrusionOk="0">
                  <a:moveTo>
                    <a:pt x="1" y="1"/>
                  </a:moveTo>
                  <a:lnTo>
                    <a:pt x="8" y="10"/>
                  </a:lnTo>
                  <a:lnTo>
                    <a:pt x="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3"/>
            <p:cNvSpPr/>
            <p:nvPr/>
          </p:nvSpPr>
          <p:spPr>
            <a:xfrm>
              <a:off x="6880050" y="3740175"/>
              <a:ext cx="5550" cy="3575"/>
            </a:xfrm>
            <a:custGeom>
              <a:avLst/>
              <a:gdLst/>
              <a:ahLst/>
              <a:cxnLst/>
              <a:rect l="l" t="t" r="r" b="b"/>
              <a:pathLst>
                <a:path w="222" h="143" extrusionOk="0">
                  <a:moveTo>
                    <a:pt x="167" y="1"/>
                  </a:moveTo>
                  <a:lnTo>
                    <a:pt x="1" y="143"/>
                  </a:lnTo>
                  <a:cubicBezTo>
                    <a:pt x="73" y="128"/>
                    <a:pt x="152" y="112"/>
                    <a:pt x="222" y="95"/>
                  </a:cubicBezTo>
                  <a:cubicBezTo>
                    <a:pt x="207" y="65"/>
                    <a:pt x="182" y="33"/>
                    <a:pt x="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3"/>
            <p:cNvSpPr/>
            <p:nvPr/>
          </p:nvSpPr>
          <p:spPr>
            <a:xfrm>
              <a:off x="7240575" y="3626825"/>
              <a:ext cx="2675" cy="3375"/>
            </a:xfrm>
            <a:custGeom>
              <a:avLst/>
              <a:gdLst/>
              <a:ahLst/>
              <a:cxnLst/>
              <a:rect l="l" t="t" r="r" b="b"/>
              <a:pathLst>
                <a:path w="107" h="135" extrusionOk="0">
                  <a:moveTo>
                    <a:pt x="59" y="0"/>
                  </a:moveTo>
                  <a:cubicBezTo>
                    <a:pt x="44" y="17"/>
                    <a:pt x="12" y="32"/>
                    <a:pt x="12" y="47"/>
                  </a:cubicBezTo>
                  <a:cubicBezTo>
                    <a:pt x="0" y="103"/>
                    <a:pt x="16" y="135"/>
                    <a:pt x="49" y="135"/>
                  </a:cubicBezTo>
                  <a:cubicBezTo>
                    <a:pt x="58" y="135"/>
                    <a:pt x="70" y="132"/>
                    <a:pt x="82" y="127"/>
                  </a:cubicBezTo>
                  <a:cubicBezTo>
                    <a:pt x="99" y="119"/>
                    <a:pt x="99" y="80"/>
                    <a:pt x="106" y="57"/>
                  </a:cubicBezTo>
                  <a:cubicBezTo>
                    <a:pt x="91" y="40"/>
                    <a:pt x="74" y="17"/>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3"/>
            <p:cNvSpPr/>
            <p:nvPr/>
          </p:nvSpPr>
          <p:spPr>
            <a:xfrm>
              <a:off x="7271000" y="3725800"/>
              <a:ext cx="3950" cy="2600"/>
            </a:xfrm>
            <a:custGeom>
              <a:avLst/>
              <a:gdLst/>
              <a:ahLst/>
              <a:cxnLst/>
              <a:rect l="l" t="t" r="r" b="b"/>
              <a:pathLst>
                <a:path w="158" h="104" extrusionOk="0">
                  <a:moveTo>
                    <a:pt x="82" y="0"/>
                  </a:moveTo>
                  <a:cubicBezTo>
                    <a:pt x="25" y="0"/>
                    <a:pt x="1" y="31"/>
                    <a:pt x="23" y="73"/>
                  </a:cubicBezTo>
                  <a:cubicBezTo>
                    <a:pt x="31" y="89"/>
                    <a:pt x="70" y="96"/>
                    <a:pt x="93" y="104"/>
                  </a:cubicBezTo>
                  <a:cubicBezTo>
                    <a:pt x="110" y="89"/>
                    <a:pt x="133" y="73"/>
                    <a:pt x="157" y="56"/>
                  </a:cubicBezTo>
                  <a:cubicBezTo>
                    <a:pt x="133" y="41"/>
                    <a:pt x="125" y="9"/>
                    <a:pt x="102" y="2"/>
                  </a:cubicBezTo>
                  <a:cubicBezTo>
                    <a:pt x="95" y="1"/>
                    <a:pt x="89" y="0"/>
                    <a:pt x="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3"/>
            <p:cNvSpPr/>
            <p:nvPr/>
          </p:nvSpPr>
          <p:spPr>
            <a:xfrm>
              <a:off x="7036375" y="3486100"/>
              <a:ext cx="3375" cy="2575"/>
            </a:xfrm>
            <a:custGeom>
              <a:avLst/>
              <a:gdLst/>
              <a:ahLst/>
              <a:cxnLst/>
              <a:rect l="l" t="t" r="r" b="b"/>
              <a:pathLst>
                <a:path w="135" h="103" extrusionOk="0">
                  <a:moveTo>
                    <a:pt x="70" y="0"/>
                  </a:moveTo>
                  <a:cubicBezTo>
                    <a:pt x="47" y="17"/>
                    <a:pt x="15" y="25"/>
                    <a:pt x="8" y="40"/>
                  </a:cubicBezTo>
                  <a:cubicBezTo>
                    <a:pt x="0" y="55"/>
                    <a:pt x="30" y="80"/>
                    <a:pt x="40" y="102"/>
                  </a:cubicBezTo>
                  <a:cubicBezTo>
                    <a:pt x="70" y="80"/>
                    <a:pt x="102" y="55"/>
                    <a:pt x="134" y="33"/>
                  </a:cubicBezTo>
                  <a:cubicBezTo>
                    <a:pt x="110" y="17"/>
                    <a:pt x="87" y="8"/>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3"/>
            <p:cNvSpPr/>
            <p:nvPr/>
          </p:nvSpPr>
          <p:spPr>
            <a:xfrm>
              <a:off x="7202175" y="3722900"/>
              <a:ext cx="2675" cy="3350"/>
            </a:xfrm>
            <a:custGeom>
              <a:avLst/>
              <a:gdLst/>
              <a:ahLst/>
              <a:cxnLst/>
              <a:rect l="l" t="t" r="r" b="b"/>
              <a:pathLst>
                <a:path w="107" h="134" extrusionOk="0">
                  <a:moveTo>
                    <a:pt x="59" y="0"/>
                  </a:moveTo>
                  <a:cubicBezTo>
                    <a:pt x="44" y="16"/>
                    <a:pt x="12" y="31"/>
                    <a:pt x="12" y="48"/>
                  </a:cubicBezTo>
                  <a:cubicBezTo>
                    <a:pt x="0" y="102"/>
                    <a:pt x="17" y="133"/>
                    <a:pt x="50" y="133"/>
                  </a:cubicBezTo>
                  <a:cubicBezTo>
                    <a:pt x="60" y="133"/>
                    <a:pt x="71" y="131"/>
                    <a:pt x="84" y="125"/>
                  </a:cubicBezTo>
                  <a:cubicBezTo>
                    <a:pt x="99" y="118"/>
                    <a:pt x="99" y="78"/>
                    <a:pt x="106" y="63"/>
                  </a:cubicBezTo>
                  <a:cubicBezTo>
                    <a:pt x="91" y="40"/>
                    <a:pt x="76" y="16"/>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3"/>
            <p:cNvSpPr/>
            <p:nvPr/>
          </p:nvSpPr>
          <p:spPr>
            <a:xfrm>
              <a:off x="7306625" y="3710100"/>
              <a:ext cx="200" cy="200"/>
            </a:xfrm>
            <a:custGeom>
              <a:avLst/>
              <a:gdLst/>
              <a:ahLst/>
              <a:cxnLst/>
              <a:rect l="l" t="t" r="r" b="b"/>
              <a:pathLst>
                <a:path w="8" h="8" extrusionOk="0">
                  <a:moveTo>
                    <a:pt x="8" y="0"/>
                  </a:moveTo>
                  <a:cubicBezTo>
                    <a:pt x="8" y="8"/>
                    <a:pt x="0" y="8"/>
                    <a:pt x="0" y="8"/>
                  </a:cubicBezTo>
                  <a:lnTo>
                    <a:pt x="8" y="8"/>
                  </a:lnTo>
                  <a:lnTo>
                    <a:pt x="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3"/>
            <p:cNvSpPr/>
            <p:nvPr/>
          </p:nvSpPr>
          <p:spPr>
            <a:xfrm>
              <a:off x="7300875" y="3710275"/>
              <a:ext cx="5775" cy="3800"/>
            </a:xfrm>
            <a:custGeom>
              <a:avLst/>
              <a:gdLst/>
              <a:ahLst/>
              <a:cxnLst/>
              <a:rect l="l" t="t" r="r" b="b"/>
              <a:pathLst>
                <a:path w="231" h="152" extrusionOk="0">
                  <a:moveTo>
                    <a:pt x="230" y="1"/>
                  </a:moveTo>
                  <a:lnTo>
                    <a:pt x="230" y="1"/>
                  </a:lnTo>
                  <a:cubicBezTo>
                    <a:pt x="215" y="8"/>
                    <a:pt x="196" y="11"/>
                    <a:pt x="176" y="11"/>
                  </a:cubicBezTo>
                  <a:cubicBezTo>
                    <a:pt x="148" y="11"/>
                    <a:pt x="119" y="7"/>
                    <a:pt x="93" y="7"/>
                  </a:cubicBezTo>
                  <a:cubicBezTo>
                    <a:pt x="37" y="7"/>
                    <a:pt x="0" y="25"/>
                    <a:pt x="49" y="143"/>
                  </a:cubicBezTo>
                  <a:cubicBezTo>
                    <a:pt x="51" y="149"/>
                    <a:pt x="56" y="152"/>
                    <a:pt x="64" y="152"/>
                  </a:cubicBezTo>
                  <a:cubicBezTo>
                    <a:pt x="102" y="152"/>
                    <a:pt x="197" y="74"/>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3"/>
            <p:cNvSpPr/>
            <p:nvPr/>
          </p:nvSpPr>
          <p:spPr>
            <a:xfrm>
              <a:off x="6913375" y="3705375"/>
              <a:ext cx="200" cy="200"/>
            </a:xfrm>
            <a:custGeom>
              <a:avLst/>
              <a:gdLst/>
              <a:ahLst/>
              <a:cxnLst/>
              <a:rect l="l" t="t" r="r" b="b"/>
              <a:pathLst>
                <a:path w="8" h="8" extrusionOk="0">
                  <a:moveTo>
                    <a:pt x="0" y="0"/>
                  </a:moveTo>
                  <a:lnTo>
                    <a:pt x="0" y="8"/>
                  </a:lnTo>
                  <a:lnTo>
                    <a:pt x="8" y="8"/>
                  </a:lnTo>
                  <a:cubicBezTo>
                    <a:pt x="0" y="8"/>
                    <a:pt x="0" y="8"/>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3"/>
            <p:cNvSpPr/>
            <p:nvPr/>
          </p:nvSpPr>
          <p:spPr>
            <a:xfrm>
              <a:off x="6912300" y="3705575"/>
              <a:ext cx="5575" cy="5200"/>
            </a:xfrm>
            <a:custGeom>
              <a:avLst/>
              <a:gdLst/>
              <a:ahLst/>
              <a:cxnLst/>
              <a:rect l="l" t="t" r="r" b="b"/>
              <a:pathLst>
                <a:path w="223" h="208" extrusionOk="0">
                  <a:moveTo>
                    <a:pt x="51" y="0"/>
                  </a:moveTo>
                  <a:lnTo>
                    <a:pt x="51" y="0"/>
                  </a:lnTo>
                  <a:cubicBezTo>
                    <a:pt x="84" y="60"/>
                    <a:pt x="1" y="208"/>
                    <a:pt x="102" y="208"/>
                  </a:cubicBezTo>
                  <a:cubicBezTo>
                    <a:pt x="122" y="208"/>
                    <a:pt x="149" y="202"/>
                    <a:pt x="185" y="189"/>
                  </a:cubicBezTo>
                  <a:cubicBezTo>
                    <a:pt x="223" y="174"/>
                    <a:pt x="128" y="47"/>
                    <a:pt x="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3"/>
            <p:cNvSpPr/>
            <p:nvPr/>
          </p:nvSpPr>
          <p:spPr>
            <a:xfrm>
              <a:off x="7009200" y="3480200"/>
              <a:ext cx="225" cy="200"/>
            </a:xfrm>
            <a:custGeom>
              <a:avLst/>
              <a:gdLst/>
              <a:ahLst/>
              <a:cxnLst/>
              <a:rect l="l" t="t" r="r" b="b"/>
              <a:pathLst>
                <a:path w="9" h="8" extrusionOk="0">
                  <a:moveTo>
                    <a:pt x="1" y="0"/>
                  </a:moveTo>
                  <a:lnTo>
                    <a:pt x="1" y="8"/>
                  </a:lnTo>
                  <a:lnTo>
                    <a:pt x="8" y="8"/>
                  </a:lnTo>
                  <a:lnTo>
                    <a:pt x="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3"/>
            <p:cNvSpPr/>
            <p:nvPr/>
          </p:nvSpPr>
          <p:spPr>
            <a:xfrm>
              <a:off x="7211750" y="3665225"/>
              <a:ext cx="2775" cy="3375"/>
            </a:xfrm>
            <a:custGeom>
              <a:avLst/>
              <a:gdLst/>
              <a:ahLst/>
              <a:cxnLst/>
              <a:rect l="l" t="t" r="r" b="b"/>
              <a:pathLst>
                <a:path w="111" h="135" extrusionOk="0">
                  <a:moveTo>
                    <a:pt x="63" y="0"/>
                  </a:moveTo>
                  <a:cubicBezTo>
                    <a:pt x="46" y="15"/>
                    <a:pt x="7" y="32"/>
                    <a:pt x="7" y="48"/>
                  </a:cubicBezTo>
                  <a:cubicBezTo>
                    <a:pt x="1" y="103"/>
                    <a:pt x="19" y="134"/>
                    <a:pt x="54" y="134"/>
                  </a:cubicBezTo>
                  <a:cubicBezTo>
                    <a:pt x="64" y="134"/>
                    <a:pt x="74" y="132"/>
                    <a:pt x="86" y="127"/>
                  </a:cubicBezTo>
                  <a:cubicBezTo>
                    <a:pt x="101" y="118"/>
                    <a:pt x="101" y="80"/>
                    <a:pt x="111" y="55"/>
                  </a:cubicBezTo>
                  <a:cubicBezTo>
                    <a:pt x="94" y="40"/>
                    <a:pt x="78" y="15"/>
                    <a:pt x="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7064100" y="3667200"/>
              <a:ext cx="2800" cy="1775"/>
            </a:xfrm>
            <a:custGeom>
              <a:avLst/>
              <a:gdLst/>
              <a:ahLst/>
              <a:cxnLst/>
              <a:rect l="l" t="t" r="r" b="b"/>
              <a:pathLst>
                <a:path w="112" h="71" extrusionOk="0">
                  <a:moveTo>
                    <a:pt x="112" y="1"/>
                  </a:moveTo>
                  <a:cubicBezTo>
                    <a:pt x="17" y="31"/>
                    <a:pt x="0" y="56"/>
                    <a:pt x="65" y="71"/>
                  </a:cubicBezTo>
                  <a:cubicBezTo>
                    <a:pt x="72" y="71"/>
                    <a:pt x="95" y="23"/>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63"/>
          <p:cNvGrpSpPr/>
          <p:nvPr/>
        </p:nvGrpSpPr>
        <p:grpSpPr>
          <a:xfrm>
            <a:off x="6580479" y="3354956"/>
            <a:ext cx="1392452" cy="451546"/>
            <a:chOff x="236125" y="4083400"/>
            <a:chExt cx="2343800" cy="760050"/>
          </a:xfrm>
        </p:grpSpPr>
        <p:sp>
          <p:nvSpPr>
            <p:cNvPr id="1073" name="Google Shape;1073;p63"/>
            <p:cNvSpPr/>
            <p:nvPr/>
          </p:nvSpPr>
          <p:spPr>
            <a:xfrm>
              <a:off x="464850" y="4122150"/>
              <a:ext cx="2115075" cy="641225"/>
            </a:xfrm>
            <a:custGeom>
              <a:avLst/>
              <a:gdLst/>
              <a:ahLst/>
              <a:cxnLst/>
              <a:rect l="l" t="t" r="r" b="b"/>
              <a:pathLst>
                <a:path w="84603" h="25649" extrusionOk="0">
                  <a:moveTo>
                    <a:pt x="55689" y="1789"/>
                  </a:moveTo>
                  <a:cubicBezTo>
                    <a:pt x="55800" y="1789"/>
                    <a:pt x="55915" y="1813"/>
                    <a:pt x="56032" y="1839"/>
                  </a:cubicBezTo>
                  <a:cubicBezTo>
                    <a:pt x="55835" y="2068"/>
                    <a:pt x="55504" y="1941"/>
                    <a:pt x="55293" y="2153"/>
                  </a:cubicBezTo>
                  <a:cubicBezTo>
                    <a:pt x="55165" y="2276"/>
                    <a:pt x="55017" y="2328"/>
                    <a:pt x="54858" y="2328"/>
                  </a:cubicBezTo>
                  <a:cubicBezTo>
                    <a:pt x="54752" y="2328"/>
                    <a:pt x="54641" y="2305"/>
                    <a:pt x="54528" y="2264"/>
                  </a:cubicBezTo>
                  <a:cubicBezTo>
                    <a:pt x="54440" y="2232"/>
                    <a:pt x="54351" y="2211"/>
                    <a:pt x="54263" y="2211"/>
                  </a:cubicBezTo>
                  <a:cubicBezTo>
                    <a:pt x="54154" y="2211"/>
                    <a:pt x="54046" y="2244"/>
                    <a:pt x="53946" y="2326"/>
                  </a:cubicBezTo>
                  <a:cubicBezTo>
                    <a:pt x="53607" y="2602"/>
                    <a:pt x="53190" y="2657"/>
                    <a:pt x="52780" y="2712"/>
                  </a:cubicBezTo>
                  <a:cubicBezTo>
                    <a:pt x="52772" y="2712"/>
                    <a:pt x="52765" y="2719"/>
                    <a:pt x="52757" y="2719"/>
                  </a:cubicBezTo>
                  <a:cubicBezTo>
                    <a:pt x="52638" y="2530"/>
                    <a:pt x="52372" y="2595"/>
                    <a:pt x="52205" y="2500"/>
                  </a:cubicBezTo>
                  <a:cubicBezTo>
                    <a:pt x="52623" y="2398"/>
                    <a:pt x="53008" y="2200"/>
                    <a:pt x="53466" y="2185"/>
                  </a:cubicBezTo>
                  <a:cubicBezTo>
                    <a:pt x="53851" y="2168"/>
                    <a:pt x="54225" y="1948"/>
                    <a:pt x="54619" y="1948"/>
                  </a:cubicBezTo>
                  <a:cubicBezTo>
                    <a:pt x="54764" y="1948"/>
                    <a:pt x="54912" y="1978"/>
                    <a:pt x="55064" y="2058"/>
                  </a:cubicBezTo>
                  <a:cubicBezTo>
                    <a:pt x="55074" y="2063"/>
                    <a:pt x="55086" y="2066"/>
                    <a:pt x="55099" y="2066"/>
                  </a:cubicBezTo>
                  <a:cubicBezTo>
                    <a:pt x="55146" y="2066"/>
                    <a:pt x="55206" y="2033"/>
                    <a:pt x="55236" y="1996"/>
                  </a:cubicBezTo>
                  <a:cubicBezTo>
                    <a:pt x="55375" y="1838"/>
                    <a:pt x="55528" y="1789"/>
                    <a:pt x="55689" y="1789"/>
                  </a:cubicBezTo>
                  <a:close/>
                  <a:moveTo>
                    <a:pt x="56434" y="4626"/>
                  </a:moveTo>
                  <a:cubicBezTo>
                    <a:pt x="56434" y="4633"/>
                    <a:pt x="56442" y="4641"/>
                    <a:pt x="56442" y="4641"/>
                  </a:cubicBezTo>
                  <a:lnTo>
                    <a:pt x="56449" y="4641"/>
                  </a:lnTo>
                  <a:cubicBezTo>
                    <a:pt x="56449" y="4641"/>
                    <a:pt x="56442" y="4641"/>
                    <a:pt x="56442" y="4649"/>
                  </a:cubicBezTo>
                  <a:lnTo>
                    <a:pt x="56442" y="4641"/>
                  </a:lnTo>
                  <a:cubicBezTo>
                    <a:pt x="56434" y="4641"/>
                    <a:pt x="56434" y="4641"/>
                    <a:pt x="56427" y="4633"/>
                  </a:cubicBezTo>
                  <a:cubicBezTo>
                    <a:pt x="56427" y="4633"/>
                    <a:pt x="56434" y="4633"/>
                    <a:pt x="56434" y="4626"/>
                  </a:cubicBezTo>
                  <a:close/>
                  <a:moveTo>
                    <a:pt x="51725" y="5317"/>
                  </a:moveTo>
                  <a:cubicBezTo>
                    <a:pt x="51725" y="5327"/>
                    <a:pt x="51733" y="5334"/>
                    <a:pt x="51733" y="5342"/>
                  </a:cubicBezTo>
                  <a:cubicBezTo>
                    <a:pt x="51725" y="5342"/>
                    <a:pt x="51718" y="5342"/>
                    <a:pt x="51703" y="5334"/>
                  </a:cubicBezTo>
                  <a:cubicBezTo>
                    <a:pt x="51710" y="5334"/>
                    <a:pt x="51718" y="5327"/>
                    <a:pt x="51725" y="5317"/>
                  </a:cubicBezTo>
                  <a:close/>
                  <a:moveTo>
                    <a:pt x="57575" y="5586"/>
                  </a:moveTo>
                  <a:cubicBezTo>
                    <a:pt x="57583" y="5593"/>
                    <a:pt x="57590" y="5593"/>
                    <a:pt x="57590" y="5601"/>
                  </a:cubicBezTo>
                  <a:lnTo>
                    <a:pt x="57583" y="5601"/>
                  </a:lnTo>
                  <a:cubicBezTo>
                    <a:pt x="57575" y="5601"/>
                    <a:pt x="57575" y="5593"/>
                    <a:pt x="57575" y="5586"/>
                  </a:cubicBezTo>
                  <a:close/>
                  <a:moveTo>
                    <a:pt x="26467" y="6336"/>
                  </a:moveTo>
                  <a:cubicBezTo>
                    <a:pt x="26479" y="6336"/>
                    <a:pt x="26493" y="6342"/>
                    <a:pt x="26508" y="6357"/>
                  </a:cubicBezTo>
                  <a:cubicBezTo>
                    <a:pt x="26478" y="6349"/>
                    <a:pt x="26453" y="6349"/>
                    <a:pt x="26431" y="6349"/>
                  </a:cubicBezTo>
                  <a:cubicBezTo>
                    <a:pt x="26442" y="6342"/>
                    <a:pt x="26454" y="6336"/>
                    <a:pt x="26467" y="6336"/>
                  </a:cubicBezTo>
                  <a:close/>
                  <a:moveTo>
                    <a:pt x="61660" y="6617"/>
                  </a:moveTo>
                  <a:cubicBezTo>
                    <a:pt x="61670" y="6672"/>
                    <a:pt x="61670" y="6719"/>
                    <a:pt x="61670" y="6774"/>
                  </a:cubicBezTo>
                  <a:cubicBezTo>
                    <a:pt x="61660" y="6744"/>
                    <a:pt x="61645" y="6727"/>
                    <a:pt x="61623" y="6719"/>
                  </a:cubicBezTo>
                  <a:cubicBezTo>
                    <a:pt x="61638" y="6687"/>
                    <a:pt x="61653" y="6657"/>
                    <a:pt x="61660" y="6617"/>
                  </a:cubicBezTo>
                  <a:close/>
                  <a:moveTo>
                    <a:pt x="49403" y="7010"/>
                  </a:moveTo>
                  <a:lnTo>
                    <a:pt x="49403" y="7010"/>
                  </a:lnTo>
                  <a:cubicBezTo>
                    <a:pt x="49418" y="7018"/>
                    <a:pt x="49426" y="7035"/>
                    <a:pt x="49435" y="7043"/>
                  </a:cubicBezTo>
                  <a:cubicBezTo>
                    <a:pt x="49426" y="7035"/>
                    <a:pt x="49411" y="7018"/>
                    <a:pt x="49403" y="7010"/>
                  </a:cubicBezTo>
                  <a:close/>
                  <a:moveTo>
                    <a:pt x="53143" y="7987"/>
                  </a:moveTo>
                  <a:cubicBezTo>
                    <a:pt x="53120" y="7995"/>
                    <a:pt x="53103" y="7995"/>
                    <a:pt x="53088" y="8002"/>
                  </a:cubicBezTo>
                  <a:lnTo>
                    <a:pt x="53088" y="7987"/>
                  </a:lnTo>
                  <a:close/>
                  <a:moveTo>
                    <a:pt x="20124" y="8082"/>
                  </a:moveTo>
                  <a:cubicBezTo>
                    <a:pt x="20211" y="8199"/>
                    <a:pt x="20367" y="8161"/>
                    <a:pt x="20494" y="8184"/>
                  </a:cubicBezTo>
                  <a:cubicBezTo>
                    <a:pt x="20432" y="8208"/>
                    <a:pt x="20367" y="8256"/>
                    <a:pt x="20313" y="8318"/>
                  </a:cubicBezTo>
                  <a:cubicBezTo>
                    <a:pt x="20233" y="8358"/>
                    <a:pt x="20163" y="8388"/>
                    <a:pt x="20092" y="8428"/>
                  </a:cubicBezTo>
                  <a:cubicBezTo>
                    <a:pt x="20069" y="8420"/>
                    <a:pt x="20037" y="8405"/>
                    <a:pt x="20007" y="8397"/>
                  </a:cubicBezTo>
                  <a:cubicBezTo>
                    <a:pt x="19989" y="8394"/>
                    <a:pt x="19972" y="8393"/>
                    <a:pt x="19956" y="8393"/>
                  </a:cubicBezTo>
                  <a:cubicBezTo>
                    <a:pt x="19881" y="8393"/>
                    <a:pt x="19811" y="8422"/>
                    <a:pt x="19746" y="8467"/>
                  </a:cubicBezTo>
                  <a:cubicBezTo>
                    <a:pt x="19746" y="8460"/>
                    <a:pt x="19746" y="8452"/>
                    <a:pt x="19738" y="8445"/>
                  </a:cubicBezTo>
                  <a:cubicBezTo>
                    <a:pt x="19865" y="8310"/>
                    <a:pt x="19935" y="8137"/>
                    <a:pt x="20124" y="8082"/>
                  </a:cubicBezTo>
                  <a:close/>
                  <a:moveTo>
                    <a:pt x="8078" y="8074"/>
                  </a:moveTo>
                  <a:cubicBezTo>
                    <a:pt x="8103" y="8074"/>
                    <a:pt x="8125" y="8089"/>
                    <a:pt x="8141" y="8104"/>
                  </a:cubicBezTo>
                  <a:cubicBezTo>
                    <a:pt x="8133" y="8144"/>
                    <a:pt x="8125" y="8176"/>
                    <a:pt x="8110" y="8208"/>
                  </a:cubicBezTo>
                  <a:cubicBezTo>
                    <a:pt x="8093" y="8303"/>
                    <a:pt x="8086" y="8405"/>
                    <a:pt x="8133" y="8492"/>
                  </a:cubicBezTo>
                  <a:cubicBezTo>
                    <a:pt x="7976" y="8601"/>
                    <a:pt x="7889" y="8783"/>
                    <a:pt x="7715" y="8877"/>
                  </a:cubicBezTo>
                  <a:cubicBezTo>
                    <a:pt x="7732" y="8569"/>
                    <a:pt x="7991" y="8358"/>
                    <a:pt x="8078" y="8082"/>
                  </a:cubicBezTo>
                  <a:lnTo>
                    <a:pt x="8078" y="8074"/>
                  </a:lnTo>
                  <a:close/>
                  <a:moveTo>
                    <a:pt x="47553" y="8987"/>
                  </a:moveTo>
                  <a:lnTo>
                    <a:pt x="47553" y="8987"/>
                  </a:lnTo>
                  <a:cubicBezTo>
                    <a:pt x="47616" y="9011"/>
                    <a:pt x="47671" y="9042"/>
                    <a:pt x="47725" y="9074"/>
                  </a:cubicBezTo>
                  <a:cubicBezTo>
                    <a:pt x="47663" y="9059"/>
                    <a:pt x="47608" y="9019"/>
                    <a:pt x="47553" y="8987"/>
                  </a:cubicBezTo>
                  <a:close/>
                  <a:moveTo>
                    <a:pt x="28020" y="9027"/>
                  </a:moveTo>
                  <a:lnTo>
                    <a:pt x="28020" y="9027"/>
                  </a:lnTo>
                  <a:cubicBezTo>
                    <a:pt x="28060" y="9096"/>
                    <a:pt x="28099" y="9144"/>
                    <a:pt x="28131" y="9168"/>
                  </a:cubicBezTo>
                  <a:lnTo>
                    <a:pt x="28099" y="9168"/>
                  </a:lnTo>
                  <a:cubicBezTo>
                    <a:pt x="28060" y="9121"/>
                    <a:pt x="28027" y="9074"/>
                    <a:pt x="28020" y="9027"/>
                  </a:cubicBezTo>
                  <a:close/>
                  <a:moveTo>
                    <a:pt x="60820" y="9153"/>
                  </a:moveTo>
                  <a:cubicBezTo>
                    <a:pt x="60835" y="9176"/>
                    <a:pt x="60857" y="9191"/>
                    <a:pt x="60882" y="9208"/>
                  </a:cubicBezTo>
                  <a:cubicBezTo>
                    <a:pt x="60933" y="9230"/>
                    <a:pt x="60985" y="9241"/>
                    <a:pt x="61038" y="9241"/>
                  </a:cubicBezTo>
                  <a:cubicBezTo>
                    <a:pt x="61099" y="9241"/>
                    <a:pt x="61161" y="9226"/>
                    <a:pt x="61220" y="9191"/>
                  </a:cubicBezTo>
                  <a:cubicBezTo>
                    <a:pt x="61228" y="9176"/>
                    <a:pt x="61228" y="9168"/>
                    <a:pt x="61235" y="9153"/>
                  </a:cubicBezTo>
                  <a:lnTo>
                    <a:pt x="61235" y="9153"/>
                  </a:lnTo>
                  <a:cubicBezTo>
                    <a:pt x="61256" y="9501"/>
                    <a:pt x="60828" y="9828"/>
                    <a:pt x="60429" y="9828"/>
                  </a:cubicBezTo>
                  <a:cubicBezTo>
                    <a:pt x="60360" y="9828"/>
                    <a:pt x="60293" y="9818"/>
                    <a:pt x="60228" y="9797"/>
                  </a:cubicBezTo>
                  <a:cubicBezTo>
                    <a:pt x="60213" y="9797"/>
                    <a:pt x="60206" y="9797"/>
                    <a:pt x="60196" y="9805"/>
                  </a:cubicBezTo>
                  <a:cubicBezTo>
                    <a:pt x="60243" y="9758"/>
                    <a:pt x="60275" y="9711"/>
                    <a:pt x="60291" y="9648"/>
                  </a:cubicBezTo>
                  <a:cubicBezTo>
                    <a:pt x="60308" y="9593"/>
                    <a:pt x="60330" y="9539"/>
                    <a:pt x="60362" y="9491"/>
                  </a:cubicBezTo>
                  <a:cubicBezTo>
                    <a:pt x="60496" y="9357"/>
                    <a:pt x="60614" y="9191"/>
                    <a:pt x="60820" y="9153"/>
                  </a:cubicBezTo>
                  <a:close/>
                  <a:moveTo>
                    <a:pt x="53989" y="10836"/>
                  </a:moveTo>
                  <a:cubicBezTo>
                    <a:pt x="54007" y="10836"/>
                    <a:pt x="54025" y="10841"/>
                    <a:pt x="54040" y="10854"/>
                  </a:cubicBezTo>
                  <a:cubicBezTo>
                    <a:pt x="53993" y="10854"/>
                    <a:pt x="53953" y="10861"/>
                    <a:pt x="53913" y="10869"/>
                  </a:cubicBezTo>
                  <a:cubicBezTo>
                    <a:pt x="53933" y="10849"/>
                    <a:pt x="53961" y="10836"/>
                    <a:pt x="53989" y="10836"/>
                  </a:cubicBezTo>
                  <a:close/>
                  <a:moveTo>
                    <a:pt x="61921" y="10876"/>
                  </a:moveTo>
                  <a:lnTo>
                    <a:pt x="61914" y="10884"/>
                  </a:lnTo>
                  <a:lnTo>
                    <a:pt x="61914" y="10876"/>
                  </a:lnTo>
                  <a:close/>
                  <a:moveTo>
                    <a:pt x="58441" y="11530"/>
                  </a:moveTo>
                  <a:cubicBezTo>
                    <a:pt x="58448" y="11530"/>
                    <a:pt x="58448" y="11538"/>
                    <a:pt x="58458" y="11545"/>
                  </a:cubicBezTo>
                  <a:cubicBezTo>
                    <a:pt x="58441" y="11553"/>
                    <a:pt x="58433" y="11553"/>
                    <a:pt x="58426" y="11553"/>
                  </a:cubicBezTo>
                  <a:cubicBezTo>
                    <a:pt x="58433" y="11545"/>
                    <a:pt x="58433" y="11538"/>
                    <a:pt x="58441" y="11530"/>
                  </a:cubicBezTo>
                  <a:close/>
                  <a:moveTo>
                    <a:pt x="17210" y="11829"/>
                  </a:moveTo>
                  <a:cubicBezTo>
                    <a:pt x="17227" y="11853"/>
                    <a:pt x="17250" y="11876"/>
                    <a:pt x="17274" y="11900"/>
                  </a:cubicBezTo>
                  <a:cubicBezTo>
                    <a:pt x="17242" y="11900"/>
                    <a:pt x="17203" y="11893"/>
                    <a:pt x="17172" y="11883"/>
                  </a:cubicBezTo>
                  <a:cubicBezTo>
                    <a:pt x="17187" y="11868"/>
                    <a:pt x="17195" y="11846"/>
                    <a:pt x="17210" y="11829"/>
                  </a:cubicBezTo>
                  <a:close/>
                  <a:moveTo>
                    <a:pt x="37877" y="11814"/>
                  </a:moveTo>
                  <a:lnTo>
                    <a:pt x="37877" y="11814"/>
                  </a:lnTo>
                  <a:cubicBezTo>
                    <a:pt x="37900" y="11821"/>
                    <a:pt x="37925" y="11836"/>
                    <a:pt x="37947" y="11853"/>
                  </a:cubicBezTo>
                  <a:cubicBezTo>
                    <a:pt x="37932" y="11868"/>
                    <a:pt x="37909" y="11883"/>
                    <a:pt x="37892" y="11900"/>
                  </a:cubicBezTo>
                  <a:cubicBezTo>
                    <a:pt x="37885" y="11868"/>
                    <a:pt x="37885" y="11836"/>
                    <a:pt x="37877" y="11814"/>
                  </a:cubicBezTo>
                  <a:close/>
                  <a:moveTo>
                    <a:pt x="20668" y="12798"/>
                  </a:moveTo>
                  <a:cubicBezTo>
                    <a:pt x="20658" y="12798"/>
                    <a:pt x="20658" y="12798"/>
                    <a:pt x="20658" y="12806"/>
                  </a:cubicBezTo>
                  <a:cubicBezTo>
                    <a:pt x="20658" y="12798"/>
                    <a:pt x="20651" y="12798"/>
                    <a:pt x="20651" y="12798"/>
                  </a:cubicBezTo>
                  <a:close/>
                  <a:moveTo>
                    <a:pt x="67397" y="12771"/>
                  </a:moveTo>
                  <a:cubicBezTo>
                    <a:pt x="67416" y="12771"/>
                    <a:pt x="67435" y="12771"/>
                    <a:pt x="67455" y="12773"/>
                  </a:cubicBezTo>
                  <a:cubicBezTo>
                    <a:pt x="67377" y="12847"/>
                    <a:pt x="67292" y="12854"/>
                    <a:pt x="67211" y="12854"/>
                  </a:cubicBezTo>
                  <a:cubicBezTo>
                    <a:pt x="67193" y="12854"/>
                    <a:pt x="67175" y="12854"/>
                    <a:pt x="67158" y="12854"/>
                  </a:cubicBezTo>
                  <a:cubicBezTo>
                    <a:pt x="67127" y="12854"/>
                    <a:pt x="67098" y="12855"/>
                    <a:pt x="67070" y="12860"/>
                  </a:cubicBezTo>
                  <a:cubicBezTo>
                    <a:pt x="67166" y="12813"/>
                    <a:pt x="67268" y="12771"/>
                    <a:pt x="67397" y="12771"/>
                  </a:cubicBezTo>
                  <a:close/>
                  <a:moveTo>
                    <a:pt x="8205" y="13129"/>
                  </a:moveTo>
                  <a:cubicBezTo>
                    <a:pt x="8205" y="13136"/>
                    <a:pt x="8197" y="13144"/>
                    <a:pt x="8197" y="13151"/>
                  </a:cubicBezTo>
                  <a:cubicBezTo>
                    <a:pt x="8188" y="13144"/>
                    <a:pt x="8180" y="13136"/>
                    <a:pt x="8173" y="13129"/>
                  </a:cubicBezTo>
                  <a:close/>
                  <a:moveTo>
                    <a:pt x="16039" y="13200"/>
                  </a:moveTo>
                  <a:cubicBezTo>
                    <a:pt x="16039" y="13207"/>
                    <a:pt x="16038" y="13216"/>
                    <a:pt x="16029" y="13223"/>
                  </a:cubicBezTo>
                  <a:cubicBezTo>
                    <a:pt x="16029" y="13223"/>
                    <a:pt x="16022" y="13216"/>
                    <a:pt x="16022" y="13206"/>
                  </a:cubicBezTo>
                  <a:cubicBezTo>
                    <a:pt x="16026" y="13206"/>
                    <a:pt x="16032" y="13204"/>
                    <a:pt x="16039" y="13200"/>
                  </a:cubicBezTo>
                  <a:close/>
                  <a:moveTo>
                    <a:pt x="28216" y="14128"/>
                  </a:moveTo>
                  <a:cubicBezTo>
                    <a:pt x="28201" y="14136"/>
                    <a:pt x="28186" y="14151"/>
                    <a:pt x="28169" y="14160"/>
                  </a:cubicBezTo>
                  <a:cubicBezTo>
                    <a:pt x="28154" y="14168"/>
                    <a:pt x="28139" y="14168"/>
                    <a:pt x="28122" y="14168"/>
                  </a:cubicBezTo>
                  <a:cubicBezTo>
                    <a:pt x="28154" y="14160"/>
                    <a:pt x="28186" y="14143"/>
                    <a:pt x="28216" y="14128"/>
                  </a:cubicBezTo>
                  <a:close/>
                  <a:moveTo>
                    <a:pt x="21919" y="14924"/>
                  </a:moveTo>
                  <a:cubicBezTo>
                    <a:pt x="21911" y="14939"/>
                    <a:pt x="21911" y="14963"/>
                    <a:pt x="21904" y="14978"/>
                  </a:cubicBezTo>
                  <a:cubicBezTo>
                    <a:pt x="21904" y="14963"/>
                    <a:pt x="21904" y="14954"/>
                    <a:pt x="21896" y="14939"/>
                  </a:cubicBezTo>
                  <a:cubicBezTo>
                    <a:pt x="21904" y="14931"/>
                    <a:pt x="21911" y="14924"/>
                    <a:pt x="21919" y="14924"/>
                  </a:cubicBezTo>
                  <a:close/>
                  <a:moveTo>
                    <a:pt x="7606" y="15120"/>
                  </a:moveTo>
                  <a:cubicBezTo>
                    <a:pt x="7630" y="15128"/>
                    <a:pt x="7645" y="15135"/>
                    <a:pt x="7668" y="15143"/>
                  </a:cubicBezTo>
                  <a:cubicBezTo>
                    <a:pt x="7638" y="15160"/>
                    <a:pt x="7613" y="15175"/>
                    <a:pt x="7591" y="15182"/>
                  </a:cubicBezTo>
                  <a:cubicBezTo>
                    <a:pt x="7591" y="15160"/>
                    <a:pt x="7598" y="15135"/>
                    <a:pt x="7606" y="15120"/>
                  </a:cubicBezTo>
                  <a:close/>
                  <a:moveTo>
                    <a:pt x="66834" y="14844"/>
                  </a:moveTo>
                  <a:lnTo>
                    <a:pt x="66834" y="14844"/>
                  </a:lnTo>
                  <a:cubicBezTo>
                    <a:pt x="67132" y="14859"/>
                    <a:pt x="67423" y="14946"/>
                    <a:pt x="67716" y="14978"/>
                  </a:cubicBezTo>
                  <a:cubicBezTo>
                    <a:pt x="67644" y="15135"/>
                    <a:pt x="67746" y="15200"/>
                    <a:pt x="67873" y="15254"/>
                  </a:cubicBezTo>
                  <a:cubicBezTo>
                    <a:pt x="67873" y="15262"/>
                    <a:pt x="67866" y="15262"/>
                    <a:pt x="67866" y="15262"/>
                  </a:cubicBezTo>
                  <a:cubicBezTo>
                    <a:pt x="67849" y="15269"/>
                    <a:pt x="67841" y="15277"/>
                    <a:pt x="67833" y="15294"/>
                  </a:cubicBezTo>
                  <a:cubicBezTo>
                    <a:pt x="67767" y="15285"/>
                    <a:pt x="67693" y="15249"/>
                    <a:pt x="67627" y="15249"/>
                  </a:cubicBezTo>
                  <a:cubicBezTo>
                    <a:pt x="67567" y="15249"/>
                    <a:pt x="67513" y="15279"/>
                    <a:pt x="67480" y="15388"/>
                  </a:cubicBezTo>
                  <a:lnTo>
                    <a:pt x="67471" y="15388"/>
                  </a:lnTo>
                  <a:cubicBezTo>
                    <a:pt x="67426" y="15351"/>
                    <a:pt x="67369" y="15330"/>
                    <a:pt x="67303" y="15330"/>
                  </a:cubicBezTo>
                  <a:cubicBezTo>
                    <a:pt x="67256" y="15330"/>
                    <a:pt x="67205" y="15341"/>
                    <a:pt x="67149" y="15364"/>
                  </a:cubicBezTo>
                  <a:cubicBezTo>
                    <a:pt x="67117" y="15379"/>
                    <a:pt x="67078" y="15396"/>
                    <a:pt x="67045" y="15411"/>
                  </a:cubicBezTo>
                  <a:cubicBezTo>
                    <a:pt x="66998" y="15419"/>
                    <a:pt x="66951" y="15436"/>
                    <a:pt x="66904" y="15458"/>
                  </a:cubicBezTo>
                  <a:cubicBezTo>
                    <a:pt x="66879" y="15471"/>
                    <a:pt x="66856" y="15476"/>
                    <a:pt x="66836" y="15476"/>
                  </a:cubicBezTo>
                  <a:cubicBezTo>
                    <a:pt x="66768" y="15476"/>
                    <a:pt x="66726" y="15412"/>
                    <a:pt x="66707" y="15332"/>
                  </a:cubicBezTo>
                  <a:cubicBezTo>
                    <a:pt x="66739" y="15317"/>
                    <a:pt x="66762" y="15302"/>
                    <a:pt x="66794" y="15285"/>
                  </a:cubicBezTo>
                  <a:cubicBezTo>
                    <a:pt x="66889" y="15143"/>
                    <a:pt x="66936" y="14994"/>
                    <a:pt x="66834" y="14844"/>
                  </a:cubicBezTo>
                  <a:close/>
                  <a:moveTo>
                    <a:pt x="51656" y="15560"/>
                  </a:moveTo>
                  <a:lnTo>
                    <a:pt x="51656" y="15568"/>
                  </a:lnTo>
                  <a:lnTo>
                    <a:pt x="51646" y="15577"/>
                  </a:lnTo>
                  <a:lnTo>
                    <a:pt x="51639" y="15577"/>
                  </a:lnTo>
                  <a:cubicBezTo>
                    <a:pt x="51646" y="15568"/>
                    <a:pt x="51656" y="15568"/>
                    <a:pt x="51656" y="15560"/>
                  </a:cubicBezTo>
                  <a:close/>
                  <a:moveTo>
                    <a:pt x="57456" y="15986"/>
                  </a:moveTo>
                  <a:cubicBezTo>
                    <a:pt x="57466" y="15993"/>
                    <a:pt x="57473" y="16003"/>
                    <a:pt x="57481" y="16010"/>
                  </a:cubicBezTo>
                  <a:cubicBezTo>
                    <a:pt x="57466" y="16018"/>
                    <a:pt x="57449" y="16018"/>
                    <a:pt x="57441" y="16025"/>
                  </a:cubicBezTo>
                  <a:cubicBezTo>
                    <a:pt x="57441" y="16010"/>
                    <a:pt x="57449" y="15993"/>
                    <a:pt x="57456" y="15986"/>
                  </a:cubicBezTo>
                  <a:close/>
                  <a:moveTo>
                    <a:pt x="76788" y="16111"/>
                  </a:moveTo>
                  <a:cubicBezTo>
                    <a:pt x="76856" y="16111"/>
                    <a:pt x="76875" y="16166"/>
                    <a:pt x="76903" y="16301"/>
                  </a:cubicBezTo>
                  <a:cubicBezTo>
                    <a:pt x="76950" y="16537"/>
                    <a:pt x="77060" y="16687"/>
                    <a:pt x="77249" y="16734"/>
                  </a:cubicBezTo>
                  <a:cubicBezTo>
                    <a:pt x="77211" y="16731"/>
                    <a:pt x="77174" y="16728"/>
                    <a:pt x="77138" y="16728"/>
                  </a:cubicBezTo>
                  <a:cubicBezTo>
                    <a:pt x="77077" y="16728"/>
                    <a:pt x="77017" y="16736"/>
                    <a:pt x="76958" y="16766"/>
                  </a:cubicBezTo>
                  <a:lnTo>
                    <a:pt x="76958" y="16758"/>
                  </a:lnTo>
                  <a:cubicBezTo>
                    <a:pt x="76943" y="16749"/>
                    <a:pt x="76928" y="16741"/>
                    <a:pt x="76911" y="16734"/>
                  </a:cubicBezTo>
                  <a:cubicBezTo>
                    <a:pt x="76982" y="16458"/>
                    <a:pt x="76667" y="16363"/>
                    <a:pt x="76557" y="16182"/>
                  </a:cubicBezTo>
                  <a:cubicBezTo>
                    <a:pt x="76670" y="16137"/>
                    <a:pt x="76741" y="16111"/>
                    <a:pt x="76788" y="16111"/>
                  </a:cubicBezTo>
                  <a:close/>
                  <a:moveTo>
                    <a:pt x="38248" y="16938"/>
                  </a:moveTo>
                  <a:cubicBezTo>
                    <a:pt x="38248" y="16947"/>
                    <a:pt x="38248" y="16955"/>
                    <a:pt x="38255" y="16955"/>
                  </a:cubicBezTo>
                  <a:cubicBezTo>
                    <a:pt x="38248" y="16955"/>
                    <a:pt x="38240" y="16947"/>
                    <a:pt x="38231" y="16947"/>
                  </a:cubicBezTo>
                  <a:cubicBezTo>
                    <a:pt x="38240" y="16938"/>
                    <a:pt x="38240" y="16938"/>
                    <a:pt x="38248" y="16938"/>
                  </a:cubicBezTo>
                  <a:close/>
                  <a:moveTo>
                    <a:pt x="21163" y="16962"/>
                  </a:moveTo>
                  <a:cubicBezTo>
                    <a:pt x="21148" y="16970"/>
                    <a:pt x="21131" y="16978"/>
                    <a:pt x="21123" y="16978"/>
                  </a:cubicBezTo>
                  <a:cubicBezTo>
                    <a:pt x="21131" y="16970"/>
                    <a:pt x="21148" y="16970"/>
                    <a:pt x="21163" y="16962"/>
                  </a:cubicBezTo>
                  <a:close/>
                  <a:moveTo>
                    <a:pt x="25068" y="17072"/>
                  </a:moveTo>
                  <a:cubicBezTo>
                    <a:pt x="25061" y="17080"/>
                    <a:pt x="25051" y="17097"/>
                    <a:pt x="25036" y="17104"/>
                  </a:cubicBezTo>
                  <a:cubicBezTo>
                    <a:pt x="25036" y="17097"/>
                    <a:pt x="25036" y="17097"/>
                    <a:pt x="25029" y="17089"/>
                  </a:cubicBezTo>
                  <a:cubicBezTo>
                    <a:pt x="25044" y="17080"/>
                    <a:pt x="25061" y="17080"/>
                    <a:pt x="25068" y="17072"/>
                  </a:cubicBezTo>
                  <a:close/>
                  <a:moveTo>
                    <a:pt x="74141" y="16333"/>
                  </a:moveTo>
                  <a:cubicBezTo>
                    <a:pt x="74329" y="16552"/>
                    <a:pt x="74668" y="16380"/>
                    <a:pt x="74879" y="16545"/>
                  </a:cubicBezTo>
                  <a:cubicBezTo>
                    <a:pt x="74938" y="16581"/>
                    <a:pt x="74994" y="16602"/>
                    <a:pt x="75046" y="16602"/>
                  </a:cubicBezTo>
                  <a:cubicBezTo>
                    <a:pt x="75120" y="16602"/>
                    <a:pt x="75187" y="16560"/>
                    <a:pt x="75242" y="16458"/>
                  </a:cubicBezTo>
                  <a:cubicBezTo>
                    <a:pt x="75344" y="16513"/>
                    <a:pt x="75518" y="16522"/>
                    <a:pt x="75406" y="16726"/>
                  </a:cubicBezTo>
                  <a:cubicBezTo>
                    <a:pt x="75416" y="16726"/>
                    <a:pt x="75416" y="16734"/>
                    <a:pt x="75423" y="16734"/>
                  </a:cubicBezTo>
                  <a:cubicBezTo>
                    <a:pt x="75170" y="16828"/>
                    <a:pt x="75250" y="16995"/>
                    <a:pt x="75312" y="17159"/>
                  </a:cubicBezTo>
                  <a:lnTo>
                    <a:pt x="75304" y="17151"/>
                  </a:lnTo>
                  <a:cubicBezTo>
                    <a:pt x="75227" y="17072"/>
                    <a:pt x="75140" y="16995"/>
                    <a:pt x="75053" y="16930"/>
                  </a:cubicBezTo>
                  <a:lnTo>
                    <a:pt x="75053" y="16900"/>
                  </a:lnTo>
                  <a:cubicBezTo>
                    <a:pt x="75029" y="16891"/>
                    <a:pt x="75006" y="16891"/>
                    <a:pt x="74981" y="16883"/>
                  </a:cubicBezTo>
                  <a:cubicBezTo>
                    <a:pt x="74966" y="16875"/>
                    <a:pt x="74951" y="16868"/>
                    <a:pt x="74934" y="16853"/>
                  </a:cubicBezTo>
                  <a:cubicBezTo>
                    <a:pt x="74743" y="16740"/>
                    <a:pt x="74545" y="16650"/>
                    <a:pt x="74344" y="16650"/>
                  </a:cubicBezTo>
                  <a:cubicBezTo>
                    <a:pt x="74208" y="16650"/>
                    <a:pt x="74071" y="16691"/>
                    <a:pt x="73935" y="16796"/>
                  </a:cubicBezTo>
                  <a:cubicBezTo>
                    <a:pt x="73935" y="16796"/>
                    <a:pt x="73927" y="16796"/>
                    <a:pt x="73927" y="16789"/>
                  </a:cubicBezTo>
                  <a:cubicBezTo>
                    <a:pt x="73917" y="16787"/>
                    <a:pt x="73907" y="16786"/>
                    <a:pt x="73898" y="16786"/>
                  </a:cubicBezTo>
                  <a:cubicBezTo>
                    <a:pt x="73868" y="16786"/>
                    <a:pt x="73840" y="16795"/>
                    <a:pt x="73817" y="16813"/>
                  </a:cubicBezTo>
                  <a:cubicBezTo>
                    <a:pt x="73810" y="16621"/>
                    <a:pt x="73724" y="16584"/>
                    <a:pt x="73615" y="16584"/>
                  </a:cubicBezTo>
                  <a:cubicBezTo>
                    <a:pt x="73547" y="16584"/>
                    <a:pt x="73470" y="16598"/>
                    <a:pt x="73399" y="16598"/>
                  </a:cubicBezTo>
                  <a:cubicBezTo>
                    <a:pt x="73322" y="16598"/>
                    <a:pt x="73251" y="16582"/>
                    <a:pt x="73203" y="16513"/>
                  </a:cubicBezTo>
                  <a:cubicBezTo>
                    <a:pt x="73509" y="16363"/>
                    <a:pt x="73848" y="16505"/>
                    <a:pt x="74124" y="16341"/>
                  </a:cubicBezTo>
                  <a:cubicBezTo>
                    <a:pt x="74131" y="16333"/>
                    <a:pt x="74131" y="16333"/>
                    <a:pt x="74141" y="16333"/>
                  </a:cubicBezTo>
                  <a:close/>
                  <a:moveTo>
                    <a:pt x="14691" y="17293"/>
                  </a:moveTo>
                  <a:cubicBezTo>
                    <a:pt x="14724" y="17316"/>
                    <a:pt x="14746" y="17340"/>
                    <a:pt x="14771" y="17372"/>
                  </a:cubicBezTo>
                  <a:cubicBezTo>
                    <a:pt x="14724" y="17372"/>
                    <a:pt x="14699" y="17355"/>
                    <a:pt x="14691" y="17293"/>
                  </a:cubicBezTo>
                  <a:close/>
                  <a:moveTo>
                    <a:pt x="24029" y="17410"/>
                  </a:moveTo>
                  <a:cubicBezTo>
                    <a:pt x="24052" y="17420"/>
                    <a:pt x="24084" y="17427"/>
                    <a:pt x="24107" y="17442"/>
                  </a:cubicBezTo>
                  <a:cubicBezTo>
                    <a:pt x="24102" y="17447"/>
                    <a:pt x="24096" y="17450"/>
                    <a:pt x="24088" y="17450"/>
                  </a:cubicBezTo>
                  <a:cubicBezTo>
                    <a:pt x="24072" y="17450"/>
                    <a:pt x="24050" y="17437"/>
                    <a:pt x="24029" y="17410"/>
                  </a:cubicBezTo>
                  <a:close/>
                  <a:moveTo>
                    <a:pt x="79690" y="17333"/>
                  </a:moveTo>
                  <a:cubicBezTo>
                    <a:pt x="79769" y="17340"/>
                    <a:pt x="79839" y="17363"/>
                    <a:pt x="79903" y="17457"/>
                  </a:cubicBezTo>
                  <a:cubicBezTo>
                    <a:pt x="79903" y="17457"/>
                    <a:pt x="79911" y="17467"/>
                    <a:pt x="79919" y="17474"/>
                  </a:cubicBezTo>
                  <a:cubicBezTo>
                    <a:pt x="79839" y="17420"/>
                    <a:pt x="79752" y="17410"/>
                    <a:pt x="79658" y="17410"/>
                  </a:cubicBezTo>
                  <a:cubicBezTo>
                    <a:pt x="79667" y="17388"/>
                    <a:pt x="79682" y="17363"/>
                    <a:pt x="79690" y="17333"/>
                  </a:cubicBezTo>
                  <a:close/>
                  <a:moveTo>
                    <a:pt x="35113" y="17450"/>
                  </a:moveTo>
                  <a:lnTo>
                    <a:pt x="35113" y="17450"/>
                  </a:lnTo>
                  <a:cubicBezTo>
                    <a:pt x="35105" y="17474"/>
                    <a:pt x="35098" y="17490"/>
                    <a:pt x="35098" y="17505"/>
                  </a:cubicBezTo>
                  <a:cubicBezTo>
                    <a:pt x="35090" y="17482"/>
                    <a:pt x="35098" y="17467"/>
                    <a:pt x="35113" y="17450"/>
                  </a:cubicBezTo>
                  <a:close/>
                  <a:moveTo>
                    <a:pt x="75888" y="17080"/>
                  </a:moveTo>
                  <a:cubicBezTo>
                    <a:pt x="75919" y="17246"/>
                    <a:pt x="75983" y="17395"/>
                    <a:pt x="76053" y="17537"/>
                  </a:cubicBezTo>
                  <a:cubicBezTo>
                    <a:pt x="76045" y="17537"/>
                    <a:pt x="76045" y="17537"/>
                    <a:pt x="76045" y="17544"/>
                  </a:cubicBezTo>
                  <a:cubicBezTo>
                    <a:pt x="75903" y="17420"/>
                    <a:pt x="75832" y="17268"/>
                    <a:pt x="75888" y="17080"/>
                  </a:cubicBezTo>
                  <a:close/>
                  <a:moveTo>
                    <a:pt x="3693" y="17576"/>
                  </a:moveTo>
                  <a:cubicBezTo>
                    <a:pt x="3685" y="17592"/>
                    <a:pt x="3685" y="17609"/>
                    <a:pt x="3685" y="17624"/>
                  </a:cubicBezTo>
                  <a:cubicBezTo>
                    <a:pt x="3678" y="17609"/>
                    <a:pt x="3670" y="17592"/>
                    <a:pt x="3670" y="17576"/>
                  </a:cubicBezTo>
                  <a:close/>
                  <a:moveTo>
                    <a:pt x="8471" y="17663"/>
                  </a:moveTo>
                  <a:cubicBezTo>
                    <a:pt x="8441" y="17686"/>
                    <a:pt x="8416" y="17711"/>
                    <a:pt x="8394" y="17733"/>
                  </a:cubicBezTo>
                  <a:cubicBezTo>
                    <a:pt x="8401" y="17694"/>
                    <a:pt x="8424" y="17671"/>
                    <a:pt x="8471" y="17663"/>
                  </a:cubicBezTo>
                  <a:close/>
                  <a:moveTo>
                    <a:pt x="67197" y="17781"/>
                  </a:moveTo>
                  <a:cubicBezTo>
                    <a:pt x="67197" y="17788"/>
                    <a:pt x="67204" y="17788"/>
                    <a:pt x="67204" y="17798"/>
                  </a:cubicBezTo>
                  <a:cubicBezTo>
                    <a:pt x="67197" y="17788"/>
                    <a:pt x="67197" y="17788"/>
                    <a:pt x="67187" y="17788"/>
                  </a:cubicBezTo>
                  <a:cubicBezTo>
                    <a:pt x="67187" y="17781"/>
                    <a:pt x="67197" y="17781"/>
                    <a:pt x="67197" y="17781"/>
                  </a:cubicBezTo>
                  <a:close/>
                  <a:moveTo>
                    <a:pt x="24099" y="17845"/>
                  </a:moveTo>
                  <a:cubicBezTo>
                    <a:pt x="24092" y="17852"/>
                    <a:pt x="24092" y="17860"/>
                    <a:pt x="24084" y="17867"/>
                  </a:cubicBezTo>
                  <a:cubicBezTo>
                    <a:pt x="24076" y="17867"/>
                    <a:pt x="24076" y="17860"/>
                    <a:pt x="24076" y="17860"/>
                  </a:cubicBezTo>
                  <a:cubicBezTo>
                    <a:pt x="24084" y="17852"/>
                    <a:pt x="24092" y="17845"/>
                    <a:pt x="24099" y="17845"/>
                  </a:cubicBezTo>
                  <a:close/>
                  <a:moveTo>
                    <a:pt x="1119" y="17883"/>
                  </a:moveTo>
                  <a:cubicBezTo>
                    <a:pt x="1119" y="17922"/>
                    <a:pt x="1087" y="17954"/>
                    <a:pt x="1008" y="17970"/>
                  </a:cubicBezTo>
                  <a:cubicBezTo>
                    <a:pt x="1055" y="17947"/>
                    <a:pt x="1095" y="17915"/>
                    <a:pt x="1119" y="17883"/>
                  </a:cubicBezTo>
                  <a:close/>
                  <a:moveTo>
                    <a:pt x="80414" y="18191"/>
                  </a:moveTo>
                  <a:cubicBezTo>
                    <a:pt x="80515" y="18196"/>
                    <a:pt x="80615" y="18212"/>
                    <a:pt x="80716" y="18212"/>
                  </a:cubicBezTo>
                  <a:cubicBezTo>
                    <a:pt x="80750" y="18212"/>
                    <a:pt x="80783" y="18210"/>
                    <a:pt x="80816" y="18206"/>
                  </a:cubicBezTo>
                  <a:cubicBezTo>
                    <a:pt x="80863" y="18213"/>
                    <a:pt x="80911" y="18223"/>
                    <a:pt x="80965" y="18230"/>
                  </a:cubicBezTo>
                  <a:lnTo>
                    <a:pt x="81013" y="18230"/>
                  </a:lnTo>
                  <a:cubicBezTo>
                    <a:pt x="81049" y="18350"/>
                    <a:pt x="81127" y="18378"/>
                    <a:pt x="81217" y="18378"/>
                  </a:cubicBezTo>
                  <a:cubicBezTo>
                    <a:pt x="81245" y="18378"/>
                    <a:pt x="81274" y="18376"/>
                    <a:pt x="81304" y="18372"/>
                  </a:cubicBezTo>
                  <a:lnTo>
                    <a:pt x="81304" y="18372"/>
                  </a:lnTo>
                  <a:cubicBezTo>
                    <a:pt x="81217" y="18427"/>
                    <a:pt x="81100" y="18459"/>
                    <a:pt x="81084" y="18576"/>
                  </a:cubicBezTo>
                  <a:cubicBezTo>
                    <a:pt x="81074" y="18576"/>
                    <a:pt x="81064" y="18577"/>
                    <a:pt x="81053" y="18577"/>
                  </a:cubicBezTo>
                  <a:cubicBezTo>
                    <a:pt x="80886" y="18577"/>
                    <a:pt x="80719" y="18533"/>
                    <a:pt x="80545" y="18533"/>
                  </a:cubicBezTo>
                  <a:cubicBezTo>
                    <a:pt x="80499" y="18533"/>
                    <a:pt x="80453" y="18536"/>
                    <a:pt x="80406" y="18544"/>
                  </a:cubicBezTo>
                  <a:cubicBezTo>
                    <a:pt x="80385" y="18548"/>
                    <a:pt x="80365" y="18550"/>
                    <a:pt x="80346" y="18550"/>
                  </a:cubicBezTo>
                  <a:cubicBezTo>
                    <a:pt x="80226" y="18550"/>
                    <a:pt x="80180" y="18461"/>
                    <a:pt x="80194" y="18325"/>
                  </a:cubicBezTo>
                  <a:cubicBezTo>
                    <a:pt x="80264" y="18253"/>
                    <a:pt x="80336" y="18206"/>
                    <a:pt x="80414" y="18191"/>
                  </a:cubicBezTo>
                  <a:close/>
                  <a:moveTo>
                    <a:pt x="65676" y="18812"/>
                  </a:moveTo>
                  <a:lnTo>
                    <a:pt x="65676" y="18837"/>
                  </a:lnTo>
                  <a:lnTo>
                    <a:pt x="65645" y="18837"/>
                  </a:lnTo>
                  <a:cubicBezTo>
                    <a:pt x="65660" y="18827"/>
                    <a:pt x="65668" y="18820"/>
                    <a:pt x="65676" y="18812"/>
                  </a:cubicBezTo>
                  <a:close/>
                  <a:moveTo>
                    <a:pt x="44995" y="19026"/>
                  </a:moveTo>
                  <a:lnTo>
                    <a:pt x="44995" y="19041"/>
                  </a:lnTo>
                  <a:cubicBezTo>
                    <a:pt x="44986" y="19041"/>
                    <a:pt x="44978" y="19033"/>
                    <a:pt x="44971" y="19033"/>
                  </a:cubicBezTo>
                  <a:cubicBezTo>
                    <a:pt x="44978" y="19033"/>
                    <a:pt x="44986" y="19026"/>
                    <a:pt x="44995" y="19026"/>
                  </a:cubicBezTo>
                  <a:close/>
                  <a:moveTo>
                    <a:pt x="71379" y="19539"/>
                  </a:moveTo>
                  <a:cubicBezTo>
                    <a:pt x="71398" y="19539"/>
                    <a:pt x="71418" y="19541"/>
                    <a:pt x="71439" y="19545"/>
                  </a:cubicBezTo>
                  <a:cubicBezTo>
                    <a:pt x="71369" y="19553"/>
                    <a:pt x="71297" y="19568"/>
                    <a:pt x="71227" y="19583"/>
                  </a:cubicBezTo>
                  <a:cubicBezTo>
                    <a:pt x="71273" y="19555"/>
                    <a:pt x="71324" y="19539"/>
                    <a:pt x="71379" y="19539"/>
                  </a:cubicBezTo>
                  <a:close/>
                  <a:moveTo>
                    <a:pt x="21871" y="19844"/>
                  </a:moveTo>
                  <a:cubicBezTo>
                    <a:pt x="21879" y="19851"/>
                    <a:pt x="21887" y="19859"/>
                    <a:pt x="21896" y="19876"/>
                  </a:cubicBezTo>
                  <a:cubicBezTo>
                    <a:pt x="21879" y="19867"/>
                    <a:pt x="21871" y="19859"/>
                    <a:pt x="21864" y="19844"/>
                  </a:cubicBezTo>
                  <a:close/>
                  <a:moveTo>
                    <a:pt x="64410" y="20371"/>
                  </a:moveTo>
                  <a:cubicBezTo>
                    <a:pt x="64410" y="20379"/>
                    <a:pt x="64417" y="20386"/>
                    <a:pt x="64425" y="20396"/>
                  </a:cubicBezTo>
                  <a:lnTo>
                    <a:pt x="64417" y="20396"/>
                  </a:lnTo>
                  <a:cubicBezTo>
                    <a:pt x="64417" y="20386"/>
                    <a:pt x="64410" y="20379"/>
                    <a:pt x="64400" y="20371"/>
                  </a:cubicBezTo>
                  <a:close/>
                  <a:moveTo>
                    <a:pt x="55312" y="20555"/>
                  </a:moveTo>
                  <a:cubicBezTo>
                    <a:pt x="55361" y="20555"/>
                    <a:pt x="55413" y="20564"/>
                    <a:pt x="55465" y="20575"/>
                  </a:cubicBezTo>
                  <a:cubicBezTo>
                    <a:pt x="55378" y="20622"/>
                    <a:pt x="55300" y="20679"/>
                    <a:pt x="55221" y="20726"/>
                  </a:cubicBezTo>
                  <a:cubicBezTo>
                    <a:pt x="55213" y="20687"/>
                    <a:pt x="55189" y="20647"/>
                    <a:pt x="55159" y="20600"/>
                  </a:cubicBezTo>
                  <a:cubicBezTo>
                    <a:pt x="55205" y="20567"/>
                    <a:pt x="55257" y="20555"/>
                    <a:pt x="55312" y="20555"/>
                  </a:cubicBezTo>
                  <a:close/>
                  <a:moveTo>
                    <a:pt x="82445" y="20726"/>
                  </a:moveTo>
                  <a:cubicBezTo>
                    <a:pt x="82445" y="20734"/>
                    <a:pt x="82437" y="20741"/>
                    <a:pt x="82437" y="20741"/>
                  </a:cubicBezTo>
                  <a:cubicBezTo>
                    <a:pt x="82415" y="20741"/>
                    <a:pt x="82390" y="20749"/>
                    <a:pt x="82367" y="20749"/>
                  </a:cubicBezTo>
                  <a:cubicBezTo>
                    <a:pt x="82390" y="20741"/>
                    <a:pt x="82422" y="20734"/>
                    <a:pt x="82445" y="20726"/>
                  </a:cubicBezTo>
                  <a:close/>
                  <a:moveTo>
                    <a:pt x="58044" y="21398"/>
                  </a:moveTo>
                  <a:cubicBezTo>
                    <a:pt x="58050" y="21398"/>
                    <a:pt x="58056" y="21399"/>
                    <a:pt x="58063" y="21403"/>
                  </a:cubicBezTo>
                  <a:cubicBezTo>
                    <a:pt x="58040" y="21410"/>
                    <a:pt x="58016" y="21425"/>
                    <a:pt x="58000" y="21435"/>
                  </a:cubicBezTo>
                  <a:cubicBezTo>
                    <a:pt x="58006" y="21416"/>
                    <a:pt x="58022" y="21398"/>
                    <a:pt x="58044" y="21398"/>
                  </a:cubicBezTo>
                  <a:close/>
                  <a:moveTo>
                    <a:pt x="70250" y="21671"/>
                  </a:moveTo>
                  <a:lnTo>
                    <a:pt x="70250" y="21671"/>
                  </a:lnTo>
                  <a:cubicBezTo>
                    <a:pt x="70275" y="21686"/>
                    <a:pt x="70258" y="21701"/>
                    <a:pt x="70235" y="21709"/>
                  </a:cubicBezTo>
                  <a:cubicBezTo>
                    <a:pt x="70242" y="21694"/>
                    <a:pt x="70250" y="21679"/>
                    <a:pt x="70250" y="21671"/>
                  </a:cubicBezTo>
                  <a:close/>
                  <a:moveTo>
                    <a:pt x="79856" y="21709"/>
                  </a:moveTo>
                  <a:cubicBezTo>
                    <a:pt x="79847" y="21709"/>
                    <a:pt x="79847" y="21718"/>
                    <a:pt x="79847" y="21718"/>
                  </a:cubicBezTo>
                  <a:cubicBezTo>
                    <a:pt x="79847" y="21709"/>
                    <a:pt x="79847" y="21709"/>
                    <a:pt x="79856" y="21709"/>
                  </a:cubicBezTo>
                  <a:close/>
                  <a:moveTo>
                    <a:pt x="50875" y="22380"/>
                  </a:moveTo>
                  <a:lnTo>
                    <a:pt x="50875" y="22387"/>
                  </a:lnTo>
                  <a:lnTo>
                    <a:pt x="50868" y="22387"/>
                  </a:lnTo>
                  <a:cubicBezTo>
                    <a:pt x="50875" y="22387"/>
                    <a:pt x="50875" y="22380"/>
                    <a:pt x="50875" y="22380"/>
                  </a:cubicBezTo>
                  <a:close/>
                  <a:moveTo>
                    <a:pt x="11897" y="21773"/>
                  </a:moveTo>
                  <a:lnTo>
                    <a:pt x="11897" y="21773"/>
                  </a:lnTo>
                  <a:cubicBezTo>
                    <a:pt x="11882" y="22119"/>
                    <a:pt x="11464" y="22134"/>
                    <a:pt x="11409" y="22402"/>
                  </a:cubicBezTo>
                  <a:cubicBezTo>
                    <a:pt x="11338" y="22748"/>
                    <a:pt x="11116" y="22929"/>
                    <a:pt x="10825" y="23064"/>
                  </a:cubicBezTo>
                  <a:cubicBezTo>
                    <a:pt x="10695" y="22859"/>
                    <a:pt x="10535" y="22717"/>
                    <a:pt x="10298" y="22717"/>
                  </a:cubicBezTo>
                  <a:cubicBezTo>
                    <a:pt x="10236" y="22717"/>
                    <a:pt x="10168" y="22727"/>
                    <a:pt x="10094" y="22748"/>
                  </a:cubicBezTo>
                  <a:cubicBezTo>
                    <a:pt x="10058" y="22760"/>
                    <a:pt x="10025" y="22765"/>
                    <a:pt x="9996" y="22765"/>
                  </a:cubicBezTo>
                  <a:cubicBezTo>
                    <a:pt x="9887" y="22765"/>
                    <a:pt x="9832" y="22686"/>
                    <a:pt x="9826" y="22569"/>
                  </a:cubicBezTo>
                  <a:lnTo>
                    <a:pt x="9858" y="22569"/>
                  </a:lnTo>
                  <a:cubicBezTo>
                    <a:pt x="9880" y="22569"/>
                    <a:pt x="9901" y="22570"/>
                    <a:pt x="9923" y="22570"/>
                  </a:cubicBezTo>
                  <a:cubicBezTo>
                    <a:pt x="9994" y="22570"/>
                    <a:pt x="10065" y="22566"/>
                    <a:pt x="10136" y="22566"/>
                  </a:cubicBezTo>
                  <a:cubicBezTo>
                    <a:pt x="10263" y="22566"/>
                    <a:pt x="10388" y="22576"/>
                    <a:pt x="10512" y="22631"/>
                  </a:cubicBezTo>
                  <a:cubicBezTo>
                    <a:pt x="10579" y="22660"/>
                    <a:pt x="10647" y="22675"/>
                    <a:pt x="10713" y="22675"/>
                  </a:cubicBezTo>
                  <a:cubicBezTo>
                    <a:pt x="10841" y="22675"/>
                    <a:pt x="10958" y="22619"/>
                    <a:pt x="11031" y="22504"/>
                  </a:cubicBezTo>
                  <a:cubicBezTo>
                    <a:pt x="11235" y="22159"/>
                    <a:pt x="11606" y="22032"/>
                    <a:pt x="11897" y="21773"/>
                  </a:cubicBezTo>
                  <a:close/>
                  <a:moveTo>
                    <a:pt x="63569" y="23141"/>
                  </a:moveTo>
                  <a:cubicBezTo>
                    <a:pt x="63610" y="23141"/>
                    <a:pt x="63651" y="23144"/>
                    <a:pt x="63692" y="23150"/>
                  </a:cubicBezTo>
                  <a:cubicBezTo>
                    <a:pt x="63692" y="23190"/>
                    <a:pt x="63709" y="23220"/>
                    <a:pt x="63731" y="23253"/>
                  </a:cubicBezTo>
                  <a:cubicBezTo>
                    <a:pt x="63574" y="23457"/>
                    <a:pt x="63276" y="23426"/>
                    <a:pt x="63095" y="23591"/>
                  </a:cubicBezTo>
                  <a:cubicBezTo>
                    <a:pt x="63062" y="23576"/>
                    <a:pt x="63027" y="23568"/>
                    <a:pt x="62993" y="23568"/>
                  </a:cubicBezTo>
                  <a:cubicBezTo>
                    <a:pt x="62958" y="23568"/>
                    <a:pt x="62925" y="23576"/>
                    <a:pt x="62898" y="23591"/>
                  </a:cubicBezTo>
                  <a:cubicBezTo>
                    <a:pt x="62828" y="23621"/>
                    <a:pt x="62774" y="23634"/>
                    <a:pt x="62731" y="23634"/>
                  </a:cubicBezTo>
                  <a:cubicBezTo>
                    <a:pt x="62594" y="23634"/>
                    <a:pt x="62577" y="23500"/>
                    <a:pt x="62558" y="23362"/>
                  </a:cubicBezTo>
                  <a:cubicBezTo>
                    <a:pt x="62567" y="23355"/>
                    <a:pt x="62575" y="23355"/>
                    <a:pt x="62582" y="23347"/>
                  </a:cubicBezTo>
                  <a:cubicBezTo>
                    <a:pt x="62619" y="23381"/>
                    <a:pt x="62656" y="23393"/>
                    <a:pt x="62693" y="23393"/>
                  </a:cubicBezTo>
                  <a:cubicBezTo>
                    <a:pt x="62743" y="23393"/>
                    <a:pt x="62792" y="23370"/>
                    <a:pt x="62841" y="23347"/>
                  </a:cubicBezTo>
                  <a:cubicBezTo>
                    <a:pt x="62873" y="23307"/>
                    <a:pt x="62906" y="23277"/>
                    <a:pt x="62945" y="23245"/>
                  </a:cubicBezTo>
                  <a:cubicBezTo>
                    <a:pt x="63150" y="23218"/>
                    <a:pt x="63355" y="23141"/>
                    <a:pt x="63569" y="23141"/>
                  </a:cubicBezTo>
                  <a:close/>
                  <a:moveTo>
                    <a:pt x="31311" y="23678"/>
                  </a:moveTo>
                  <a:cubicBezTo>
                    <a:pt x="31319" y="23685"/>
                    <a:pt x="31319" y="23685"/>
                    <a:pt x="31326" y="23685"/>
                  </a:cubicBezTo>
                  <a:cubicBezTo>
                    <a:pt x="31326" y="23693"/>
                    <a:pt x="31319" y="23693"/>
                    <a:pt x="31319" y="23693"/>
                  </a:cubicBezTo>
                  <a:cubicBezTo>
                    <a:pt x="31319" y="23685"/>
                    <a:pt x="31311" y="23685"/>
                    <a:pt x="31311" y="23678"/>
                  </a:cubicBezTo>
                  <a:close/>
                  <a:moveTo>
                    <a:pt x="18557" y="23914"/>
                  </a:moveTo>
                  <a:cubicBezTo>
                    <a:pt x="18557" y="23917"/>
                    <a:pt x="18557" y="23919"/>
                    <a:pt x="18558" y="23922"/>
                  </a:cubicBezTo>
                  <a:lnTo>
                    <a:pt x="18558" y="23922"/>
                  </a:lnTo>
                  <a:lnTo>
                    <a:pt x="18550" y="23914"/>
                  </a:lnTo>
                  <a:close/>
                  <a:moveTo>
                    <a:pt x="60551" y="23834"/>
                  </a:moveTo>
                  <a:cubicBezTo>
                    <a:pt x="60599" y="23874"/>
                    <a:pt x="60646" y="23914"/>
                    <a:pt x="60708" y="23914"/>
                  </a:cubicBezTo>
                  <a:cubicBezTo>
                    <a:pt x="61039" y="23938"/>
                    <a:pt x="61188" y="24088"/>
                    <a:pt x="61071" y="24433"/>
                  </a:cubicBezTo>
                  <a:cubicBezTo>
                    <a:pt x="61046" y="24488"/>
                    <a:pt x="61086" y="24552"/>
                    <a:pt x="61126" y="24600"/>
                  </a:cubicBezTo>
                  <a:cubicBezTo>
                    <a:pt x="61126" y="24600"/>
                    <a:pt x="61133" y="24600"/>
                    <a:pt x="61133" y="24607"/>
                  </a:cubicBezTo>
                  <a:cubicBezTo>
                    <a:pt x="61126" y="24622"/>
                    <a:pt x="61111" y="24638"/>
                    <a:pt x="61111" y="24662"/>
                  </a:cubicBezTo>
                  <a:cubicBezTo>
                    <a:pt x="60959" y="24566"/>
                    <a:pt x="60809" y="24517"/>
                    <a:pt x="60659" y="24517"/>
                  </a:cubicBezTo>
                  <a:cubicBezTo>
                    <a:pt x="60504" y="24517"/>
                    <a:pt x="60349" y="24569"/>
                    <a:pt x="60196" y="24677"/>
                  </a:cubicBezTo>
                  <a:cubicBezTo>
                    <a:pt x="60196" y="24662"/>
                    <a:pt x="60206" y="24638"/>
                    <a:pt x="60196" y="24615"/>
                  </a:cubicBezTo>
                  <a:cubicBezTo>
                    <a:pt x="60086" y="24473"/>
                    <a:pt x="59930" y="24496"/>
                    <a:pt x="59788" y="24481"/>
                  </a:cubicBezTo>
                  <a:cubicBezTo>
                    <a:pt x="59497" y="24458"/>
                    <a:pt x="59875" y="24354"/>
                    <a:pt x="59763" y="24299"/>
                  </a:cubicBezTo>
                  <a:cubicBezTo>
                    <a:pt x="59763" y="24252"/>
                    <a:pt x="59763" y="24212"/>
                    <a:pt x="59748" y="24175"/>
                  </a:cubicBezTo>
                  <a:cubicBezTo>
                    <a:pt x="59850" y="23969"/>
                    <a:pt x="60064" y="23946"/>
                    <a:pt x="60268" y="23899"/>
                  </a:cubicBezTo>
                  <a:cubicBezTo>
                    <a:pt x="60295" y="23903"/>
                    <a:pt x="60325" y="23904"/>
                    <a:pt x="60356" y="23904"/>
                  </a:cubicBezTo>
                  <a:cubicBezTo>
                    <a:pt x="60387" y="23904"/>
                    <a:pt x="60421" y="23903"/>
                    <a:pt x="60457" y="23899"/>
                  </a:cubicBezTo>
                  <a:cubicBezTo>
                    <a:pt x="60496" y="23882"/>
                    <a:pt x="60527" y="23859"/>
                    <a:pt x="60551" y="23834"/>
                  </a:cubicBezTo>
                  <a:close/>
                  <a:moveTo>
                    <a:pt x="43640" y="1"/>
                  </a:moveTo>
                  <a:cubicBezTo>
                    <a:pt x="43622" y="1"/>
                    <a:pt x="43605" y="8"/>
                    <a:pt x="43593" y="27"/>
                  </a:cubicBezTo>
                  <a:cubicBezTo>
                    <a:pt x="43474" y="193"/>
                    <a:pt x="43262" y="397"/>
                    <a:pt x="43404" y="603"/>
                  </a:cubicBezTo>
                  <a:cubicBezTo>
                    <a:pt x="43593" y="894"/>
                    <a:pt x="43427" y="1076"/>
                    <a:pt x="43302" y="1287"/>
                  </a:cubicBezTo>
                  <a:lnTo>
                    <a:pt x="43302" y="1374"/>
                  </a:lnTo>
                  <a:cubicBezTo>
                    <a:pt x="43041" y="1319"/>
                    <a:pt x="42860" y="1217"/>
                    <a:pt x="42885" y="902"/>
                  </a:cubicBezTo>
                  <a:cubicBezTo>
                    <a:pt x="42892" y="822"/>
                    <a:pt x="42775" y="666"/>
                    <a:pt x="42765" y="666"/>
                  </a:cubicBezTo>
                  <a:cubicBezTo>
                    <a:pt x="42706" y="686"/>
                    <a:pt x="42658" y="695"/>
                    <a:pt x="42617" y="695"/>
                  </a:cubicBezTo>
                  <a:cubicBezTo>
                    <a:pt x="42394" y="695"/>
                    <a:pt x="42422" y="419"/>
                    <a:pt x="42350" y="280"/>
                  </a:cubicBezTo>
                  <a:cubicBezTo>
                    <a:pt x="42296" y="191"/>
                    <a:pt x="42266" y="73"/>
                    <a:pt x="42150" y="73"/>
                  </a:cubicBezTo>
                  <a:cubicBezTo>
                    <a:pt x="42143" y="73"/>
                    <a:pt x="42136" y="73"/>
                    <a:pt x="42129" y="74"/>
                  </a:cubicBezTo>
                  <a:cubicBezTo>
                    <a:pt x="42019" y="91"/>
                    <a:pt x="41908" y="138"/>
                    <a:pt x="41877" y="263"/>
                  </a:cubicBezTo>
                  <a:cubicBezTo>
                    <a:pt x="41853" y="342"/>
                    <a:pt x="41838" y="429"/>
                    <a:pt x="41798" y="484"/>
                  </a:cubicBezTo>
                  <a:cubicBezTo>
                    <a:pt x="41704" y="611"/>
                    <a:pt x="41405" y="775"/>
                    <a:pt x="41585" y="839"/>
                  </a:cubicBezTo>
                  <a:cubicBezTo>
                    <a:pt x="41800" y="915"/>
                    <a:pt x="41768" y="1186"/>
                    <a:pt x="41941" y="1186"/>
                  </a:cubicBezTo>
                  <a:cubicBezTo>
                    <a:pt x="41945" y="1186"/>
                    <a:pt x="41950" y="1186"/>
                    <a:pt x="41955" y="1185"/>
                  </a:cubicBezTo>
                  <a:cubicBezTo>
                    <a:pt x="41979" y="1182"/>
                    <a:pt x="42002" y="1181"/>
                    <a:pt x="42024" y="1181"/>
                  </a:cubicBezTo>
                  <a:cubicBezTo>
                    <a:pt x="42258" y="1181"/>
                    <a:pt x="42323" y="1336"/>
                    <a:pt x="42293" y="1523"/>
                  </a:cubicBezTo>
                  <a:cubicBezTo>
                    <a:pt x="42279" y="1649"/>
                    <a:pt x="42214" y="1677"/>
                    <a:pt x="42135" y="1677"/>
                  </a:cubicBezTo>
                  <a:cubicBezTo>
                    <a:pt x="42070" y="1677"/>
                    <a:pt x="41995" y="1658"/>
                    <a:pt x="41928" y="1658"/>
                  </a:cubicBezTo>
                  <a:cubicBezTo>
                    <a:pt x="41907" y="1658"/>
                    <a:pt x="41887" y="1660"/>
                    <a:pt x="41868" y="1665"/>
                  </a:cubicBezTo>
                  <a:cubicBezTo>
                    <a:pt x="41850" y="1670"/>
                    <a:pt x="41830" y="1672"/>
                    <a:pt x="41809" y="1672"/>
                  </a:cubicBezTo>
                  <a:cubicBezTo>
                    <a:pt x="41767" y="1672"/>
                    <a:pt x="41722" y="1665"/>
                    <a:pt x="41679" y="1665"/>
                  </a:cubicBezTo>
                  <a:cubicBezTo>
                    <a:pt x="41773" y="1255"/>
                    <a:pt x="41365" y="1208"/>
                    <a:pt x="41199" y="996"/>
                  </a:cubicBezTo>
                  <a:cubicBezTo>
                    <a:pt x="41176" y="862"/>
                    <a:pt x="41112" y="752"/>
                    <a:pt x="41318" y="658"/>
                  </a:cubicBezTo>
                  <a:cubicBezTo>
                    <a:pt x="41428" y="603"/>
                    <a:pt x="41711" y="484"/>
                    <a:pt x="41594" y="295"/>
                  </a:cubicBezTo>
                  <a:cubicBezTo>
                    <a:pt x="41561" y="240"/>
                    <a:pt x="41517" y="221"/>
                    <a:pt x="41467" y="221"/>
                  </a:cubicBezTo>
                  <a:cubicBezTo>
                    <a:pt x="41358" y="221"/>
                    <a:pt x="41221" y="313"/>
                    <a:pt x="41112" y="335"/>
                  </a:cubicBezTo>
                  <a:cubicBezTo>
                    <a:pt x="40923" y="382"/>
                    <a:pt x="40751" y="492"/>
                    <a:pt x="40570" y="499"/>
                  </a:cubicBezTo>
                  <a:cubicBezTo>
                    <a:pt x="40319" y="516"/>
                    <a:pt x="40105" y="594"/>
                    <a:pt x="40018" y="807"/>
                  </a:cubicBezTo>
                  <a:cubicBezTo>
                    <a:pt x="39884" y="1106"/>
                    <a:pt x="40356" y="909"/>
                    <a:pt x="40334" y="1153"/>
                  </a:cubicBezTo>
                  <a:cubicBezTo>
                    <a:pt x="40339" y="1153"/>
                    <a:pt x="40344" y="1153"/>
                    <a:pt x="40349" y="1153"/>
                  </a:cubicBezTo>
                  <a:cubicBezTo>
                    <a:pt x="40566" y="1153"/>
                    <a:pt x="40743" y="1387"/>
                    <a:pt x="40957" y="1387"/>
                  </a:cubicBezTo>
                  <a:cubicBezTo>
                    <a:pt x="41030" y="1387"/>
                    <a:pt x="41107" y="1360"/>
                    <a:pt x="41192" y="1287"/>
                  </a:cubicBezTo>
                  <a:lnTo>
                    <a:pt x="41192" y="1287"/>
                  </a:lnTo>
                  <a:cubicBezTo>
                    <a:pt x="41348" y="1578"/>
                    <a:pt x="41050" y="1586"/>
                    <a:pt x="40933" y="1712"/>
                  </a:cubicBezTo>
                  <a:cubicBezTo>
                    <a:pt x="40799" y="1862"/>
                    <a:pt x="40468" y="1822"/>
                    <a:pt x="40515" y="2145"/>
                  </a:cubicBezTo>
                  <a:cubicBezTo>
                    <a:pt x="40137" y="2342"/>
                    <a:pt x="39735" y="2508"/>
                    <a:pt x="39357" y="2689"/>
                  </a:cubicBezTo>
                  <a:cubicBezTo>
                    <a:pt x="38924" y="2901"/>
                    <a:pt x="38459" y="3075"/>
                    <a:pt x="38027" y="3303"/>
                  </a:cubicBezTo>
                  <a:cubicBezTo>
                    <a:pt x="37728" y="3137"/>
                    <a:pt x="38098" y="2988"/>
                    <a:pt x="38034" y="2831"/>
                  </a:cubicBezTo>
                  <a:lnTo>
                    <a:pt x="38114" y="2814"/>
                  </a:lnTo>
                  <a:cubicBezTo>
                    <a:pt x="38155" y="2821"/>
                    <a:pt x="38195" y="2824"/>
                    <a:pt x="38232" y="2824"/>
                  </a:cubicBezTo>
                  <a:cubicBezTo>
                    <a:pt x="38413" y="2824"/>
                    <a:pt x="38542" y="2739"/>
                    <a:pt x="38593" y="2523"/>
                  </a:cubicBezTo>
                  <a:lnTo>
                    <a:pt x="38593" y="2523"/>
                  </a:lnTo>
                  <a:cubicBezTo>
                    <a:pt x="38561" y="2530"/>
                    <a:pt x="38546" y="2530"/>
                    <a:pt x="38531" y="2530"/>
                  </a:cubicBezTo>
                  <a:cubicBezTo>
                    <a:pt x="38546" y="2523"/>
                    <a:pt x="38571" y="2523"/>
                    <a:pt x="38593" y="2523"/>
                  </a:cubicBezTo>
                  <a:cubicBezTo>
                    <a:pt x="38712" y="2353"/>
                    <a:pt x="38879" y="2246"/>
                    <a:pt x="39074" y="2246"/>
                  </a:cubicBezTo>
                  <a:cubicBezTo>
                    <a:pt x="39087" y="2246"/>
                    <a:pt x="39100" y="2246"/>
                    <a:pt x="39113" y="2247"/>
                  </a:cubicBezTo>
                  <a:cubicBezTo>
                    <a:pt x="39137" y="2250"/>
                    <a:pt x="39160" y="2251"/>
                    <a:pt x="39182" y="2251"/>
                  </a:cubicBezTo>
                  <a:cubicBezTo>
                    <a:pt x="39400" y="2251"/>
                    <a:pt x="39529" y="2114"/>
                    <a:pt x="39657" y="1956"/>
                  </a:cubicBezTo>
                  <a:cubicBezTo>
                    <a:pt x="39676" y="1955"/>
                    <a:pt x="39695" y="1955"/>
                    <a:pt x="39714" y="1955"/>
                  </a:cubicBezTo>
                  <a:cubicBezTo>
                    <a:pt x="39733" y="1955"/>
                    <a:pt x="39753" y="1955"/>
                    <a:pt x="39772" y="1955"/>
                  </a:cubicBezTo>
                  <a:cubicBezTo>
                    <a:pt x="39921" y="1955"/>
                    <a:pt x="40071" y="1944"/>
                    <a:pt x="40120" y="1744"/>
                  </a:cubicBezTo>
                  <a:cubicBezTo>
                    <a:pt x="40177" y="1516"/>
                    <a:pt x="40003" y="1453"/>
                    <a:pt x="39837" y="1389"/>
                  </a:cubicBezTo>
                  <a:cubicBezTo>
                    <a:pt x="39665" y="1382"/>
                    <a:pt x="39483" y="1397"/>
                    <a:pt x="39436" y="1161"/>
                  </a:cubicBezTo>
                  <a:cubicBezTo>
                    <a:pt x="39414" y="1070"/>
                    <a:pt x="39345" y="1016"/>
                    <a:pt x="39251" y="1016"/>
                  </a:cubicBezTo>
                  <a:cubicBezTo>
                    <a:pt x="39239" y="1016"/>
                    <a:pt x="39227" y="1017"/>
                    <a:pt x="39215" y="1019"/>
                  </a:cubicBezTo>
                  <a:cubicBezTo>
                    <a:pt x="39081" y="1036"/>
                    <a:pt x="39043" y="1145"/>
                    <a:pt x="39019" y="1247"/>
                  </a:cubicBezTo>
                  <a:cubicBezTo>
                    <a:pt x="38996" y="1359"/>
                    <a:pt x="39058" y="1469"/>
                    <a:pt x="38986" y="1571"/>
                  </a:cubicBezTo>
                  <a:cubicBezTo>
                    <a:pt x="38846" y="1465"/>
                    <a:pt x="38697" y="1379"/>
                    <a:pt x="38558" y="1379"/>
                  </a:cubicBezTo>
                  <a:cubicBezTo>
                    <a:pt x="38449" y="1379"/>
                    <a:pt x="38345" y="1432"/>
                    <a:pt x="38255" y="1571"/>
                  </a:cubicBezTo>
                  <a:cubicBezTo>
                    <a:pt x="38161" y="1720"/>
                    <a:pt x="37979" y="1784"/>
                    <a:pt x="37932" y="1964"/>
                  </a:cubicBezTo>
                  <a:cubicBezTo>
                    <a:pt x="37900" y="2020"/>
                    <a:pt x="37862" y="2083"/>
                    <a:pt x="37830" y="2137"/>
                  </a:cubicBezTo>
                  <a:cubicBezTo>
                    <a:pt x="37816" y="2141"/>
                    <a:pt x="37802" y="2143"/>
                    <a:pt x="37788" y="2143"/>
                  </a:cubicBezTo>
                  <a:cubicBezTo>
                    <a:pt x="37647" y="2143"/>
                    <a:pt x="37538" y="1966"/>
                    <a:pt x="37398" y="1966"/>
                  </a:cubicBezTo>
                  <a:cubicBezTo>
                    <a:pt x="37349" y="1966"/>
                    <a:pt x="37297" y="1987"/>
                    <a:pt x="37239" y="2043"/>
                  </a:cubicBezTo>
                  <a:cubicBezTo>
                    <a:pt x="37074" y="2209"/>
                    <a:pt x="37271" y="2366"/>
                    <a:pt x="37256" y="2530"/>
                  </a:cubicBezTo>
                  <a:cubicBezTo>
                    <a:pt x="37224" y="2530"/>
                    <a:pt x="37191" y="2530"/>
                    <a:pt x="37169" y="2540"/>
                  </a:cubicBezTo>
                  <a:cubicBezTo>
                    <a:pt x="37068" y="2448"/>
                    <a:pt x="36979" y="2271"/>
                    <a:pt x="36867" y="2271"/>
                  </a:cubicBezTo>
                  <a:cubicBezTo>
                    <a:pt x="36806" y="2271"/>
                    <a:pt x="36738" y="2325"/>
                    <a:pt x="36657" y="2476"/>
                  </a:cubicBezTo>
                  <a:cubicBezTo>
                    <a:pt x="36634" y="2530"/>
                    <a:pt x="36587" y="2563"/>
                    <a:pt x="36515" y="2570"/>
                  </a:cubicBezTo>
                  <a:cubicBezTo>
                    <a:pt x="35893" y="2634"/>
                    <a:pt x="35869" y="2657"/>
                    <a:pt x="36011" y="3209"/>
                  </a:cubicBezTo>
                  <a:cubicBezTo>
                    <a:pt x="35958" y="3254"/>
                    <a:pt x="35883" y="3358"/>
                    <a:pt x="35849" y="3358"/>
                  </a:cubicBezTo>
                  <a:cubicBezTo>
                    <a:pt x="35848" y="3358"/>
                    <a:pt x="35847" y="3358"/>
                    <a:pt x="35846" y="3358"/>
                  </a:cubicBezTo>
                  <a:cubicBezTo>
                    <a:pt x="35748" y="3316"/>
                    <a:pt x="35660" y="3298"/>
                    <a:pt x="35580" y="3298"/>
                  </a:cubicBezTo>
                  <a:cubicBezTo>
                    <a:pt x="35270" y="3298"/>
                    <a:pt x="35081" y="3570"/>
                    <a:pt x="34862" y="3783"/>
                  </a:cubicBezTo>
                  <a:cubicBezTo>
                    <a:pt x="34814" y="3801"/>
                    <a:pt x="34770" y="3820"/>
                    <a:pt x="34723" y="3820"/>
                  </a:cubicBezTo>
                  <a:cubicBezTo>
                    <a:pt x="34685" y="3820"/>
                    <a:pt x="34646" y="3807"/>
                    <a:pt x="34603" y="3768"/>
                  </a:cubicBezTo>
                  <a:cubicBezTo>
                    <a:pt x="34558" y="3728"/>
                    <a:pt x="34513" y="3707"/>
                    <a:pt x="34471" y="3707"/>
                  </a:cubicBezTo>
                  <a:cubicBezTo>
                    <a:pt x="34415" y="3707"/>
                    <a:pt x="34366" y="3743"/>
                    <a:pt x="34335" y="3815"/>
                  </a:cubicBezTo>
                  <a:cubicBezTo>
                    <a:pt x="34263" y="3957"/>
                    <a:pt x="34382" y="4012"/>
                    <a:pt x="34476" y="4067"/>
                  </a:cubicBezTo>
                  <a:cubicBezTo>
                    <a:pt x="34456" y="4217"/>
                    <a:pt x="34374" y="4278"/>
                    <a:pt x="34286" y="4278"/>
                  </a:cubicBezTo>
                  <a:cubicBezTo>
                    <a:pt x="34231" y="4278"/>
                    <a:pt x="34175" y="4255"/>
                    <a:pt x="34130" y="4216"/>
                  </a:cubicBezTo>
                  <a:cubicBezTo>
                    <a:pt x="34022" y="4126"/>
                    <a:pt x="33921" y="4094"/>
                    <a:pt x="33823" y="4094"/>
                  </a:cubicBezTo>
                  <a:cubicBezTo>
                    <a:pt x="33623" y="4094"/>
                    <a:pt x="33439" y="4229"/>
                    <a:pt x="33248" y="4271"/>
                  </a:cubicBezTo>
                  <a:cubicBezTo>
                    <a:pt x="33129" y="4295"/>
                    <a:pt x="33067" y="4350"/>
                    <a:pt x="33099" y="4507"/>
                  </a:cubicBezTo>
                  <a:cubicBezTo>
                    <a:pt x="33155" y="4779"/>
                    <a:pt x="33147" y="4848"/>
                    <a:pt x="32940" y="4848"/>
                  </a:cubicBezTo>
                  <a:cubicBezTo>
                    <a:pt x="32889" y="4848"/>
                    <a:pt x="32827" y="4844"/>
                    <a:pt x="32751" y="4838"/>
                  </a:cubicBezTo>
                  <a:cubicBezTo>
                    <a:pt x="32696" y="4695"/>
                    <a:pt x="32640" y="4642"/>
                    <a:pt x="32582" y="4642"/>
                  </a:cubicBezTo>
                  <a:cubicBezTo>
                    <a:pt x="32510" y="4642"/>
                    <a:pt x="32437" y="4728"/>
                    <a:pt x="32366" y="4830"/>
                  </a:cubicBezTo>
                  <a:cubicBezTo>
                    <a:pt x="32232" y="4862"/>
                    <a:pt x="32082" y="4870"/>
                    <a:pt x="32020" y="5074"/>
                  </a:cubicBezTo>
                  <a:cubicBezTo>
                    <a:pt x="32224" y="5106"/>
                    <a:pt x="32351" y="5280"/>
                    <a:pt x="32515" y="5365"/>
                  </a:cubicBezTo>
                  <a:cubicBezTo>
                    <a:pt x="32917" y="5571"/>
                    <a:pt x="32579" y="5601"/>
                    <a:pt x="32460" y="5695"/>
                  </a:cubicBezTo>
                  <a:cubicBezTo>
                    <a:pt x="32438" y="5688"/>
                    <a:pt x="32405" y="5688"/>
                    <a:pt x="32373" y="5680"/>
                  </a:cubicBezTo>
                  <a:cubicBezTo>
                    <a:pt x="32222" y="5658"/>
                    <a:pt x="32073" y="5644"/>
                    <a:pt x="31925" y="5644"/>
                  </a:cubicBezTo>
                  <a:cubicBezTo>
                    <a:pt x="31613" y="5644"/>
                    <a:pt x="31309" y="5706"/>
                    <a:pt x="31020" y="5877"/>
                  </a:cubicBezTo>
                  <a:cubicBezTo>
                    <a:pt x="30918" y="6026"/>
                    <a:pt x="30814" y="6138"/>
                    <a:pt x="30618" y="6224"/>
                  </a:cubicBezTo>
                  <a:cubicBezTo>
                    <a:pt x="30312" y="6349"/>
                    <a:pt x="29894" y="6381"/>
                    <a:pt x="29768" y="6869"/>
                  </a:cubicBezTo>
                  <a:cubicBezTo>
                    <a:pt x="29626" y="6650"/>
                    <a:pt x="29516" y="6508"/>
                    <a:pt x="29320" y="6451"/>
                  </a:cubicBezTo>
                  <a:cubicBezTo>
                    <a:pt x="29059" y="6381"/>
                    <a:pt x="28957" y="6215"/>
                    <a:pt x="29076" y="5949"/>
                  </a:cubicBezTo>
                  <a:cubicBezTo>
                    <a:pt x="29114" y="5854"/>
                    <a:pt x="29106" y="5760"/>
                    <a:pt x="29012" y="5695"/>
                  </a:cubicBezTo>
                  <a:cubicBezTo>
                    <a:pt x="28910" y="5506"/>
                    <a:pt x="28761" y="5404"/>
                    <a:pt x="28547" y="5397"/>
                  </a:cubicBezTo>
                  <a:cubicBezTo>
                    <a:pt x="28301" y="5246"/>
                    <a:pt x="28040" y="5204"/>
                    <a:pt x="27777" y="5204"/>
                  </a:cubicBezTo>
                  <a:cubicBezTo>
                    <a:pt x="27546" y="5204"/>
                    <a:pt x="27312" y="5237"/>
                    <a:pt x="27083" y="5255"/>
                  </a:cubicBezTo>
                  <a:cubicBezTo>
                    <a:pt x="26752" y="5280"/>
                    <a:pt x="26675" y="5491"/>
                    <a:pt x="26809" y="5790"/>
                  </a:cubicBezTo>
                  <a:lnTo>
                    <a:pt x="26752" y="6003"/>
                  </a:lnTo>
                  <a:cubicBezTo>
                    <a:pt x="26595" y="5964"/>
                    <a:pt x="26438" y="5894"/>
                    <a:pt x="26431" y="5727"/>
                  </a:cubicBezTo>
                  <a:cubicBezTo>
                    <a:pt x="26414" y="5324"/>
                    <a:pt x="26157" y="5317"/>
                    <a:pt x="25871" y="5317"/>
                  </a:cubicBezTo>
                  <a:cubicBezTo>
                    <a:pt x="25860" y="5317"/>
                    <a:pt x="25850" y="5317"/>
                    <a:pt x="25839" y="5317"/>
                  </a:cubicBezTo>
                  <a:cubicBezTo>
                    <a:pt x="25658" y="5317"/>
                    <a:pt x="25564" y="5412"/>
                    <a:pt x="25564" y="5601"/>
                  </a:cubicBezTo>
                  <a:cubicBezTo>
                    <a:pt x="25497" y="5710"/>
                    <a:pt x="25412" y="5747"/>
                    <a:pt x="25328" y="5747"/>
                  </a:cubicBezTo>
                  <a:cubicBezTo>
                    <a:pt x="25222" y="5747"/>
                    <a:pt x="25118" y="5689"/>
                    <a:pt x="25051" y="5641"/>
                  </a:cubicBezTo>
                  <a:cubicBezTo>
                    <a:pt x="24895" y="5523"/>
                    <a:pt x="25051" y="5459"/>
                    <a:pt x="25146" y="5374"/>
                  </a:cubicBezTo>
                  <a:cubicBezTo>
                    <a:pt x="25178" y="5429"/>
                    <a:pt x="25250" y="5459"/>
                    <a:pt x="25335" y="5469"/>
                  </a:cubicBezTo>
                  <a:cubicBezTo>
                    <a:pt x="25429" y="5469"/>
                    <a:pt x="25509" y="5412"/>
                    <a:pt x="25524" y="5350"/>
                  </a:cubicBezTo>
                  <a:cubicBezTo>
                    <a:pt x="25541" y="5193"/>
                    <a:pt x="25461" y="5138"/>
                    <a:pt x="25367" y="5138"/>
                  </a:cubicBezTo>
                  <a:cubicBezTo>
                    <a:pt x="25312" y="5138"/>
                    <a:pt x="25225" y="5161"/>
                    <a:pt x="25178" y="5200"/>
                  </a:cubicBezTo>
                  <a:cubicBezTo>
                    <a:pt x="25150" y="5190"/>
                    <a:pt x="25123" y="5185"/>
                    <a:pt x="25098" y="5185"/>
                  </a:cubicBezTo>
                  <a:cubicBezTo>
                    <a:pt x="24962" y="5185"/>
                    <a:pt x="24859" y="5312"/>
                    <a:pt x="24721" y="5312"/>
                  </a:cubicBezTo>
                  <a:cubicBezTo>
                    <a:pt x="24711" y="5312"/>
                    <a:pt x="24701" y="5311"/>
                    <a:pt x="24691" y="5310"/>
                  </a:cubicBezTo>
                  <a:cubicBezTo>
                    <a:pt x="24666" y="5185"/>
                    <a:pt x="24760" y="4972"/>
                    <a:pt x="24556" y="4964"/>
                  </a:cubicBezTo>
                  <a:cubicBezTo>
                    <a:pt x="24539" y="4962"/>
                    <a:pt x="24521" y="4962"/>
                    <a:pt x="24502" y="4962"/>
                  </a:cubicBezTo>
                  <a:cubicBezTo>
                    <a:pt x="24351" y="4962"/>
                    <a:pt x="24162" y="5015"/>
                    <a:pt x="24092" y="5106"/>
                  </a:cubicBezTo>
                  <a:cubicBezTo>
                    <a:pt x="23982" y="5263"/>
                    <a:pt x="24265" y="5280"/>
                    <a:pt x="24313" y="5412"/>
                  </a:cubicBezTo>
                  <a:cubicBezTo>
                    <a:pt x="24281" y="5421"/>
                    <a:pt x="24248" y="5421"/>
                    <a:pt x="24218" y="5429"/>
                  </a:cubicBezTo>
                  <a:cubicBezTo>
                    <a:pt x="23965" y="5546"/>
                    <a:pt x="23706" y="5665"/>
                    <a:pt x="23455" y="5775"/>
                  </a:cubicBezTo>
                  <a:cubicBezTo>
                    <a:pt x="23470" y="5790"/>
                    <a:pt x="23493" y="5799"/>
                    <a:pt x="23510" y="5814"/>
                  </a:cubicBezTo>
                  <a:cubicBezTo>
                    <a:pt x="23485" y="5807"/>
                    <a:pt x="23470" y="5799"/>
                    <a:pt x="23455" y="5782"/>
                  </a:cubicBezTo>
                  <a:cubicBezTo>
                    <a:pt x="23417" y="5721"/>
                    <a:pt x="23358" y="5705"/>
                    <a:pt x="23296" y="5705"/>
                  </a:cubicBezTo>
                  <a:cubicBezTo>
                    <a:pt x="23220" y="5705"/>
                    <a:pt x="23139" y="5730"/>
                    <a:pt x="23084" y="5730"/>
                  </a:cubicBezTo>
                  <a:cubicBezTo>
                    <a:pt x="23045" y="5730"/>
                    <a:pt x="23020" y="5717"/>
                    <a:pt x="23020" y="5673"/>
                  </a:cubicBezTo>
                  <a:cubicBezTo>
                    <a:pt x="23017" y="5460"/>
                    <a:pt x="22972" y="5398"/>
                    <a:pt x="22910" y="5398"/>
                  </a:cubicBezTo>
                  <a:cubicBezTo>
                    <a:pt x="22822" y="5398"/>
                    <a:pt x="22700" y="5525"/>
                    <a:pt x="22619" y="5525"/>
                  </a:cubicBezTo>
                  <a:cubicBezTo>
                    <a:pt x="22614" y="5525"/>
                    <a:pt x="22609" y="5525"/>
                    <a:pt x="22605" y="5523"/>
                  </a:cubicBezTo>
                  <a:lnTo>
                    <a:pt x="22595" y="5523"/>
                  </a:lnTo>
                  <a:cubicBezTo>
                    <a:pt x="22463" y="5610"/>
                    <a:pt x="22329" y="5695"/>
                    <a:pt x="22195" y="5790"/>
                  </a:cubicBezTo>
                  <a:cubicBezTo>
                    <a:pt x="22085" y="5862"/>
                    <a:pt x="22093" y="5964"/>
                    <a:pt x="22108" y="6073"/>
                  </a:cubicBezTo>
                  <a:cubicBezTo>
                    <a:pt x="22108" y="6113"/>
                    <a:pt x="22108" y="6145"/>
                    <a:pt x="22100" y="6177"/>
                  </a:cubicBezTo>
                  <a:cubicBezTo>
                    <a:pt x="22100" y="6185"/>
                    <a:pt x="22100" y="6185"/>
                    <a:pt x="22108" y="6185"/>
                  </a:cubicBezTo>
                  <a:cubicBezTo>
                    <a:pt x="22093" y="6192"/>
                    <a:pt x="22076" y="6200"/>
                    <a:pt x="22060" y="6207"/>
                  </a:cubicBezTo>
                  <a:cubicBezTo>
                    <a:pt x="22085" y="6262"/>
                    <a:pt x="22093" y="6342"/>
                    <a:pt x="22132" y="6366"/>
                  </a:cubicBezTo>
                  <a:cubicBezTo>
                    <a:pt x="22155" y="6476"/>
                    <a:pt x="22179" y="6593"/>
                    <a:pt x="22195" y="6719"/>
                  </a:cubicBezTo>
                  <a:cubicBezTo>
                    <a:pt x="22406" y="6585"/>
                    <a:pt x="22746" y="6697"/>
                    <a:pt x="22871" y="6374"/>
                  </a:cubicBezTo>
                  <a:lnTo>
                    <a:pt x="22879" y="6374"/>
                  </a:lnTo>
                  <a:cubicBezTo>
                    <a:pt x="23068" y="6444"/>
                    <a:pt x="23020" y="6602"/>
                    <a:pt x="23037" y="6744"/>
                  </a:cubicBezTo>
                  <a:cubicBezTo>
                    <a:pt x="23013" y="6759"/>
                    <a:pt x="22990" y="6782"/>
                    <a:pt x="22965" y="6799"/>
                  </a:cubicBezTo>
                  <a:cubicBezTo>
                    <a:pt x="22746" y="7160"/>
                    <a:pt x="22359" y="7254"/>
                    <a:pt x="21998" y="7373"/>
                  </a:cubicBezTo>
                  <a:cubicBezTo>
                    <a:pt x="21698" y="7475"/>
                    <a:pt x="21454" y="7625"/>
                    <a:pt x="21272" y="7878"/>
                  </a:cubicBezTo>
                  <a:lnTo>
                    <a:pt x="21272" y="7893"/>
                  </a:lnTo>
                  <a:cubicBezTo>
                    <a:pt x="21265" y="7893"/>
                    <a:pt x="21250" y="7900"/>
                    <a:pt x="21242" y="7900"/>
                  </a:cubicBezTo>
                  <a:cubicBezTo>
                    <a:pt x="21232" y="7898"/>
                    <a:pt x="21221" y="7897"/>
                    <a:pt x="21210" y="7897"/>
                  </a:cubicBezTo>
                  <a:cubicBezTo>
                    <a:pt x="21189" y="7897"/>
                    <a:pt x="21168" y="7900"/>
                    <a:pt x="21148" y="7900"/>
                  </a:cubicBezTo>
                  <a:cubicBezTo>
                    <a:pt x="21014" y="7925"/>
                    <a:pt x="20879" y="7940"/>
                    <a:pt x="20730" y="7963"/>
                  </a:cubicBezTo>
                  <a:cubicBezTo>
                    <a:pt x="20810" y="7759"/>
                    <a:pt x="20879" y="7562"/>
                    <a:pt x="21046" y="7420"/>
                  </a:cubicBezTo>
                  <a:cubicBezTo>
                    <a:pt x="21305" y="7294"/>
                    <a:pt x="21628" y="7311"/>
                    <a:pt x="21817" y="7043"/>
                  </a:cubicBezTo>
                  <a:cubicBezTo>
                    <a:pt x="22100" y="6799"/>
                    <a:pt x="21879" y="6451"/>
                    <a:pt x="22006" y="6177"/>
                  </a:cubicBezTo>
                  <a:cubicBezTo>
                    <a:pt x="21927" y="6103"/>
                    <a:pt x="21838" y="6016"/>
                    <a:pt x="21771" y="6016"/>
                  </a:cubicBezTo>
                  <a:cubicBezTo>
                    <a:pt x="21717" y="6016"/>
                    <a:pt x="21677" y="6071"/>
                    <a:pt x="21667" y="6232"/>
                  </a:cubicBezTo>
                  <a:cubicBezTo>
                    <a:pt x="21650" y="6421"/>
                    <a:pt x="21454" y="6342"/>
                    <a:pt x="21431" y="6468"/>
                  </a:cubicBezTo>
                  <a:cubicBezTo>
                    <a:pt x="21210" y="6563"/>
                    <a:pt x="20989" y="6665"/>
                    <a:pt x="20762" y="6759"/>
                  </a:cubicBezTo>
                  <a:cubicBezTo>
                    <a:pt x="20750" y="6755"/>
                    <a:pt x="20738" y="6753"/>
                    <a:pt x="20726" y="6753"/>
                  </a:cubicBezTo>
                  <a:cubicBezTo>
                    <a:pt x="20715" y="6753"/>
                    <a:pt x="20703" y="6755"/>
                    <a:pt x="20691" y="6759"/>
                  </a:cubicBezTo>
                  <a:cubicBezTo>
                    <a:pt x="20730" y="6719"/>
                    <a:pt x="20753" y="6665"/>
                    <a:pt x="20762" y="6593"/>
                  </a:cubicBezTo>
                  <a:cubicBezTo>
                    <a:pt x="20718" y="6438"/>
                    <a:pt x="20652" y="6317"/>
                    <a:pt x="20481" y="6317"/>
                  </a:cubicBezTo>
                  <a:cubicBezTo>
                    <a:pt x="20470" y="6317"/>
                    <a:pt x="20459" y="6318"/>
                    <a:pt x="20447" y="6319"/>
                  </a:cubicBezTo>
                  <a:cubicBezTo>
                    <a:pt x="20298" y="6342"/>
                    <a:pt x="20258" y="6468"/>
                    <a:pt x="20265" y="6593"/>
                  </a:cubicBezTo>
                  <a:cubicBezTo>
                    <a:pt x="20273" y="6744"/>
                    <a:pt x="20384" y="6814"/>
                    <a:pt x="20517" y="6814"/>
                  </a:cubicBezTo>
                  <a:cubicBezTo>
                    <a:pt x="20549" y="6814"/>
                    <a:pt x="20573" y="6806"/>
                    <a:pt x="20596" y="6806"/>
                  </a:cubicBezTo>
                  <a:cubicBezTo>
                    <a:pt x="20504" y="6892"/>
                    <a:pt x="20475" y="7048"/>
                    <a:pt x="20395" y="7048"/>
                  </a:cubicBezTo>
                  <a:cubicBezTo>
                    <a:pt x="20386" y="7048"/>
                    <a:pt x="20377" y="7046"/>
                    <a:pt x="20367" y="7043"/>
                  </a:cubicBezTo>
                  <a:cubicBezTo>
                    <a:pt x="20303" y="7015"/>
                    <a:pt x="20245" y="7004"/>
                    <a:pt x="20191" y="7004"/>
                  </a:cubicBezTo>
                  <a:cubicBezTo>
                    <a:pt x="19992" y="7004"/>
                    <a:pt x="19848" y="7154"/>
                    <a:pt x="19676" y="7216"/>
                  </a:cubicBezTo>
                  <a:cubicBezTo>
                    <a:pt x="19651" y="7216"/>
                    <a:pt x="19629" y="7224"/>
                    <a:pt x="19612" y="7232"/>
                  </a:cubicBezTo>
                  <a:cubicBezTo>
                    <a:pt x="19594" y="7230"/>
                    <a:pt x="19577" y="7229"/>
                    <a:pt x="19561" y="7229"/>
                  </a:cubicBezTo>
                  <a:cubicBezTo>
                    <a:pt x="19404" y="7229"/>
                    <a:pt x="19319" y="7298"/>
                    <a:pt x="19306" y="7483"/>
                  </a:cubicBezTo>
                  <a:cubicBezTo>
                    <a:pt x="19281" y="7679"/>
                    <a:pt x="19219" y="7861"/>
                    <a:pt x="19045" y="7987"/>
                  </a:cubicBezTo>
                  <a:cubicBezTo>
                    <a:pt x="18998" y="7861"/>
                    <a:pt x="18911" y="7813"/>
                    <a:pt x="18809" y="7798"/>
                  </a:cubicBezTo>
                  <a:cubicBezTo>
                    <a:pt x="18799" y="7711"/>
                    <a:pt x="18769" y="7644"/>
                    <a:pt x="18702" y="7644"/>
                  </a:cubicBezTo>
                  <a:cubicBezTo>
                    <a:pt x="18666" y="7644"/>
                    <a:pt x="18619" y="7664"/>
                    <a:pt x="18557" y="7711"/>
                  </a:cubicBezTo>
                  <a:cubicBezTo>
                    <a:pt x="18431" y="7759"/>
                    <a:pt x="18336" y="7798"/>
                    <a:pt x="18259" y="7821"/>
                  </a:cubicBezTo>
                  <a:cubicBezTo>
                    <a:pt x="18227" y="7830"/>
                    <a:pt x="18195" y="7838"/>
                    <a:pt x="18164" y="7853"/>
                  </a:cubicBezTo>
                  <a:cubicBezTo>
                    <a:pt x="18146" y="7856"/>
                    <a:pt x="18129" y="7858"/>
                    <a:pt x="18113" y="7858"/>
                  </a:cubicBezTo>
                  <a:cubicBezTo>
                    <a:pt x="17967" y="7858"/>
                    <a:pt x="17925" y="7720"/>
                    <a:pt x="17824" y="7358"/>
                  </a:cubicBezTo>
                  <a:cubicBezTo>
                    <a:pt x="17817" y="7349"/>
                    <a:pt x="17801" y="7334"/>
                    <a:pt x="17786" y="7326"/>
                  </a:cubicBezTo>
                  <a:cubicBezTo>
                    <a:pt x="17769" y="7311"/>
                    <a:pt x="17747" y="7301"/>
                    <a:pt x="17730" y="7294"/>
                  </a:cubicBezTo>
                  <a:cubicBezTo>
                    <a:pt x="17391" y="7137"/>
                    <a:pt x="17399" y="7122"/>
                    <a:pt x="17635" y="6814"/>
                  </a:cubicBezTo>
                  <a:cubicBezTo>
                    <a:pt x="17911" y="6461"/>
                    <a:pt x="17881" y="6177"/>
                    <a:pt x="17588" y="6018"/>
                  </a:cubicBezTo>
                  <a:cubicBezTo>
                    <a:pt x="17690" y="6003"/>
                    <a:pt x="17795" y="5934"/>
                    <a:pt x="17895" y="5934"/>
                  </a:cubicBezTo>
                  <a:cubicBezTo>
                    <a:pt x="17944" y="5934"/>
                    <a:pt x="17992" y="5950"/>
                    <a:pt x="18038" y="5996"/>
                  </a:cubicBezTo>
                  <a:cubicBezTo>
                    <a:pt x="18140" y="6168"/>
                    <a:pt x="17998" y="6302"/>
                    <a:pt x="17983" y="6451"/>
                  </a:cubicBezTo>
                  <a:cubicBezTo>
                    <a:pt x="17958" y="6665"/>
                    <a:pt x="18030" y="6829"/>
                    <a:pt x="18219" y="6924"/>
                  </a:cubicBezTo>
                  <a:cubicBezTo>
                    <a:pt x="18269" y="6947"/>
                    <a:pt x="18314" y="6957"/>
                    <a:pt x="18356" y="6957"/>
                  </a:cubicBezTo>
                  <a:cubicBezTo>
                    <a:pt x="18501" y="6957"/>
                    <a:pt x="18609" y="6838"/>
                    <a:pt x="18707" y="6735"/>
                  </a:cubicBezTo>
                  <a:cubicBezTo>
                    <a:pt x="18896" y="6531"/>
                    <a:pt x="18998" y="6302"/>
                    <a:pt x="18731" y="6083"/>
                  </a:cubicBezTo>
                  <a:cubicBezTo>
                    <a:pt x="18478" y="5877"/>
                    <a:pt x="18627" y="5695"/>
                    <a:pt x="18731" y="5499"/>
                  </a:cubicBezTo>
                  <a:cubicBezTo>
                    <a:pt x="18880" y="5469"/>
                    <a:pt x="19117" y="5452"/>
                    <a:pt x="19030" y="5240"/>
                  </a:cubicBezTo>
                  <a:cubicBezTo>
                    <a:pt x="18801" y="4649"/>
                    <a:pt x="18754" y="4067"/>
                    <a:pt x="18833" y="3437"/>
                  </a:cubicBezTo>
                  <a:cubicBezTo>
                    <a:pt x="18873" y="3090"/>
                    <a:pt x="18691" y="2736"/>
                    <a:pt x="18281" y="2649"/>
                  </a:cubicBezTo>
                  <a:cubicBezTo>
                    <a:pt x="18251" y="2643"/>
                    <a:pt x="18219" y="2641"/>
                    <a:pt x="18186" y="2641"/>
                  </a:cubicBezTo>
                  <a:cubicBezTo>
                    <a:pt x="17832" y="2641"/>
                    <a:pt x="17384" y="2980"/>
                    <a:pt x="17384" y="3326"/>
                  </a:cubicBezTo>
                  <a:cubicBezTo>
                    <a:pt x="17376" y="3917"/>
                    <a:pt x="17250" y="4539"/>
                    <a:pt x="17565" y="5106"/>
                  </a:cubicBezTo>
                  <a:cubicBezTo>
                    <a:pt x="17573" y="5106"/>
                    <a:pt x="17580" y="5106"/>
                    <a:pt x="17588" y="5113"/>
                  </a:cubicBezTo>
                  <a:cubicBezTo>
                    <a:pt x="17580" y="5113"/>
                    <a:pt x="17573" y="5106"/>
                    <a:pt x="17565" y="5106"/>
                  </a:cubicBezTo>
                  <a:cubicBezTo>
                    <a:pt x="17558" y="5168"/>
                    <a:pt x="17558" y="5232"/>
                    <a:pt x="17565" y="5295"/>
                  </a:cubicBezTo>
                  <a:cubicBezTo>
                    <a:pt x="17503" y="5357"/>
                    <a:pt x="17446" y="5421"/>
                    <a:pt x="17384" y="5491"/>
                  </a:cubicBezTo>
                  <a:cubicBezTo>
                    <a:pt x="17376" y="5554"/>
                    <a:pt x="17376" y="5618"/>
                    <a:pt x="17376" y="5680"/>
                  </a:cubicBezTo>
                  <a:cubicBezTo>
                    <a:pt x="17242" y="5790"/>
                    <a:pt x="17297" y="5869"/>
                    <a:pt x="17384" y="5941"/>
                  </a:cubicBezTo>
                  <a:cubicBezTo>
                    <a:pt x="17329" y="5924"/>
                    <a:pt x="17274" y="5916"/>
                    <a:pt x="17203" y="5909"/>
                  </a:cubicBezTo>
                  <a:cubicBezTo>
                    <a:pt x="17125" y="5862"/>
                    <a:pt x="17116" y="5782"/>
                    <a:pt x="17100" y="5705"/>
                  </a:cubicBezTo>
                  <a:cubicBezTo>
                    <a:pt x="16857" y="5081"/>
                    <a:pt x="16613" y="4924"/>
                    <a:pt x="15999" y="4924"/>
                  </a:cubicBezTo>
                  <a:cubicBezTo>
                    <a:pt x="15989" y="4925"/>
                    <a:pt x="15979" y="4925"/>
                    <a:pt x="15969" y="4925"/>
                  </a:cubicBezTo>
                  <a:cubicBezTo>
                    <a:pt x="15821" y="4925"/>
                    <a:pt x="15681" y="4875"/>
                    <a:pt x="15534" y="4845"/>
                  </a:cubicBezTo>
                  <a:cubicBezTo>
                    <a:pt x="15542" y="4815"/>
                    <a:pt x="15549" y="4783"/>
                    <a:pt x="15549" y="4751"/>
                  </a:cubicBezTo>
                  <a:cubicBezTo>
                    <a:pt x="15566" y="4223"/>
                    <a:pt x="15353" y="4027"/>
                    <a:pt x="14518" y="3853"/>
                  </a:cubicBezTo>
                  <a:lnTo>
                    <a:pt x="14518" y="3853"/>
                  </a:lnTo>
                  <a:cubicBezTo>
                    <a:pt x="14629" y="4161"/>
                    <a:pt x="14716" y="4420"/>
                    <a:pt x="14793" y="4656"/>
                  </a:cubicBezTo>
                  <a:cubicBezTo>
                    <a:pt x="14735" y="4656"/>
                    <a:pt x="14677" y="4654"/>
                    <a:pt x="14619" y="4654"/>
                  </a:cubicBezTo>
                  <a:cubicBezTo>
                    <a:pt x="14489" y="4654"/>
                    <a:pt x="14360" y="4665"/>
                    <a:pt x="14234" y="4735"/>
                  </a:cubicBezTo>
                  <a:cubicBezTo>
                    <a:pt x="14211" y="4734"/>
                    <a:pt x="14188" y="4734"/>
                    <a:pt x="14164" y="4734"/>
                  </a:cubicBezTo>
                  <a:cubicBezTo>
                    <a:pt x="14023" y="4734"/>
                    <a:pt x="13883" y="4756"/>
                    <a:pt x="13762" y="4838"/>
                  </a:cubicBezTo>
                  <a:lnTo>
                    <a:pt x="13660" y="4838"/>
                  </a:lnTo>
                  <a:cubicBezTo>
                    <a:pt x="13618" y="4819"/>
                    <a:pt x="13579" y="4812"/>
                    <a:pt x="13543" y="4812"/>
                  </a:cubicBezTo>
                  <a:cubicBezTo>
                    <a:pt x="13312" y="4812"/>
                    <a:pt x="13167" y="5122"/>
                    <a:pt x="12921" y="5122"/>
                  </a:cubicBezTo>
                  <a:cubicBezTo>
                    <a:pt x="12868" y="5122"/>
                    <a:pt x="12811" y="5108"/>
                    <a:pt x="12747" y="5074"/>
                  </a:cubicBezTo>
                  <a:lnTo>
                    <a:pt x="12747" y="5074"/>
                  </a:lnTo>
                  <a:cubicBezTo>
                    <a:pt x="12936" y="5215"/>
                    <a:pt x="13046" y="5350"/>
                    <a:pt x="12802" y="5506"/>
                  </a:cubicBezTo>
                  <a:lnTo>
                    <a:pt x="12794" y="5506"/>
                  </a:lnTo>
                  <a:cubicBezTo>
                    <a:pt x="12762" y="5539"/>
                    <a:pt x="12732" y="5571"/>
                    <a:pt x="12700" y="5601"/>
                  </a:cubicBezTo>
                  <a:cubicBezTo>
                    <a:pt x="12613" y="5665"/>
                    <a:pt x="12573" y="5775"/>
                    <a:pt x="12660" y="5837"/>
                  </a:cubicBezTo>
                  <a:cubicBezTo>
                    <a:pt x="13038" y="6153"/>
                    <a:pt x="12668" y="6168"/>
                    <a:pt x="12503" y="6262"/>
                  </a:cubicBezTo>
                  <a:cubicBezTo>
                    <a:pt x="12446" y="6262"/>
                    <a:pt x="12382" y="6270"/>
                    <a:pt x="12325" y="6270"/>
                  </a:cubicBezTo>
                  <a:cubicBezTo>
                    <a:pt x="12195" y="6270"/>
                    <a:pt x="12104" y="6231"/>
                    <a:pt x="12220" y="5979"/>
                  </a:cubicBezTo>
                  <a:cubicBezTo>
                    <a:pt x="12260" y="5814"/>
                    <a:pt x="12511" y="5665"/>
                    <a:pt x="12307" y="5491"/>
                  </a:cubicBezTo>
                  <a:cubicBezTo>
                    <a:pt x="12242" y="5433"/>
                    <a:pt x="12175" y="5406"/>
                    <a:pt x="12110" y="5406"/>
                  </a:cubicBezTo>
                  <a:cubicBezTo>
                    <a:pt x="12008" y="5406"/>
                    <a:pt x="11911" y="5473"/>
                    <a:pt x="11834" y="5593"/>
                  </a:cubicBezTo>
                  <a:cubicBezTo>
                    <a:pt x="11740" y="5658"/>
                    <a:pt x="11646" y="5720"/>
                    <a:pt x="11551" y="5782"/>
                  </a:cubicBezTo>
                  <a:lnTo>
                    <a:pt x="11551" y="5790"/>
                  </a:lnTo>
                  <a:cubicBezTo>
                    <a:pt x="11370" y="5799"/>
                    <a:pt x="11173" y="5775"/>
                    <a:pt x="11069" y="5979"/>
                  </a:cubicBezTo>
                  <a:cubicBezTo>
                    <a:pt x="10393" y="5932"/>
                    <a:pt x="11298" y="5665"/>
                    <a:pt x="10920" y="5546"/>
                  </a:cubicBezTo>
                  <a:lnTo>
                    <a:pt x="10920" y="5546"/>
                  </a:lnTo>
                  <a:cubicBezTo>
                    <a:pt x="10756" y="5799"/>
                    <a:pt x="10370" y="5924"/>
                    <a:pt x="10400" y="6366"/>
                  </a:cubicBezTo>
                  <a:cubicBezTo>
                    <a:pt x="10361" y="6389"/>
                    <a:pt x="10313" y="6413"/>
                    <a:pt x="10283" y="6444"/>
                  </a:cubicBezTo>
                  <a:cubicBezTo>
                    <a:pt x="10257" y="6471"/>
                    <a:pt x="10218" y="6481"/>
                    <a:pt x="10173" y="6481"/>
                  </a:cubicBezTo>
                  <a:cubicBezTo>
                    <a:pt x="10063" y="6481"/>
                    <a:pt x="9914" y="6423"/>
                    <a:pt x="9805" y="6423"/>
                  </a:cubicBezTo>
                  <a:cubicBezTo>
                    <a:pt x="9679" y="6423"/>
                    <a:pt x="9606" y="6501"/>
                    <a:pt x="9709" y="6839"/>
                  </a:cubicBezTo>
                  <a:cubicBezTo>
                    <a:pt x="9684" y="6839"/>
                    <a:pt x="9652" y="6846"/>
                    <a:pt x="9629" y="6846"/>
                  </a:cubicBezTo>
                  <a:cubicBezTo>
                    <a:pt x="9629" y="6483"/>
                    <a:pt x="9314" y="6468"/>
                    <a:pt x="8936" y="6342"/>
                  </a:cubicBezTo>
                  <a:lnTo>
                    <a:pt x="8936" y="6342"/>
                  </a:lnTo>
                  <a:cubicBezTo>
                    <a:pt x="9063" y="6625"/>
                    <a:pt x="9095" y="6893"/>
                    <a:pt x="9299" y="6963"/>
                  </a:cubicBezTo>
                  <a:cubicBezTo>
                    <a:pt x="9236" y="7043"/>
                    <a:pt x="9197" y="7145"/>
                    <a:pt x="9149" y="7232"/>
                  </a:cubicBezTo>
                  <a:cubicBezTo>
                    <a:pt x="9125" y="7500"/>
                    <a:pt x="9244" y="7664"/>
                    <a:pt x="9448" y="7774"/>
                  </a:cubicBezTo>
                  <a:cubicBezTo>
                    <a:pt x="9259" y="7878"/>
                    <a:pt x="9078" y="7980"/>
                    <a:pt x="8913" y="8104"/>
                  </a:cubicBezTo>
                  <a:cubicBezTo>
                    <a:pt x="8906" y="8114"/>
                    <a:pt x="8896" y="8114"/>
                    <a:pt x="8889" y="8121"/>
                  </a:cubicBezTo>
                  <a:cubicBezTo>
                    <a:pt x="8787" y="8057"/>
                    <a:pt x="8645" y="8050"/>
                    <a:pt x="8605" y="7916"/>
                  </a:cubicBezTo>
                  <a:lnTo>
                    <a:pt x="8605" y="7916"/>
                  </a:lnTo>
                  <a:cubicBezTo>
                    <a:pt x="8653" y="7922"/>
                    <a:pt x="8697" y="7926"/>
                    <a:pt x="8737" y="7926"/>
                  </a:cubicBezTo>
                  <a:cubicBezTo>
                    <a:pt x="9028" y="7926"/>
                    <a:pt x="9117" y="7747"/>
                    <a:pt x="9063" y="7428"/>
                  </a:cubicBezTo>
                  <a:cubicBezTo>
                    <a:pt x="8961" y="7366"/>
                    <a:pt x="8866" y="7294"/>
                    <a:pt x="8772" y="7232"/>
                  </a:cubicBezTo>
                  <a:cubicBezTo>
                    <a:pt x="8684" y="7186"/>
                    <a:pt x="8623" y="7168"/>
                    <a:pt x="8581" y="7168"/>
                  </a:cubicBezTo>
                  <a:cubicBezTo>
                    <a:pt x="8431" y="7168"/>
                    <a:pt x="8510" y="7399"/>
                    <a:pt x="8481" y="7515"/>
                  </a:cubicBezTo>
                  <a:cubicBezTo>
                    <a:pt x="8448" y="7522"/>
                    <a:pt x="8416" y="7522"/>
                    <a:pt x="8386" y="7522"/>
                  </a:cubicBezTo>
                  <a:cubicBezTo>
                    <a:pt x="8260" y="7394"/>
                    <a:pt x="8180" y="7346"/>
                    <a:pt x="8127" y="7346"/>
                  </a:cubicBezTo>
                  <a:cubicBezTo>
                    <a:pt x="7969" y="7346"/>
                    <a:pt x="8061" y="7780"/>
                    <a:pt x="7914" y="7798"/>
                  </a:cubicBezTo>
                  <a:cubicBezTo>
                    <a:pt x="7840" y="7658"/>
                    <a:pt x="7763" y="7589"/>
                    <a:pt x="7678" y="7589"/>
                  </a:cubicBezTo>
                  <a:cubicBezTo>
                    <a:pt x="7601" y="7589"/>
                    <a:pt x="7518" y="7646"/>
                    <a:pt x="7424" y="7759"/>
                  </a:cubicBezTo>
                  <a:cubicBezTo>
                    <a:pt x="7315" y="7885"/>
                    <a:pt x="7173" y="7987"/>
                    <a:pt x="7046" y="8097"/>
                  </a:cubicBezTo>
                  <a:cubicBezTo>
                    <a:pt x="6984" y="8231"/>
                    <a:pt x="6835" y="8286"/>
                    <a:pt x="6756" y="8412"/>
                  </a:cubicBezTo>
                  <a:cubicBezTo>
                    <a:pt x="6676" y="8549"/>
                    <a:pt x="6735" y="8757"/>
                    <a:pt x="6818" y="8757"/>
                  </a:cubicBezTo>
                  <a:cubicBezTo>
                    <a:pt x="6826" y="8757"/>
                    <a:pt x="6834" y="8755"/>
                    <a:pt x="6842" y="8751"/>
                  </a:cubicBezTo>
                  <a:cubicBezTo>
                    <a:pt x="6912" y="8717"/>
                    <a:pt x="6971" y="8703"/>
                    <a:pt x="7023" y="8703"/>
                  </a:cubicBezTo>
                  <a:cubicBezTo>
                    <a:pt x="7210" y="8703"/>
                    <a:pt x="7295" y="8889"/>
                    <a:pt x="7424" y="8994"/>
                  </a:cubicBezTo>
                  <a:cubicBezTo>
                    <a:pt x="7243" y="9066"/>
                    <a:pt x="7094" y="9183"/>
                    <a:pt x="6929" y="9278"/>
                  </a:cubicBezTo>
                  <a:lnTo>
                    <a:pt x="6912" y="9278"/>
                  </a:lnTo>
                  <a:cubicBezTo>
                    <a:pt x="6897" y="9255"/>
                    <a:pt x="6882" y="9238"/>
                    <a:pt x="6858" y="9223"/>
                  </a:cubicBezTo>
                  <a:cubicBezTo>
                    <a:pt x="6890" y="9161"/>
                    <a:pt x="6905" y="9106"/>
                    <a:pt x="6897" y="9042"/>
                  </a:cubicBezTo>
                  <a:cubicBezTo>
                    <a:pt x="6839" y="8826"/>
                    <a:pt x="6682" y="8740"/>
                    <a:pt x="6499" y="8740"/>
                  </a:cubicBezTo>
                  <a:cubicBezTo>
                    <a:pt x="6462" y="8740"/>
                    <a:pt x="6424" y="8744"/>
                    <a:pt x="6385" y="8751"/>
                  </a:cubicBezTo>
                  <a:cubicBezTo>
                    <a:pt x="6079" y="8798"/>
                    <a:pt x="5724" y="8860"/>
                    <a:pt x="5709" y="9270"/>
                  </a:cubicBezTo>
                  <a:lnTo>
                    <a:pt x="5709" y="9295"/>
                  </a:lnTo>
                  <a:cubicBezTo>
                    <a:pt x="5661" y="9285"/>
                    <a:pt x="5614" y="9278"/>
                    <a:pt x="5567" y="9263"/>
                  </a:cubicBezTo>
                  <a:cubicBezTo>
                    <a:pt x="5558" y="9258"/>
                    <a:pt x="5549" y="9256"/>
                    <a:pt x="5540" y="9256"/>
                  </a:cubicBezTo>
                  <a:cubicBezTo>
                    <a:pt x="5479" y="9256"/>
                    <a:pt x="5406" y="9337"/>
                    <a:pt x="5440" y="9412"/>
                  </a:cubicBezTo>
                  <a:cubicBezTo>
                    <a:pt x="5533" y="9659"/>
                    <a:pt x="5503" y="9760"/>
                    <a:pt x="5356" y="9760"/>
                  </a:cubicBezTo>
                  <a:cubicBezTo>
                    <a:pt x="5301" y="9760"/>
                    <a:pt x="5229" y="9746"/>
                    <a:pt x="5142" y="9720"/>
                  </a:cubicBezTo>
                  <a:cubicBezTo>
                    <a:pt x="5128" y="9716"/>
                    <a:pt x="5112" y="9714"/>
                    <a:pt x="5094" y="9714"/>
                  </a:cubicBezTo>
                  <a:cubicBezTo>
                    <a:pt x="5071" y="9714"/>
                    <a:pt x="5046" y="9718"/>
                    <a:pt x="5023" y="9728"/>
                  </a:cubicBezTo>
                  <a:cubicBezTo>
                    <a:pt x="5023" y="9688"/>
                    <a:pt x="5000" y="9626"/>
                    <a:pt x="4968" y="9616"/>
                  </a:cubicBezTo>
                  <a:cubicBezTo>
                    <a:pt x="4941" y="9599"/>
                    <a:pt x="4916" y="9591"/>
                    <a:pt x="4892" y="9591"/>
                  </a:cubicBezTo>
                  <a:cubicBezTo>
                    <a:pt x="4839" y="9591"/>
                    <a:pt x="4798" y="9632"/>
                    <a:pt x="4787" y="9703"/>
                  </a:cubicBezTo>
                  <a:cubicBezTo>
                    <a:pt x="4787" y="9743"/>
                    <a:pt x="4843" y="9790"/>
                    <a:pt x="4874" y="9837"/>
                  </a:cubicBezTo>
                  <a:cubicBezTo>
                    <a:pt x="4891" y="9830"/>
                    <a:pt x="4906" y="9822"/>
                    <a:pt x="4921" y="9822"/>
                  </a:cubicBezTo>
                  <a:cubicBezTo>
                    <a:pt x="4913" y="9830"/>
                    <a:pt x="4913" y="9837"/>
                    <a:pt x="4906" y="9845"/>
                  </a:cubicBezTo>
                  <a:cubicBezTo>
                    <a:pt x="4938" y="9979"/>
                    <a:pt x="5080" y="9869"/>
                    <a:pt x="5149" y="9979"/>
                  </a:cubicBezTo>
                  <a:cubicBezTo>
                    <a:pt x="4834" y="10066"/>
                    <a:pt x="4851" y="10364"/>
                    <a:pt x="4739" y="10585"/>
                  </a:cubicBezTo>
                  <a:cubicBezTo>
                    <a:pt x="4473" y="10687"/>
                    <a:pt x="4205" y="10789"/>
                    <a:pt x="4071" y="11065"/>
                  </a:cubicBezTo>
                  <a:cubicBezTo>
                    <a:pt x="3906" y="11065"/>
                    <a:pt x="3819" y="11199"/>
                    <a:pt x="3685" y="11262"/>
                  </a:cubicBezTo>
                  <a:cubicBezTo>
                    <a:pt x="3339" y="11373"/>
                    <a:pt x="3409" y="11861"/>
                    <a:pt x="3063" y="11970"/>
                  </a:cubicBezTo>
                  <a:cubicBezTo>
                    <a:pt x="3056" y="11970"/>
                    <a:pt x="3048" y="12042"/>
                    <a:pt x="3063" y="12057"/>
                  </a:cubicBezTo>
                  <a:cubicBezTo>
                    <a:pt x="3417" y="12309"/>
                    <a:pt x="3048" y="12261"/>
                    <a:pt x="2954" y="12309"/>
                  </a:cubicBezTo>
                  <a:cubicBezTo>
                    <a:pt x="2867" y="12341"/>
                    <a:pt x="2755" y="12326"/>
                    <a:pt x="2678" y="12356"/>
                  </a:cubicBezTo>
                  <a:cubicBezTo>
                    <a:pt x="2584" y="12395"/>
                    <a:pt x="2519" y="12490"/>
                    <a:pt x="2559" y="12592"/>
                  </a:cubicBezTo>
                  <a:cubicBezTo>
                    <a:pt x="2581" y="12648"/>
                    <a:pt x="2608" y="12667"/>
                    <a:pt x="2638" y="12667"/>
                  </a:cubicBezTo>
                  <a:cubicBezTo>
                    <a:pt x="2683" y="12667"/>
                    <a:pt x="2735" y="12624"/>
                    <a:pt x="2788" y="12601"/>
                  </a:cubicBezTo>
                  <a:cubicBezTo>
                    <a:pt x="2902" y="12554"/>
                    <a:pt x="3009" y="12445"/>
                    <a:pt x="3139" y="12445"/>
                  </a:cubicBezTo>
                  <a:cubicBezTo>
                    <a:pt x="3186" y="12445"/>
                    <a:pt x="3237" y="12460"/>
                    <a:pt x="3292" y="12498"/>
                  </a:cubicBezTo>
                  <a:cubicBezTo>
                    <a:pt x="3024" y="12649"/>
                    <a:pt x="2842" y="12885"/>
                    <a:pt x="2631" y="13081"/>
                  </a:cubicBezTo>
                  <a:cubicBezTo>
                    <a:pt x="2549" y="12972"/>
                    <a:pt x="2466" y="12930"/>
                    <a:pt x="2382" y="12930"/>
                  </a:cubicBezTo>
                  <a:cubicBezTo>
                    <a:pt x="2273" y="12930"/>
                    <a:pt x="2163" y="13001"/>
                    <a:pt x="2056" y="13081"/>
                  </a:cubicBezTo>
                  <a:cubicBezTo>
                    <a:pt x="1930" y="13168"/>
                    <a:pt x="1773" y="13238"/>
                    <a:pt x="1669" y="13357"/>
                  </a:cubicBezTo>
                  <a:cubicBezTo>
                    <a:pt x="1567" y="13474"/>
                    <a:pt x="1395" y="13569"/>
                    <a:pt x="1480" y="13790"/>
                  </a:cubicBezTo>
                  <a:cubicBezTo>
                    <a:pt x="1522" y="13901"/>
                    <a:pt x="1576" y="13934"/>
                    <a:pt x="1636" y="13934"/>
                  </a:cubicBezTo>
                  <a:cubicBezTo>
                    <a:pt x="1711" y="13934"/>
                    <a:pt x="1796" y="13881"/>
                    <a:pt x="1875" y="13867"/>
                  </a:cubicBezTo>
                  <a:cubicBezTo>
                    <a:pt x="1917" y="13860"/>
                    <a:pt x="1958" y="13853"/>
                    <a:pt x="1993" y="13853"/>
                  </a:cubicBezTo>
                  <a:cubicBezTo>
                    <a:pt x="2071" y="13853"/>
                    <a:pt x="2117" y="13889"/>
                    <a:pt x="2064" y="14041"/>
                  </a:cubicBezTo>
                  <a:cubicBezTo>
                    <a:pt x="2126" y="14499"/>
                    <a:pt x="2181" y="14946"/>
                    <a:pt x="1646" y="15182"/>
                  </a:cubicBezTo>
                  <a:cubicBezTo>
                    <a:pt x="1552" y="15230"/>
                    <a:pt x="1472" y="15324"/>
                    <a:pt x="1386" y="15396"/>
                  </a:cubicBezTo>
                  <a:cubicBezTo>
                    <a:pt x="1253" y="15521"/>
                    <a:pt x="1236" y="15702"/>
                    <a:pt x="1189" y="15868"/>
                  </a:cubicBezTo>
                  <a:cubicBezTo>
                    <a:pt x="1072" y="16072"/>
                    <a:pt x="1025" y="16301"/>
                    <a:pt x="1000" y="16537"/>
                  </a:cubicBezTo>
                  <a:cubicBezTo>
                    <a:pt x="988" y="16538"/>
                    <a:pt x="975" y="16538"/>
                    <a:pt x="962" y="16538"/>
                  </a:cubicBezTo>
                  <a:cubicBezTo>
                    <a:pt x="923" y="16538"/>
                    <a:pt x="882" y="16536"/>
                    <a:pt x="841" y="16536"/>
                  </a:cubicBezTo>
                  <a:cubicBezTo>
                    <a:pt x="717" y="16536"/>
                    <a:pt x="598" y="16554"/>
                    <a:pt x="560" y="16702"/>
                  </a:cubicBezTo>
                  <a:cubicBezTo>
                    <a:pt x="465" y="17025"/>
                    <a:pt x="923" y="16875"/>
                    <a:pt x="953" y="17119"/>
                  </a:cubicBezTo>
                  <a:cubicBezTo>
                    <a:pt x="928" y="17131"/>
                    <a:pt x="899" y="17136"/>
                    <a:pt x="869" y="17136"/>
                  </a:cubicBezTo>
                  <a:cubicBezTo>
                    <a:pt x="792" y="17136"/>
                    <a:pt x="704" y="17107"/>
                    <a:pt x="626" y="17107"/>
                  </a:cubicBezTo>
                  <a:cubicBezTo>
                    <a:pt x="535" y="17107"/>
                    <a:pt x="458" y="17145"/>
                    <a:pt x="426" y="17308"/>
                  </a:cubicBezTo>
                  <a:cubicBezTo>
                    <a:pt x="1" y="17552"/>
                    <a:pt x="205" y="17805"/>
                    <a:pt x="378" y="18111"/>
                  </a:cubicBezTo>
                  <a:cubicBezTo>
                    <a:pt x="471" y="18282"/>
                    <a:pt x="557" y="18368"/>
                    <a:pt x="670" y="18368"/>
                  </a:cubicBezTo>
                  <a:cubicBezTo>
                    <a:pt x="739" y="18368"/>
                    <a:pt x="817" y="18335"/>
                    <a:pt x="913" y="18270"/>
                  </a:cubicBezTo>
                  <a:cubicBezTo>
                    <a:pt x="941" y="18255"/>
                    <a:pt x="968" y="18248"/>
                    <a:pt x="995" y="18248"/>
                  </a:cubicBezTo>
                  <a:cubicBezTo>
                    <a:pt x="1133" y="18248"/>
                    <a:pt x="1252" y="18420"/>
                    <a:pt x="1382" y="18420"/>
                  </a:cubicBezTo>
                  <a:cubicBezTo>
                    <a:pt x="1424" y="18420"/>
                    <a:pt x="1467" y="18402"/>
                    <a:pt x="1512" y="18355"/>
                  </a:cubicBezTo>
                  <a:cubicBezTo>
                    <a:pt x="1631" y="18221"/>
                    <a:pt x="1717" y="18170"/>
                    <a:pt x="1782" y="18170"/>
                  </a:cubicBezTo>
                  <a:cubicBezTo>
                    <a:pt x="1917" y="18170"/>
                    <a:pt x="1966" y="18385"/>
                    <a:pt x="2039" y="18544"/>
                  </a:cubicBezTo>
                  <a:cubicBezTo>
                    <a:pt x="1955" y="18621"/>
                    <a:pt x="1961" y="18780"/>
                    <a:pt x="2005" y="18780"/>
                  </a:cubicBezTo>
                  <a:cubicBezTo>
                    <a:pt x="2007" y="18780"/>
                    <a:pt x="2008" y="18780"/>
                    <a:pt x="2009" y="18780"/>
                  </a:cubicBezTo>
                  <a:cubicBezTo>
                    <a:pt x="2041" y="18777"/>
                    <a:pt x="2073" y="18775"/>
                    <a:pt x="2106" y="18775"/>
                  </a:cubicBezTo>
                  <a:cubicBezTo>
                    <a:pt x="2291" y="18775"/>
                    <a:pt x="2489" y="18821"/>
                    <a:pt x="2669" y="18821"/>
                  </a:cubicBezTo>
                  <a:cubicBezTo>
                    <a:pt x="2814" y="18821"/>
                    <a:pt x="2946" y="18791"/>
                    <a:pt x="3048" y="18686"/>
                  </a:cubicBezTo>
                  <a:cubicBezTo>
                    <a:pt x="3251" y="18488"/>
                    <a:pt x="3444" y="18421"/>
                    <a:pt x="3655" y="18421"/>
                  </a:cubicBezTo>
                  <a:cubicBezTo>
                    <a:pt x="3754" y="18421"/>
                    <a:pt x="3858" y="18436"/>
                    <a:pt x="3969" y="18459"/>
                  </a:cubicBezTo>
                  <a:cubicBezTo>
                    <a:pt x="3976" y="18725"/>
                    <a:pt x="3747" y="18931"/>
                    <a:pt x="3670" y="19175"/>
                  </a:cubicBezTo>
                  <a:cubicBezTo>
                    <a:pt x="3653" y="19167"/>
                    <a:pt x="3630" y="19158"/>
                    <a:pt x="3598" y="19150"/>
                  </a:cubicBezTo>
                  <a:cubicBezTo>
                    <a:pt x="3593" y="19150"/>
                    <a:pt x="3588" y="19150"/>
                    <a:pt x="3583" y="19150"/>
                  </a:cubicBezTo>
                  <a:cubicBezTo>
                    <a:pt x="3482" y="19150"/>
                    <a:pt x="3417" y="19220"/>
                    <a:pt x="3426" y="19317"/>
                  </a:cubicBezTo>
                  <a:cubicBezTo>
                    <a:pt x="3434" y="19458"/>
                    <a:pt x="3511" y="19536"/>
                    <a:pt x="3645" y="19568"/>
                  </a:cubicBezTo>
                  <a:cubicBezTo>
                    <a:pt x="3662" y="19568"/>
                    <a:pt x="3678" y="19560"/>
                    <a:pt x="3693" y="19560"/>
                  </a:cubicBezTo>
                  <a:cubicBezTo>
                    <a:pt x="3700" y="19615"/>
                    <a:pt x="3725" y="19670"/>
                    <a:pt x="3787" y="19702"/>
                  </a:cubicBezTo>
                  <a:lnTo>
                    <a:pt x="3787" y="19797"/>
                  </a:lnTo>
                  <a:cubicBezTo>
                    <a:pt x="3718" y="19838"/>
                    <a:pt x="3659" y="19858"/>
                    <a:pt x="3611" y="19858"/>
                  </a:cubicBezTo>
                  <a:cubicBezTo>
                    <a:pt x="3513" y="19858"/>
                    <a:pt x="3459" y="19774"/>
                    <a:pt x="3449" y="19615"/>
                  </a:cubicBezTo>
                  <a:cubicBezTo>
                    <a:pt x="3449" y="19545"/>
                    <a:pt x="3434" y="19481"/>
                    <a:pt x="3362" y="19474"/>
                  </a:cubicBezTo>
                  <a:cubicBezTo>
                    <a:pt x="3332" y="19474"/>
                    <a:pt x="3275" y="19513"/>
                    <a:pt x="3260" y="19545"/>
                  </a:cubicBezTo>
                  <a:cubicBezTo>
                    <a:pt x="3158" y="19717"/>
                    <a:pt x="3394" y="20418"/>
                    <a:pt x="3591" y="20568"/>
                  </a:cubicBezTo>
                  <a:cubicBezTo>
                    <a:pt x="3653" y="20662"/>
                    <a:pt x="3717" y="20757"/>
                    <a:pt x="3780" y="20851"/>
                  </a:cubicBezTo>
                  <a:cubicBezTo>
                    <a:pt x="3787" y="21047"/>
                    <a:pt x="4095" y="20923"/>
                    <a:pt x="4071" y="21142"/>
                  </a:cubicBezTo>
                  <a:cubicBezTo>
                    <a:pt x="4078" y="21860"/>
                    <a:pt x="4362" y="22228"/>
                    <a:pt x="5023" y="22387"/>
                  </a:cubicBezTo>
                  <a:cubicBezTo>
                    <a:pt x="5161" y="22641"/>
                    <a:pt x="5316" y="22762"/>
                    <a:pt x="5548" y="22762"/>
                  </a:cubicBezTo>
                  <a:cubicBezTo>
                    <a:pt x="5713" y="22762"/>
                    <a:pt x="5916" y="22701"/>
                    <a:pt x="6181" y="22584"/>
                  </a:cubicBezTo>
                  <a:cubicBezTo>
                    <a:pt x="6465" y="22646"/>
                    <a:pt x="6740" y="22718"/>
                    <a:pt x="6865" y="23024"/>
                  </a:cubicBezTo>
                  <a:cubicBezTo>
                    <a:pt x="6911" y="23140"/>
                    <a:pt x="6996" y="23149"/>
                    <a:pt x="7085" y="23149"/>
                  </a:cubicBezTo>
                  <a:cubicBezTo>
                    <a:pt x="7102" y="23149"/>
                    <a:pt x="7118" y="23149"/>
                    <a:pt x="7135" y="23149"/>
                  </a:cubicBezTo>
                  <a:cubicBezTo>
                    <a:pt x="7169" y="23149"/>
                    <a:pt x="7203" y="23150"/>
                    <a:pt x="7235" y="23158"/>
                  </a:cubicBezTo>
                  <a:cubicBezTo>
                    <a:pt x="7260" y="23292"/>
                    <a:pt x="7188" y="23434"/>
                    <a:pt x="7315" y="23598"/>
                  </a:cubicBezTo>
                  <a:cubicBezTo>
                    <a:pt x="7424" y="23481"/>
                    <a:pt x="7526" y="23372"/>
                    <a:pt x="7630" y="23253"/>
                  </a:cubicBezTo>
                  <a:cubicBezTo>
                    <a:pt x="7680" y="23254"/>
                    <a:pt x="7729" y="23255"/>
                    <a:pt x="7779" y="23255"/>
                  </a:cubicBezTo>
                  <a:cubicBezTo>
                    <a:pt x="8004" y="23255"/>
                    <a:pt x="8230" y="23237"/>
                    <a:pt x="8456" y="23166"/>
                  </a:cubicBezTo>
                  <a:cubicBezTo>
                    <a:pt x="8508" y="23153"/>
                    <a:pt x="8586" y="23102"/>
                    <a:pt x="8654" y="23102"/>
                  </a:cubicBezTo>
                  <a:cubicBezTo>
                    <a:pt x="8710" y="23102"/>
                    <a:pt x="8758" y="23136"/>
                    <a:pt x="8779" y="23253"/>
                  </a:cubicBezTo>
                  <a:cubicBezTo>
                    <a:pt x="8653" y="23441"/>
                    <a:pt x="8637" y="23630"/>
                    <a:pt x="8779" y="23819"/>
                  </a:cubicBezTo>
                  <a:cubicBezTo>
                    <a:pt x="8754" y="24075"/>
                    <a:pt x="8605" y="24429"/>
                    <a:pt x="8888" y="24429"/>
                  </a:cubicBezTo>
                  <a:cubicBezTo>
                    <a:pt x="8962" y="24429"/>
                    <a:pt x="9067" y="24404"/>
                    <a:pt x="9212" y="24347"/>
                  </a:cubicBezTo>
                  <a:cubicBezTo>
                    <a:pt x="9214" y="24346"/>
                    <a:pt x="9216" y="24346"/>
                    <a:pt x="9218" y="24346"/>
                  </a:cubicBezTo>
                  <a:cubicBezTo>
                    <a:pt x="9250" y="24346"/>
                    <a:pt x="9294" y="24396"/>
                    <a:pt x="9331" y="24426"/>
                  </a:cubicBezTo>
                  <a:cubicBezTo>
                    <a:pt x="9397" y="24471"/>
                    <a:pt x="9476" y="24505"/>
                    <a:pt x="9544" y="24505"/>
                  </a:cubicBezTo>
                  <a:cubicBezTo>
                    <a:pt x="9596" y="24505"/>
                    <a:pt x="9641" y="24485"/>
                    <a:pt x="9669" y="24433"/>
                  </a:cubicBezTo>
                  <a:cubicBezTo>
                    <a:pt x="9747" y="24269"/>
                    <a:pt x="9582" y="24175"/>
                    <a:pt x="9448" y="24135"/>
                  </a:cubicBezTo>
                  <a:cubicBezTo>
                    <a:pt x="9212" y="24063"/>
                    <a:pt x="9102" y="23969"/>
                    <a:pt x="9252" y="23732"/>
                  </a:cubicBezTo>
                  <a:cubicBezTo>
                    <a:pt x="9503" y="23372"/>
                    <a:pt x="9117" y="23315"/>
                    <a:pt x="8976" y="23150"/>
                  </a:cubicBezTo>
                  <a:cubicBezTo>
                    <a:pt x="9024" y="23004"/>
                    <a:pt x="9086" y="22947"/>
                    <a:pt x="9151" y="22947"/>
                  </a:cubicBezTo>
                  <a:cubicBezTo>
                    <a:pt x="9223" y="22947"/>
                    <a:pt x="9299" y="23016"/>
                    <a:pt x="9369" y="23111"/>
                  </a:cubicBezTo>
                  <a:cubicBezTo>
                    <a:pt x="9479" y="23252"/>
                    <a:pt x="9604" y="23350"/>
                    <a:pt x="9758" y="23350"/>
                  </a:cubicBezTo>
                  <a:cubicBezTo>
                    <a:pt x="9802" y="23350"/>
                    <a:pt x="9849" y="23342"/>
                    <a:pt x="9898" y="23324"/>
                  </a:cubicBezTo>
                  <a:cubicBezTo>
                    <a:pt x="9965" y="23301"/>
                    <a:pt x="10018" y="23290"/>
                    <a:pt x="10060" y="23290"/>
                  </a:cubicBezTo>
                  <a:cubicBezTo>
                    <a:pt x="10227" y="23290"/>
                    <a:pt x="10213" y="23459"/>
                    <a:pt x="10219" y="23623"/>
                  </a:cubicBezTo>
                  <a:lnTo>
                    <a:pt x="10219" y="23630"/>
                  </a:lnTo>
                  <a:cubicBezTo>
                    <a:pt x="10181" y="23954"/>
                    <a:pt x="10408" y="24008"/>
                    <a:pt x="10637" y="24016"/>
                  </a:cubicBezTo>
                  <a:cubicBezTo>
                    <a:pt x="10690" y="24017"/>
                    <a:pt x="10743" y="24018"/>
                    <a:pt x="10797" y="24018"/>
                  </a:cubicBezTo>
                  <a:cubicBezTo>
                    <a:pt x="11417" y="24018"/>
                    <a:pt x="12009" y="23917"/>
                    <a:pt x="12503" y="23489"/>
                  </a:cubicBezTo>
                  <a:cubicBezTo>
                    <a:pt x="12590" y="23409"/>
                    <a:pt x="12685" y="23362"/>
                    <a:pt x="12802" y="23355"/>
                  </a:cubicBezTo>
                  <a:cubicBezTo>
                    <a:pt x="13376" y="23315"/>
                    <a:pt x="13684" y="22929"/>
                    <a:pt x="13913" y="22434"/>
                  </a:cubicBezTo>
                  <a:cubicBezTo>
                    <a:pt x="14259" y="22805"/>
                    <a:pt x="14848" y="22820"/>
                    <a:pt x="15156" y="23237"/>
                  </a:cubicBezTo>
                  <a:cubicBezTo>
                    <a:pt x="15255" y="23385"/>
                    <a:pt x="15318" y="23477"/>
                    <a:pt x="15413" y="23477"/>
                  </a:cubicBezTo>
                  <a:cubicBezTo>
                    <a:pt x="15475" y="23477"/>
                    <a:pt x="15551" y="23438"/>
                    <a:pt x="15661" y="23347"/>
                  </a:cubicBezTo>
                  <a:cubicBezTo>
                    <a:pt x="15728" y="23291"/>
                    <a:pt x="15799" y="23269"/>
                    <a:pt x="15872" y="23269"/>
                  </a:cubicBezTo>
                  <a:cubicBezTo>
                    <a:pt x="16064" y="23269"/>
                    <a:pt x="16270" y="23420"/>
                    <a:pt x="16447" y="23489"/>
                  </a:cubicBezTo>
                  <a:cubicBezTo>
                    <a:pt x="16653" y="23568"/>
                    <a:pt x="16330" y="23670"/>
                    <a:pt x="16352" y="23844"/>
                  </a:cubicBezTo>
                  <a:cubicBezTo>
                    <a:pt x="16501" y="23771"/>
                    <a:pt x="16644" y="23739"/>
                    <a:pt x="16784" y="23739"/>
                  </a:cubicBezTo>
                  <a:cubicBezTo>
                    <a:pt x="16992" y="23739"/>
                    <a:pt x="17193" y="23811"/>
                    <a:pt x="17391" y="23929"/>
                  </a:cubicBezTo>
                  <a:cubicBezTo>
                    <a:pt x="17453" y="24073"/>
                    <a:pt x="17556" y="24140"/>
                    <a:pt x="17653" y="24140"/>
                  </a:cubicBezTo>
                  <a:cubicBezTo>
                    <a:pt x="17732" y="24140"/>
                    <a:pt x="17807" y="24097"/>
                    <a:pt x="17856" y="24016"/>
                  </a:cubicBezTo>
                  <a:cubicBezTo>
                    <a:pt x="17933" y="23885"/>
                    <a:pt x="18003" y="23839"/>
                    <a:pt x="18074" y="23839"/>
                  </a:cubicBezTo>
                  <a:cubicBezTo>
                    <a:pt x="18149" y="23839"/>
                    <a:pt x="18225" y="23889"/>
                    <a:pt x="18314" y="23946"/>
                  </a:cubicBezTo>
                  <a:cubicBezTo>
                    <a:pt x="18354" y="23971"/>
                    <a:pt x="18399" y="23991"/>
                    <a:pt x="18444" y="23991"/>
                  </a:cubicBezTo>
                  <a:cubicBezTo>
                    <a:pt x="18486" y="23991"/>
                    <a:pt x="18527" y="23974"/>
                    <a:pt x="18565" y="23929"/>
                  </a:cubicBezTo>
                  <a:cubicBezTo>
                    <a:pt x="18826" y="24324"/>
                    <a:pt x="18928" y="24804"/>
                    <a:pt x="19234" y="25167"/>
                  </a:cubicBezTo>
                  <a:cubicBezTo>
                    <a:pt x="19211" y="25378"/>
                    <a:pt x="19273" y="25535"/>
                    <a:pt x="19510" y="25552"/>
                  </a:cubicBezTo>
                  <a:cubicBezTo>
                    <a:pt x="19554" y="25617"/>
                    <a:pt x="19605" y="25649"/>
                    <a:pt x="19660" y="25649"/>
                  </a:cubicBezTo>
                  <a:cubicBezTo>
                    <a:pt x="19703" y="25649"/>
                    <a:pt x="19748" y="25629"/>
                    <a:pt x="19793" y="25592"/>
                  </a:cubicBezTo>
                  <a:cubicBezTo>
                    <a:pt x="19880" y="25527"/>
                    <a:pt x="19833" y="25450"/>
                    <a:pt x="19785" y="25386"/>
                  </a:cubicBezTo>
                  <a:cubicBezTo>
                    <a:pt x="19706" y="25299"/>
                    <a:pt x="19699" y="25189"/>
                    <a:pt x="19714" y="25080"/>
                  </a:cubicBezTo>
                  <a:cubicBezTo>
                    <a:pt x="19763" y="25071"/>
                    <a:pt x="19812" y="25067"/>
                    <a:pt x="19859" y="25067"/>
                  </a:cubicBezTo>
                  <a:cubicBezTo>
                    <a:pt x="20066" y="25067"/>
                    <a:pt x="20252" y="25147"/>
                    <a:pt x="20432" y="25269"/>
                  </a:cubicBezTo>
                  <a:cubicBezTo>
                    <a:pt x="20529" y="25329"/>
                    <a:pt x="20617" y="25368"/>
                    <a:pt x="20700" y="25368"/>
                  </a:cubicBezTo>
                  <a:cubicBezTo>
                    <a:pt x="20810" y="25368"/>
                    <a:pt x="20908" y="25299"/>
                    <a:pt x="20999" y="25119"/>
                  </a:cubicBezTo>
                  <a:cubicBezTo>
                    <a:pt x="21173" y="24774"/>
                    <a:pt x="21443" y="24564"/>
                    <a:pt x="21800" y="24564"/>
                  </a:cubicBezTo>
                  <a:cubicBezTo>
                    <a:pt x="21892" y="24564"/>
                    <a:pt x="21989" y="24578"/>
                    <a:pt x="22093" y="24607"/>
                  </a:cubicBezTo>
                  <a:lnTo>
                    <a:pt x="22100" y="24607"/>
                  </a:lnTo>
                  <a:cubicBezTo>
                    <a:pt x="22158" y="24657"/>
                    <a:pt x="22211" y="24677"/>
                    <a:pt x="22259" y="24677"/>
                  </a:cubicBezTo>
                  <a:cubicBezTo>
                    <a:pt x="22356" y="24677"/>
                    <a:pt x="22436" y="24598"/>
                    <a:pt x="22510" y="24520"/>
                  </a:cubicBezTo>
                  <a:cubicBezTo>
                    <a:pt x="22662" y="24345"/>
                    <a:pt x="22849" y="24298"/>
                    <a:pt x="23063" y="24298"/>
                  </a:cubicBezTo>
                  <a:cubicBezTo>
                    <a:pt x="23080" y="24298"/>
                    <a:pt x="23097" y="24299"/>
                    <a:pt x="23115" y="24299"/>
                  </a:cubicBezTo>
                  <a:cubicBezTo>
                    <a:pt x="23134" y="24300"/>
                    <a:pt x="23152" y="24301"/>
                    <a:pt x="23171" y="24301"/>
                  </a:cubicBezTo>
                  <a:cubicBezTo>
                    <a:pt x="23733" y="24301"/>
                    <a:pt x="24142" y="23841"/>
                    <a:pt x="24683" y="23765"/>
                  </a:cubicBezTo>
                  <a:cubicBezTo>
                    <a:pt x="24760" y="23757"/>
                    <a:pt x="24832" y="23615"/>
                    <a:pt x="24895" y="23521"/>
                  </a:cubicBezTo>
                  <a:cubicBezTo>
                    <a:pt x="24966" y="23402"/>
                    <a:pt x="25068" y="23339"/>
                    <a:pt x="25193" y="23292"/>
                  </a:cubicBezTo>
                  <a:cubicBezTo>
                    <a:pt x="25503" y="23177"/>
                    <a:pt x="25809" y="23101"/>
                    <a:pt x="26108" y="23101"/>
                  </a:cubicBezTo>
                  <a:cubicBezTo>
                    <a:pt x="26485" y="23101"/>
                    <a:pt x="26848" y="23223"/>
                    <a:pt x="27187" y="23544"/>
                  </a:cubicBezTo>
                  <a:cubicBezTo>
                    <a:pt x="27397" y="23618"/>
                    <a:pt x="27605" y="23710"/>
                    <a:pt x="27820" y="23710"/>
                  </a:cubicBezTo>
                  <a:cubicBezTo>
                    <a:pt x="27927" y="23710"/>
                    <a:pt x="28035" y="23688"/>
                    <a:pt x="28146" y="23630"/>
                  </a:cubicBezTo>
                  <a:cubicBezTo>
                    <a:pt x="28256" y="23797"/>
                    <a:pt x="28365" y="23855"/>
                    <a:pt x="28470" y="23855"/>
                  </a:cubicBezTo>
                  <a:cubicBezTo>
                    <a:pt x="28658" y="23855"/>
                    <a:pt x="28835" y="23667"/>
                    <a:pt x="28982" y="23576"/>
                  </a:cubicBezTo>
                  <a:cubicBezTo>
                    <a:pt x="29295" y="23379"/>
                    <a:pt x="28925" y="23260"/>
                    <a:pt x="28855" y="23111"/>
                  </a:cubicBezTo>
                  <a:cubicBezTo>
                    <a:pt x="28830" y="23071"/>
                    <a:pt x="28840" y="23016"/>
                    <a:pt x="28830" y="22969"/>
                  </a:cubicBezTo>
                  <a:lnTo>
                    <a:pt x="28830" y="22969"/>
                  </a:lnTo>
                  <a:cubicBezTo>
                    <a:pt x="28994" y="23118"/>
                    <a:pt x="29173" y="23156"/>
                    <a:pt x="29358" y="23156"/>
                  </a:cubicBezTo>
                  <a:cubicBezTo>
                    <a:pt x="29560" y="23156"/>
                    <a:pt x="29767" y="23110"/>
                    <a:pt x="29966" y="23110"/>
                  </a:cubicBezTo>
                  <a:cubicBezTo>
                    <a:pt x="29981" y="23110"/>
                    <a:pt x="29996" y="23110"/>
                    <a:pt x="30011" y="23111"/>
                  </a:cubicBezTo>
                  <a:cubicBezTo>
                    <a:pt x="30094" y="23111"/>
                    <a:pt x="30188" y="23081"/>
                    <a:pt x="30264" y="23081"/>
                  </a:cubicBezTo>
                  <a:cubicBezTo>
                    <a:pt x="30335" y="23081"/>
                    <a:pt x="30391" y="23107"/>
                    <a:pt x="30406" y="23205"/>
                  </a:cubicBezTo>
                  <a:cubicBezTo>
                    <a:pt x="30425" y="23345"/>
                    <a:pt x="30383" y="23382"/>
                    <a:pt x="30319" y="23382"/>
                  </a:cubicBezTo>
                  <a:cubicBezTo>
                    <a:pt x="30250" y="23382"/>
                    <a:pt x="30155" y="23339"/>
                    <a:pt x="30085" y="23339"/>
                  </a:cubicBezTo>
                  <a:cubicBezTo>
                    <a:pt x="30082" y="23339"/>
                    <a:pt x="30079" y="23339"/>
                    <a:pt x="30076" y="23339"/>
                  </a:cubicBezTo>
                  <a:cubicBezTo>
                    <a:pt x="29728" y="23362"/>
                    <a:pt x="29564" y="23583"/>
                    <a:pt x="29516" y="23891"/>
                  </a:cubicBezTo>
                  <a:cubicBezTo>
                    <a:pt x="29492" y="24039"/>
                    <a:pt x="29532" y="24077"/>
                    <a:pt x="29595" y="24077"/>
                  </a:cubicBezTo>
                  <a:cubicBezTo>
                    <a:pt x="29660" y="24077"/>
                    <a:pt x="29749" y="24037"/>
                    <a:pt x="29819" y="24037"/>
                  </a:cubicBezTo>
                  <a:cubicBezTo>
                    <a:pt x="29858" y="24037"/>
                    <a:pt x="29890" y="24049"/>
                    <a:pt x="29909" y="24088"/>
                  </a:cubicBezTo>
                  <a:cubicBezTo>
                    <a:pt x="29934" y="24142"/>
                    <a:pt x="30004" y="24165"/>
                    <a:pt x="30051" y="24205"/>
                  </a:cubicBezTo>
                  <a:cubicBezTo>
                    <a:pt x="29840" y="24259"/>
                    <a:pt x="29679" y="24449"/>
                    <a:pt x="29452" y="24449"/>
                  </a:cubicBezTo>
                  <a:cubicBezTo>
                    <a:pt x="29408" y="24449"/>
                    <a:pt x="29362" y="24442"/>
                    <a:pt x="29312" y="24426"/>
                  </a:cubicBezTo>
                  <a:cubicBezTo>
                    <a:pt x="29286" y="24417"/>
                    <a:pt x="29260" y="24413"/>
                    <a:pt x="29237" y="24413"/>
                  </a:cubicBezTo>
                  <a:cubicBezTo>
                    <a:pt x="29136" y="24413"/>
                    <a:pt x="29063" y="24489"/>
                    <a:pt x="29004" y="24590"/>
                  </a:cubicBezTo>
                  <a:cubicBezTo>
                    <a:pt x="28969" y="24626"/>
                    <a:pt x="28935" y="24640"/>
                    <a:pt x="28902" y="24640"/>
                  </a:cubicBezTo>
                  <a:cubicBezTo>
                    <a:pt x="28809" y="24640"/>
                    <a:pt x="28724" y="24536"/>
                    <a:pt x="28632" y="24536"/>
                  </a:cubicBezTo>
                  <a:cubicBezTo>
                    <a:pt x="28612" y="24536"/>
                    <a:pt x="28592" y="24540"/>
                    <a:pt x="28572" y="24552"/>
                  </a:cubicBezTo>
                  <a:cubicBezTo>
                    <a:pt x="28492" y="24724"/>
                    <a:pt x="28594" y="24874"/>
                    <a:pt x="28642" y="25015"/>
                  </a:cubicBezTo>
                  <a:cubicBezTo>
                    <a:pt x="28713" y="25221"/>
                    <a:pt x="28902" y="25356"/>
                    <a:pt x="29123" y="25410"/>
                  </a:cubicBezTo>
                  <a:cubicBezTo>
                    <a:pt x="29131" y="25008"/>
                    <a:pt x="29556" y="25291"/>
                    <a:pt x="29681" y="25072"/>
                  </a:cubicBezTo>
                  <a:cubicBezTo>
                    <a:pt x="29993" y="25002"/>
                    <a:pt x="30308" y="24973"/>
                    <a:pt x="30624" y="24973"/>
                  </a:cubicBezTo>
                  <a:cubicBezTo>
                    <a:pt x="30701" y="24973"/>
                    <a:pt x="30777" y="24974"/>
                    <a:pt x="30854" y="24978"/>
                  </a:cubicBezTo>
                  <a:cubicBezTo>
                    <a:pt x="30865" y="24978"/>
                    <a:pt x="30876" y="24978"/>
                    <a:pt x="30887" y="24978"/>
                  </a:cubicBezTo>
                  <a:cubicBezTo>
                    <a:pt x="31189" y="24978"/>
                    <a:pt x="31454" y="24876"/>
                    <a:pt x="31689" y="24685"/>
                  </a:cubicBezTo>
                  <a:lnTo>
                    <a:pt x="31886" y="24685"/>
                  </a:lnTo>
                  <a:cubicBezTo>
                    <a:pt x="32047" y="24837"/>
                    <a:pt x="32187" y="24929"/>
                    <a:pt x="32359" y="24929"/>
                  </a:cubicBezTo>
                  <a:cubicBezTo>
                    <a:pt x="32474" y="24929"/>
                    <a:pt x="32603" y="24888"/>
                    <a:pt x="32761" y="24796"/>
                  </a:cubicBezTo>
                  <a:cubicBezTo>
                    <a:pt x="33052" y="24622"/>
                    <a:pt x="33375" y="24379"/>
                    <a:pt x="33713" y="24324"/>
                  </a:cubicBezTo>
                  <a:cubicBezTo>
                    <a:pt x="34735" y="24182"/>
                    <a:pt x="35366" y="23355"/>
                    <a:pt x="36247" y="22954"/>
                  </a:cubicBezTo>
                  <a:cubicBezTo>
                    <a:pt x="37050" y="22591"/>
                    <a:pt x="37649" y="21843"/>
                    <a:pt x="38491" y="21497"/>
                  </a:cubicBezTo>
                  <a:cubicBezTo>
                    <a:pt x="39121" y="21246"/>
                    <a:pt x="39563" y="20654"/>
                    <a:pt x="40232" y="20466"/>
                  </a:cubicBezTo>
                  <a:cubicBezTo>
                    <a:pt x="40421" y="20466"/>
                    <a:pt x="40451" y="20309"/>
                    <a:pt x="40523" y="20182"/>
                  </a:cubicBezTo>
                  <a:cubicBezTo>
                    <a:pt x="40759" y="20175"/>
                    <a:pt x="41003" y="20142"/>
                    <a:pt x="41192" y="19978"/>
                  </a:cubicBezTo>
                  <a:cubicBezTo>
                    <a:pt x="41955" y="19324"/>
                    <a:pt x="42924" y="19016"/>
                    <a:pt x="43757" y="18402"/>
                  </a:cubicBezTo>
                  <a:lnTo>
                    <a:pt x="43757" y="18402"/>
                  </a:lnTo>
                  <a:cubicBezTo>
                    <a:pt x="43703" y="18718"/>
                    <a:pt x="43546" y="18922"/>
                    <a:pt x="43397" y="19120"/>
                  </a:cubicBezTo>
                  <a:cubicBezTo>
                    <a:pt x="43302" y="19190"/>
                    <a:pt x="43208" y="19252"/>
                    <a:pt x="43106" y="19317"/>
                  </a:cubicBezTo>
                  <a:cubicBezTo>
                    <a:pt x="43074" y="19312"/>
                    <a:pt x="43044" y="19310"/>
                    <a:pt x="43015" y="19310"/>
                  </a:cubicBezTo>
                  <a:cubicBezTo>
                    <a:pt x="42827" y="19310"/>
                    <a:pt x="42694" y="19403"/>
                    <a:pt x="42633" y="19608"/>
                  </a:cubicBezTo>
                  <a:cubicBezTo>
                    <a:pt x="42569" y="19640"/>
                    <a:pt x="42507" y="19678"/>
                    <a:pt x="42452" y="19710"/>
                  </a:cubicBezTo>
                  <a:cubicBezTo>
                    <a:pt x="42397" y="19749"/>
                    <a:pt x="42303" y="19804"/>
                    <a:pt x="42303" y="19812"/>
                  </a:cubicBezTo>
                  <a:cubicBezTo>
                    <a:pt x="42561" y="20356"/>
                    <a:pt x="42019" y="20836"/>
                    <a:pt x="42184" y="21363"/>
                  </a:cubicBezTo>
                  <a:cubicBezTo>
                    <a:pt x="42191" y="21388"/>
                    <a:pt x="42231" y="21403"/>
                    <a:pt x="42246" y="21425"/>
                  </a:cubicBezTo>
                  <a:cubicBezTo>
                    <a:pt x="42318" y="21473"/>
                    <a:pt x="42380" y="21520"/>
                    <a:pt x="42452" y="21567"/>
                  </a:cubicBezTo>
                  <a:cubicBezTo>
                    <a:pt x="42357" y="21646"/>
                    <a:pt x="42303" y="21773"/>
                    <a:pt x="42318" y="21930"/>
                  </a:cubicBezTo>
                  <a:cubicBezTo>
                    <a:pt x="42333" y="22151"/>
                    <a:pt x="42474" y="22293"/>
                    <a:pt x="42688" y="22293"/>
                  </a:cubicBezTo>
                  <a:cubicBezTo>
                    <a:pt x="42703" y="22293"/>
                    <a:pt x="42728" y="22285"/>
                    <a:pt x="42743" y="22285"/>
                  </a:cubicBezTo>
                  <a:cubicBezTo>
                    <a:pt x="42766" y="22298"/>
                    <a:pt x="42793" y="22304"/>
                    <a:pt x="42825" y="22304"/>
                  </a:cubicBezTo>
                  <a:cubicBezTo>
                    <a:pt x="42890" y="22304"/>
                    <a:pt x="42976" y="22280"/>
                    <a:pt x="43096" y="22238"/>
                  </a:cubicBezTo>
                  <a:cubicBezTo>
                    <a:pt x="43128" y="22228"/>
                    <a:pt x="43168" y="22221"/>
                    <a:pt x="43208" y="22198"/>
                  </a:cubicBezTo>
                  <a:cubicBezTo>
                    <a:pt x="43227" y="22196"/>
                    <a:pt x="43247" y="22195"/>
                    <a:pt x="43267" y="22195"/>
                  </a:cubicBezTo>
                  <a:cubicBezTo>
                    <a:pt x="43407" y="22195"/>
                    <a:pt x="43543" y="22249"/>
                    <a:pt x="43521" y="22395"/>
                  </a:cubicBezTo>
                  <a:cubicBezTo>
                    <a:pt x="43469" y="22902"/>
                    <a:pt x="43686" y="23063"/>
                    <a:pt x="44055" y="23063"/>
                  </a:cubicBezTo>
                  <a:cubicBezTo>
                    <a:pt x="44122" y="23063"/>
                    <a:pt x="44193" y="23058"/>
                    <a:pt x="44270" y="23048"/>
                  </a:cubicBezTo>
                  <a:cubicBezTo>
                    <a:pt x="44428" y="23056"/>
                    <a:pt x="44578" y="23064"/>
                    <a:pt x="44734" y="23064"/>
                  </a:cubicBezTo>
                  <a:cubicBezTo>
                    <a:pt x="44994" y="23183"/>
                    <a:pt x="45186" y="23454"/>
                    <a:pt x="45487" y="23454"/>
                  </a:cubicBezTo>
                  <a:cubicBezTo>
                    <a:pt x="45523" y="23454"/>
                    <a:pt x="45560" y="23450"/>
                    <a:pt x="45600" y="23441"/>
                  </a:cubicBezTo>
                  <a:lnTo>
                    <a:pt x="45789" y="23441"/>
                  </a:lnTo>
                  <a:cubicBezTo>
                    <a:pt x="45828" y="23474"/>
                    <a:pt x="45860" y="23504"/>
                    <a:pt x="45893" y="23536"/>
                  </a:cubicBezTo>
                  <a:lnTo>
                    <a:pt x="45893" y="23544"/>
                  </a:lnTo>
                  <a:cubicBezTo>
                    <a:pt x="45967" y="23590"/>
                    <a:pt x="46033" y="23608"/>
                    <a:pt x="46094" y="23608"/>
                  </a:cubicBezTo>
                  <a:cubicBezTo>
                    <a:pt x="46324" y="23608"/>
                    <a:pt x="46482" y="23343"/>
                    <a:pt x="46718" y="23300"/>
                  </a:cubicBezTo>
                  <a:cubicBezTo>
                    <a:pt x="46766" y="23441"/>
                    <a:pt x="46813" y="23591"/>
                    <a:pt x="46852" y="23732"/>
                  </a:cubicBezTo>
                  <a:lnTo>
                    <a:pt x="46758" y="23827"/>
                  </a:lnTo>
                  <a:cubicBezTo>
                    <a:pt x="46561" y="23844"/>
                    <a:pt x="46420" y="23946"/>
                    <a:pt x="46395" y="24135"/>
                  </a:cubicBezTo>
                  <a:cubicBezTo>
                    <a:pt x="46365" y="24324"/>
                    <a:pt x="46537" y="24292"/>
                    <a:pt x="46648" y="24307"/>
                  </a:cubicBezTo>
                  <a:lnTo>
                    <a:pt x="46656" y="24307"/>
                  </a:lnTo>
                  <a:cubicBezTo>
                    <a:pt x="46679" y="24331"/>
                    <a:pt x="46711" y="24354"/>
                    <a:pt x="46733" y="24371"/>
                  </a:cubicBezTo>
                  <a:cubicBezTo>
                    <a:pt x="46664" y="24426"/>
                    <a:pt x="46616" y="24505"/>
                    <a:pt x="46592" y="24615"/>
                  </a:cubicBezTo>
                  <a:cubicBezTo>
                    <a:pt x="46569" y="24796"/>
                    <a:pt x="46686" y="24921"/>
                    <a:pt x="46845" y="24961"/>
                  </a:cubicBezTo>
                  <a:cubicBezTo>
                    <a:pt x="46879" y="24969"/>
                    <a:pt x="46910" y="24974"/>
                    <a:pt x="46940" y="24974"/>
                  </a:cubicBezTo>
                  <a:cubicBezTo>
                    <a:pt x="47097" y="24974"/>
                    <a:pt x="47201" y="24857"/>
                    <a:pt x="47253" y="24677"/>
                  </a:cubicBezTo>
                  <a:cubicBezTo>
                    <a:pt x="47253" y="24568"/>
                    <a:pt x="47215" y="24473"/>
                    <a:pt x="47151" y="24411"/>
                  </a:cubicBezTo>
                  <a:cubicBezTo>
                    <a:pt x="47245" y="24411"/>
                    <a:pt x="47340" y="24379"/>
                    <a:pt x="47434" y="24316"/>
                  </a:cubicBezTo>
                  <a:lnTo>
                    <a:pt x="47514" y="24316"/>
                  </a:lnTo>
                  <a:lnTo>
                    <a:pt x="47514" y="24324"/>
                  </a:lnTo>
                  <a:cubicBezTo>
                    <a:pt x="47640" y="24433"/>
                    <a:pt x="47773" y="24441"/>
                    <a:pt x="47939" y="24449"/>
                  </a:cubicBezTo>
                  <a:cubicBezTo>
                    <a:pt x="47953" y="24449"/>
                    <a:pt x="47967" y="24450"/>
                    <a:pt x="47980" y="24450"/>
                  </a:cubicBezTo>
                  <a:cubicBezTo>
                    <a:pt x="48462" y="24450"/>
                    <a:pt x="48787" y="24039"/>
                    <a:pt x="49229" y="24001"/>
                  </a:cubicBezTo>
                  <a:cubicBezTo>
                    <a:pt x="50049" y="23929"/>
                    <a:pt x="50796" y="23638"/>
                    <a:pt x="51552" y="23347"/>
                  </a:cubicBezTo>
                  <a:cubicBezTo>
                    <a:pt x="51939" y="23213"/>
                    <a:pt x="52285" y="23009"/>
                    <a:pt x="52608" y="22773"/>
                  </a:cubicBezTo>
                  <a:cubicBezTo>
                    <a:pt x="52931" y="22663"/>
                    <a:pt x="53245" y="22497"/>
                    <a:pt x="53568" y="22417"/>
                  </a:cubicBezTo>
                  <a:cubicBezTo>
                    <a:pt x="54032" y="22310"/>
                    <a:pt x="54283" y="21812"/>
                    <a:pt x="54786" y="21812"/>
                  </a:cubicBezTo>
                  <a:cubicBezTo>
                    <a:pt x="54794" y="21812"/>
                    <a:pt x="54803" y="21812"/>
                    <a:pt x="54811" y="21813"/>
                  </a:cubicBezTo>
                  <a:cubicBezTo>
                    <a:pt x="54875" y="21922"/>
                    <a:pt x="55079" y="21922"/>
                    <a:pt x="55040" y="22134"/>
                  </a:cubicBezTo>
                  <a:cubicBezTo>
                    <a:pt x="55000" y="22332"/>
                    <a:pt x="55064" y="22504"/>
                    <a:pt x="55166" y="22671"/>
                  </a:cubicBezTo>
                  <a:cubicBezTo>
                    <a:pt x="55000" y="22780"/>
                    <a:pt x="54962" y="22984"/>
                    <a:pt x="54977" y="23205"/>
                  </a:cubicBezTo>
                  <a:cubicBezTo>
                    <a:pt x="55000" y="23483"/>
                    <a:pt x="55160" y="23678"/>
                    <a:pt x="55448" y="23678"/>
                  </a:cubicBezTo>
                  <a:cubicBezTo>
                    <a:pt x="55454" y="23678"/>
                    <a:pt x="55459" y="23678"/>
                    <a:pt x="55465" y="23678"/>
                  </a:cubicBezTo>
                  <a:cubicBezTo>
                    <a:pt x="55765" y="23663"/>
                    <a:pt x="55914" y="23481"/>
                    <a:pt x="55945" y="23198"/>
                  </a:cubicBezTo>
                  <a:cubicBezTo>
                    <a:pt x="56103" y="23126"/>
                    <a:pt x="56275" y="23048"/>
                    <a:pt x="56442" y="22962"/>
                  </a:cubicBezTo>
                  <a:cubicBezTo>
                    <a:pt x="56474" y="22962"/>
                    <a:pt x="56504" y="22969"/>
                    <a:pt x="56536" y="22969"/>
                  </a:cubicBezTo>
                  <a:cubicBezTo>
                    <a:pt x="56464" y="23237"/>
                    <a:pt x="56765" y="23260"/>
                    <a:pt x="56867" y="23409"/>
                  </a:cubicBezTo>
                  <a:cubicBezTo>
                    <a:pt x="56805" y="23496"/>
                    <a:pt x="56745" y="23523"/>
                    <a:pt x="56685" y="23523"/>
                  </a:cubicBezTo>
                  <a:cubicBezTo>
                    <a:pt x="56615" y="23523"/>
                    <a:pt x="56545" y="23486"/>
                    <a:pt x="56474" y="23466"/>
                  </a:cubicBezTo>
                  <a:cubicBezTo>
                    <a:pt x="56422" y="23450"/>
                    <a:pt x="56368" y="23438"/>
                    <a:pt x="56318" y="23438"/>
                  </a:cubicBezTo>
                  <a:cubicBezTo>
                    <a:pt x="56243" y="23438"/>
                    <a:pt x="56176" y="23464"/>
                    <a:pt x="56134" y="23544"/>
                  </a:cubicBezTo>
                  <a:cubicBezTo>
                    <a:pt x="56079" y="23646"/>
                    <a:pt x="56134" y="23757"/>
                    <a:pt x="56198" y="23851"/>
                  </a:cubicBezTo>
                  <a:cubicBezTo>
                    <a:pt x="56217" y="23837"/>
                    <a:pt x="56237" y="23831"/>
                    <a:pt x="56256" y="23831"/>
                  </a:cubicBezTo>
                  <a:cubicBezTo>
                    <a:pt x="56345" y="23831"/>
                    <a:pt x="56428" y="23965"/>
                    <a:pt x="56518" y="23965"/>
                  </a:cubicBezTo>
                  <a:cubicBezTo>
                    <a:pt x="56554" y="23965"/>
                    <a:pt x="56591" y="23943"/>
                    <a:pt x="56631" y="23882"/>
                  </a:cubicBezTo>
                  <a:cubicBezTo>
                    <a:pt x="56708" y="23760"/>
                    <a:pt x="56790" y="23721"/>
                    <a:pt x="56876" y="23721"/>
                  </a:cubicBezTo>
                  <a:cubicBezTo>
                    <a:pt x="56984" y="23721"/>
                    <a:pt x="57095" y="23784"/>
                    <a:pt x="57205" y="23827"/>
                  </a:cubicBezTo>
                  <a:cubicBezTo>
                    <a:pt x="57150" y="24135"/>
                    <a:pt x="57504" y="24118"/>
                    <a:pt x="57590" y="24307"/>
                  </a:cubicBezTo>
                  <a:cubicBezTo>
                    <a:pt x="57652" y="24369"/>
                    <a:pt x="57708" y="24394"/>
                    <a:pt x="57759" y="24394"/>
                  </a:cubicBezTo>
                  <a:cubicBezTo>
                    <a:pt x="57844" y="24394"/>
                    <a:pt x="57914" y="24320"/>
                    <a:pt x="57968" y="24222"/>
                  </a:cubicBezTo>
                  <a:cubicBezTo>
                    <a:pt x="58049" y="24067"/>
                    <a:pt x="58172" y="24015"/>
                    <a:pt x="58329" y="24015"/>
                  </a:cubicBezTo>
                  <a:cubicBezTo>
                    <a:pt x="58340" y="24015"/>
                    <a:pt x="58352" y="24015"/>
                    <a:pt x="58363" y="24016"/>
                  </a:cubicBezTo>
                  <a:lnTo>
                    <a:pt x="58371" y="24118"/>
                  </a:lnTo>
                  <a:cubicBezTo>
                    <a:pt x="58222" y="24364"/>
                    <a:pt x="58237" y="24528"/>
                    <a:pt x="58560" y="24600"/>
                  </a:cubicBezTo>
                  <a:cubicBezTo>
                    <a:pt x="58654" y="24622"/>
                    <a:pt x="58788" y="24670"/>
                    <a:pt x="58858" y="24741"/>
                  </a:cubicBezTo>
                  <a:cubicBezTo>
                    <a:pt x="58851" y="24741"/>
                    <a:pt x="58843" y="24732"/>
                    <a:pt x="58836" y="24732"/>
                  </a:cubicBezTo>
                  <a:cubicBezTo>
                    <a:pt x="58622" y="24749"/>
                    <a:pt x="58496" y="24866"/>
                    <a:pt x="58473" y="25072"/>
                  </a:cubicBezTo>
                  <a:cubicBezTo>
                    <a:pt x="58441" y="25299"/>
                    <a:pt x="58575" y="25418"/>
                    <a:pt x="58796" y="25425"/>
                  </a:cubicBezTo>
                  <a:cubicBezTo>
                    <a:pt x="58805" y="25426"/>
                    <a:pt x="58814" y="25426"/>
                    <a:pt x="58822" y="25426"/>
                  </a:cubicBezTo>
                  <a:cubicBezTo>
                    <a:pt x="59013" y="25426"/>
                    <a:pt x="59157" y="25345"/>
                    <a:pt x="59166" y="25119"/>
                  </a:cubicBezTo>
                  <a:lnTo>
                    <a:pt x="59166" y="25080"/>
                  </a:lnTo>
                  <a:cubicBezTo>
                    <a:pt x="59227" y="25104"/>
                    <a:pt x="59293" y="25112"/>
                    <a:pt x="59362" y="25112"/>
                  </a:cubicBezTo>
                  <a:cubicBezTo>
                    <a:pt x="59509" y="25112"/>
                    <a:pt x="59668" y="25074"/>
                    <a:pt x="59815" y="25074"/>
                  </a:cubicBezTo>
                  <a:cubicBezTo>
                    <a:pt x="59845" y="25074"/>
                    <a:pt x="59876" y="25076"/>
                    <a:pt x="59905" y="25080"/>
                  </a:cubicBezTo>
                  <a:cubicBezTo>
                    <a:pt x="59960" y="25080"/>
                    <a:pt x="60024" y="25072"/>
                    <a:pt x="60086" y="25072"/>
                  </a:cubicBezTo>
                  <a:cubicBezTo>
                    <a:pt x="60137" y="25087"/>
                    <a:pt x="60187" y="25094"/>
                    <a:pt x="60237" y="25094"/>
                  </a:cubicBezTo>
                  <a:cubicBezTo>
                    <a:pt x="60500" y="25094"/>
                    <a:pt x="60750" y="24914"/>
                    <a:pt x="60961" y="24914"/>
                  </a:cubicBezTo>
                  <a:cubicBezTo>
                    <a:pt x="60996" y="24914"/>
                    <a:pt x="61030" y="24919"/>
                    <a:pt x="61063" y="24930"/>
                  </a:cubicBezTo>
                  <a:cubicBezTo>
                    <a:pt x="61166" y="24963"/>
                    <a:pt x="61261" y="24976"/>
                    <a:pt x="61350" y="24976"/>
                  </a:cubicBezTo>
                  <a:cubicBezTo>
                    <a:pt x="61624" y="24976"/>
                    <a:pt x="61848" y="24853"/>
                    <a:pt x="62103" y="24789"/>
                  </a:cubicBezTo>
                  <a:cubicBezTo>
                    <a:pt x="62259" y="24772"/>
                    <a:pt x="62386" y="24717"/>
                    <a:pt x="62480" y="24590"/>
                  </a:cubicBezTo>
                  <a:cubicBezTo>
                    <a:pt x="62709" y="24411"/>
                    <a:pt x="63030" y="24590"/>
                    <a:pt x="63251" y="24401"/>
                  </a:cubicBezTo>
                  <a:cubicBezTo>
                    <a:pt x="63607" y="24379"/>
                    <a:pt x="63952" y="24299"/>
                    <a:pt x="64283" y="24190"/>
                  </a:cubicBezTo>
                  <a:cubicBezTo>
                    <a:pt x="64464" y="24260"/>
                    <a:pt x="64646" y="24307"/>
                    <a:pt x="64818" y="24354"/>
                  </a:cubicBezTo>
                  <a:cubicBezTo>
                    <a:pt x="64847" y="24361"/>
                    <a:pt x="64873" y="24365"/>
                    <a:pt x="64898" y="24365"/>
                  </a:cubicBezTo>
                  <a:cubicBezTo>
                    <a:pt x="65117" y="24365"/>
                    <a:pt x="65152" y="24091"/>
                    <a:pt x="65188" y="23851"/>
                  </a:cubicBezTo>
                  <a:cubicBezTo>
                    <a:pt x="65235" y="23834"/>
                    <a:pt x="65283" y="23819"/>
                    <a:pt x="65330" y="23797"/>
                  </a:cubicBezTo>
                  <a:cubicBezTo>
                    <a:pt x="65693" y="23663"/>
                    <a:pt x="66086" y="23717"/>
                    <a:pt x="66424" y="23536"/>
                  </a:cubicBezTo>
                  <a:lnTo>
                    <a:pt x="66464" y="23544"/>
                  </a:lnTo>
                  <a:lnTo>
                    <a:pt x="66511" y="23536"/>
                  </a:lnTo>
                  <a:cubicBezTo>
                    <a:pt x="66565" y="23567"/>
                    <a:pt x="66610" y="23580"/>
                    <a:pt x="66648" y="23580"/>
                  </a:cubicBezTo>
                  <a:cubicBezTo>
                    <a:pt x="66768" y="23580"/>
                    <a:pt x="66827" y="23456"/>
                    <a:pt x="66904" y="23355"/>
                  </a:cubicBezTo>
                  <a:cubicBezTo>
                    <a:pt x="67102" y="23324"/>
                    <a:pt x="67306" y="23300"/>
                    <a:pt x="67471" y="23158"/>
                  </a:cubicBezTo>
                  <a:cubicBezTo>
                    <a:pt x="67528" y="23190"/>
                    <a:pt x="67580" y="23204"/>
                    <a:pt x="67631" y="23204"/>
                  </a:cubicBezTo>
                  <a:cubicBezTo>
                    <a:pt x="67707" y="23204"/>
                    <a:pt x="67781" y="23173"/>
                    <a:pt x="67866" y="23126"/>
                  </a:cubicBezTo>
                  <a:cubicBezTo>
                    <a:pt x="68117" y="22977"/>
                    <a:pt x="68385" y="22812"/>
                    <a:pt x="68691" y="22805"/>
                  </a:cubicBezTo>
                  <a:cubicBezTo>
                    <a:pt x="69432" y="22795"/>
                    <a:pt x="70108" y="22474"/>
                    <a:pt x="70834" y="22395"/>
                  </a:cubicBezTo>
                  <a:cubicBezTo>
                    <a:pt x="71344" y="22395"/>
                    <a:pt x="71856" y="22387"/>
                    <a:pt x="72361" y="22387"/>
                  </a:cubicBezTo>
                  <a:cubicBezTo>
                    <a:pt x="72495" y="22387"/>
                    <a:pt x="72572" y="22465"/>
                    <a:pt x="72597" y="22584"/>
                  </a:cubicBezTo>
                  <a:cubicBezTo>
                    <a:pt x="72633" y="22794"/>
                    <a:pt x="72694" y="22882"/>
                    <a:pt x="72773" y="22882"/>
                  </a:cubicBezTo>
                  <a:cubicBezTo>
                    <a:pt x="72848" y="22882"/>
                    <a:pt x="72938" y="22804"/>
                    <a:pt x="73037" y="22678"/>
                  </a:cubicBezTo>
                  <a:cubicBezTo>
                    <a:pt x="73423" y="22788"/>
                    <a:pt x="73959" y="22569"/>
                    <a:pt x="74108" y="23183"/>
                  </a:cubicBezTo>
                  <a:cubicBezTo>
                    <a:pt x="74116" y="23205"/>
                    <a:pt x="74171" y="23220"/>
                    <a:pt x="74235" y="23230"/>
                  </a:cubicBezTo>
                  <a:cubicBezTo>
                    <a:pt x="74029" y="23362"/>
                    <a:pt x="73880" y="23591"/>
                    <a:pt x="73887" y="23827"/>
                  </a:cubicBezTo>
                  <a:cubicBezTo>
                    <a:pt x="73895" y="24134"/>
                    <a:pt x="74195" y="24449"/>
                    <a:pt x="74479" y="24449"/>
                  </a:cubicBezTo>
                  <a:cubicBezTo>
                    <a:pt x="74487" y="24449"/>
                    <a:pt x="74494" y="24449"/>
                    <a:pt x="74501" y="24449"/>
                  </a:cubicBezTo>
                  <a:cubicBezTo>
                    <a:pt x="74825" y="24441"/>
                    <a:pt x="75218" y="24080"/>
                    <a:pt x="75218" y="23787"/>
                  </a:cubicBezTo>
                  <a:cubicBezTo>
                    <a:pt x="75227" y="23536"/>
                    <a:pt x="75038" y="23285"/>
                    <a:pt x="74802" y="23183"/>
                  </a:cubicBezTo>
                  <a:cubicBezTo>
                    <a:pt x="74887" y="23150"/>
                    <a:pt x="74966" y="23103"/>
                    <a:pt x="75046" y="23056"/>
                  </a:cubicBezTo>
                  <a:cubicBezTo>
                    <a:pt x="75093" y="23071"/>
                    <a:pt x="75170" y="23079"/>
                    <a:pt x="75170" y="23103"/>
                  </a:cubicBezTo>
                  <a:cubicBezTo>
                    <a:pt x="75265" y="23851"/>
                    <a:pt x="75871" y="23819"/>
                    <a:pt x="76391" y="23921"/>
                  </a:cubicBezTo>
                  <a:cubicBezTo>
                    <a:pt x="76462" y="24011"/>
                    <a:pt x="76541" y="24063"/>
                    <a:pt x="76627" y="24063"/>
                  </a:cubicBezTo>
                  <a:cubicBezTo>
                    <a:pt x="76678" y="24063"/>
                    <a:pt x="76730" y="24046"/>
                    <a:pt x="76786" y="24008"/>
                  </a:cubicBezTo>
                  <a:cubicBezTo>
                    <a:pt x="76824" y="24033"/>
                    <a:pt x="76871" y="24056"/>
                    <a:pt x="76928" y="24063"/>
                  </a:cubicBezTo>
                  <a:cubicBezTo>
                    <a:pt x="76954" y="24068"/>
                    <a:pt x="76981" y="24071"/>
                    <a:pt x="77007" y="24071"/>
                  </a:cubicBezTo>
                  <a:cubicBezTo>
                    <a:pt x="77148" y="24071"/>
                    <a:pt x="77272" y="23997"/>
                    <a:pt x="77305" y="23851"/>
                  </a:cubicBezTo>
                  <a:cubicBezTo>
                    <a:pt x="77343" y="23630"/>
                    <a:pt x="77194" y="23504"/>
                    <a:pt x="76997" y="23434"/>
                  </a:cubicBezTo>
                  <a:cubicBezTo>
                    <a:pt x="76880" y="23434"/>
                    <a:pt x="76801" y="23474"/>
                    <a:pt x="76754" y="23536"/>
                  </a:cubicBezTo>
                  <a:cubicBezTo>
                    <a:pt x="76706" y="23528"/>
                    <a:pt x="76659" y="23513"/>
                    <a:pt x="76612" y="23504"/>
                  </a:cubicBezTo>
                  <a:cubicBezTo>
                    <a:pt x="76478" y="23474"/>
                    <a:pt x="76336" y="23466"/>
                    <a:pt x="76202" y="23441"/>
                  </a:cubicBezTo>
                  <a:cubicBezTo>
                    <a:pt x="76162" y="23419"/>
                    <a:pt x="76132" y="23402"/>
                    <a:pt x="76100" y="23379"/>
                  </a:cubicBezTo>
                  <a:cubicBezTo>
                    <a:pt x="76092" y="23379"/>
                    <a:pt x="76107" y="23347"/>
                    <a:pt x="76115" y="23347"/>
                  </a:cubicBezTo>
                  <a:cubicBezTo>
                    <a:pt x="76417" y="23251"/>
                    <a:pt x="76725" y="23211"/>
                    <a:pt x="77032" y="23211"/>
                  </a:cubicBezTo>
                  <a:cubicBezTo>
                    <a:pt x="77253" y="23211"/>
                    <a:pt x="77474" y="23232"/>
                    <a:pt x="77691" y="23268"/>
                  </a:cubicBezTo>
                  <a:cubicBezTo>
                    <a:pt x="77750" y="23279"/>
                    <a:pt x="77804" y="23284"/>
                    <a:pt x="77854" y="23284"/>
                  </a:cubicBezTo>
                  <a:cubicBezTo>
                    <a:pt x="77986" y="23284"/>
                    <a:pt x="78096" y="23246"/>
                    <a:pt x="78210" y="23166"/>
                  </a:cubicBezTo>
                  <a:cubicBezTo>
                    <a:pt x="78281" y="23310"/>
                    <a:pt x="78412" y="23348"/>
                    <a:pt x="78554" y="23348"/>
                  </a:cubicBezTo>
                  <a:cubicBezTo>
                    <a:pt x="78568" y="23348"/>
                    <a:pt x="78582" y="23348"/>
                    <a:pt x="78596" y="23347"/>
                  </a:cubicBezTo>
                  <a:lnTo>
                    <a:pt x="78596" y="23347"/>
                  </a:lnTo>
                  <a:cubicBezTo>
                    <a:pt x="78706" y="23496"/>
                    <a:pt x="78556" y="23544"/>
                    <a:pt x="78494" y="23630"/>
                  </a:cubicBezTo>
                  <a:cubicBezTo>
                    <a:pt x="78203" y="23663"/>
                    <a:pt x="77910" y="23685"/>
                    <a:pt x="77612" y="23725"/>
                  </a:cubicBezTo>
                  <a:cubicBezTo>
                    <a:pt x="77455" y="23749"/>
                    <a:pt x="77360" y="23844"/>
                    <a:pt x="77360" y="24016"/>
                  </a:cubicBezTo>
                  <a:cubicBezTo>
                    <a:pt x="77360" y="24113"/>
                    <a:pt x="77408" y="24203"/>
                    <a:pt x="77488" y="24203"/>
                  </a:cubicBezTo>
                  <a:cubicBezTo>
                    <a:pt x="77499" y="24203"/>
                    <a:pt x="77512" y="24201"/>
                    <a:pt x="77525" y="24197"/>
                  </a:cubicBezTo>
                  <a:cubicBezTo>
                    <a:pt x="77942" y="24056"/>
                    <a:pt x="78422" y="24252"/>
                    <a:pt x="78792" y="23929"/>
                  </a:cubicBezTo>
                  <a:cubicBezTo>
                    <a:pt x="78954" y="24012"/>
                    <a:pt x="79121" y="24032"/>
                    <a:pt x="79290" y="24032"/>
                  </a:cubicBezTo>
                  <a:cubicBezTo>
                    <a:pt x="79449" y="24032"/>
                    <a:pt x="79609" y="24014"/>
                    <a:pt x="79769" y="24014"/>
                  </a:cubicBezTo>
                  <a:cubicBezTo>
                    <a:pt x="79795" y="24014"/>
                    <a:pt x="79821" y="24015"/>
                    <a:pt x="79847" y="24016"/>
                  </a:cubicBezTo>
                  <a:lnTo>
                    <a:pt x="79941" y="24016"/>
                  </a:lnTo>
                  <a:cubicBezTo>
                    <a:pt x="79975" y="24012"/>
                    <a:pt x="80009" y="24011"/>
                    <a:pt x="80043" y="24011"/>
                  </a:cubicBezTo>
                  <a:cubicBezTo>
                    <a:pt x="80165" y="24011"/>
                    <a:pt x="80291" y="24029"/>
                    <a:pt x="80415" y="24029"/>
                  </a:cubicBezTo>
                  <a:cubicBezTo>
                    <a:pt x="80549" y="24029"/>
                    <a:pt x="80682" y="24008"/>
                    <a:pt x="80809" y="23921"/>
                  </a:cubicBezTo>
                  <a:cubicBezTo>
                    <a:pt x="81067" y="23812"/>
                    <a:pt x="81281" y="23591"/>
                    <a:pt x="81572" y="23536"/>
                  </a:cubicBezTo>
                  <a:cubicBezTo>
                    <a:pt x="82218" y="23481"/>
                    <a:pt x="82738" y="23103"/>
                    <a:pt x="83320" y="22875"/>
                  </a:cubicBezTo>
                  <a:cubicBezTo>
                    <a:pt x="83524" y="22795"/>
                    <a:pt x="83682" y="22686"/>
                    <a:pt x="83588" y="22465"/>
                  </a:cubicBezTo>
                  <a:cubicBezTo>
                    <a:pt x="83549" y="22373"/>
                    <a:pt x="83497" y="22342"/>
                    <a:pt x="83440" y="22342"/>
                  </a:cubicBezTo>
                  <a:cubicBezTo>
                    <a:pt x="83360" y="22342"/>
                    <a:pt x="83271" y="22403"/>
                    <a:pt x="83193" y="22449"/>
                  </a:cubicBezTo>
                  <a:cubicBezTo>
                    <a:pt x="82902" y="22616"/>
                    <a:pt x="82430" y="22380"/>
                    <a:pt x="82303" y="22875"/>
                  </a:cubicBezTo>
                  <a:cubicBezTo>
                    <a:pt x="82273" y="22852"/>
                    <a:pt x="82233" y="22827"/>
                    <a:pt x="82209" y="22788"/>
                  </a:cubicBezTo>
                  <a:cubicBezTo>
                    <a:pt x="82129" y="22679"/>
                    <a:pt x="82048" y="22633"/>
                    <a:pt x="81971" y="22633"/>
                  </a:cubicBezTo>
                  <a:cubicBezTo>
                    <a:pt x="81875" y="22633"/>
                    <a:pt x="81784" y="22704"/>
                    <a:pt x="81706" y="22812"/>
                  </a:cubicBezTo>
                  <a:cubicBezTo>
                    <a:pt x="81642" y="22900"/>
                    <a:pt x="81584" y="22932"/>
                    <a:pt x="81532" y="22932"/>
                  </a:cubicBezTo>
                  <a:cubicBezTo>
                    <a:pt x="81431" y="22932"/>
                    <a:pt x="81351" y="22811"/>
                    <a:pt x="81288" y="22748"/>
                  </a:cubicBezTo>
                  <a:cubicBezTo>
                    <a:pt x="81122" y="22584"/>
                    <a:pt x="81358" y="22569"/>
                    <a:pt x="81438" y="22504"/>
                  </a:cubicBezTo>
                  <a:cubicBezTo>
                    <a:pt x="81572" y="22410"/>
                    <a:pt x="81776" y="22276"/>
                    <a:pt x="81547" y="22166"/>
                  </a:cubicBezTo>
                  <a:cubicBezTo>
                    <a:pt x="81139" y="21977"/>
                    <a:pt x="81525" y="21922"/>
                    <a:pt x="81572" y="21813"/>
                  </a:cubicBezTo>
                  <a:cubicBezTo>
                    <a:pt x="81706" y="21915"/>
                    <a:pt x="81849" y="21947"/>
                    <a:pt x="81993" y="21947"/>
                  </a:cubicBezTo>
                  <a:cubicBezTo>
                    <a:pt x="82205" y="21947"/>
                    <a:pt x="82419" y="21878"/>
                    <a:pt x="82611" y="21860"/>
                  </a:cubicBezTo>
                  <a:cubicBezTo>
                    <a:pt x="82934" y="21835"/>
                    <a:pt x="83257" y="21709"/>
                    <a:pt x="83603" y="21701"/>
                  </a:cubicBezTo>
                  <a:cubicBezTo>
                    <a:pt x="83807" y="21701"/>
                    <a:pt x="83966" y="21520"/>
                    <a:pt x="83682" y="21331"/>
                  </a:cubicBezTo>
                  <a:cubicBezTo>
                    <a:pt x="84068" y="21151"/>
                    <a:pt x="84210" y="20757"/>
                    <a:pt x="84438" y="20433"/>
                  </a:cubicBezTo>
                  <a:cubicBezTo>
                    <a:pt x="84485" y="20363"/>
                    <a:pt x="84516" y="20284"/>
                    <a:pt x="84421" y="20237"/>
                  </a:cubicBezTo>
                  <a:cubicBezTo>
                    <a:pt x="84406" y="20228"/>
                    <a:pt x="84383" y="20224"/>
                    <a:pt x="84360" y="20224"/>
                  </a:cubicBezTo>
                  <a:cubicBezTo>
                    <a:pt x="84322" y="20224"/>
                    <a:pt x="84281" y="20234"/>
                    <a:pt x="84257" y="20254"/>
                  </a:cubicBezTo>
                  <a:cubicBezTo>
                    <a:pt x="84178" y="20309"/>
                    <a:pt x="84115" y="20386"/>
                    <a:pt x="84068" y="20466"/>
                  </a:cubicBezTo>
                  <a:cubicBezTo>
                    <a:pt x="83955" y="20646"/>
                    <a:pt x="83848" y="20755"/>
                    <a:pt x="83715" y="20755"/>
                  </a:cubicBezTo>
                  <a:cubicBezTo>
                    <a:pt x="83617" y="20755"/>
                    <a:pt x="83505" y="20695"/>
                    <a:pt x="83367" y="20560"/>
                  </a:cubicBezTo>
                  <a:cubicBezTo>
                    <a:pt x="83254" y="20447"/>
                    <a:pt x="83103" y="20276"/>
                    <a:pt x="82929" y="20276"/>
                  </a:cubicBezTo>
                  <a:cubicBezTo>
                    <a:pt x="82834" y="20276"/>
                    <a:pt x="82732" y="20327"/>
                    <a:pt x="82626" y="20466"/>
                  </a:cubicBezTo>
                  <a:cubicBezTo>
                    <a:pt x="82596" y="20433"/>
                    <a:pt x="82564" y="20403"/>
                    <a:pt x="82532" y="20371"/>
                  </a:cubicBezTo>
                  <a:cubicBezTo>
                    <a:pt x="82415" y="20229"/>
                    <a:pt x="82124" y="20277"/>
                    <a:pt x="82114" y="20033"/>
                  </a:cubicBezTo>
                  <a:cubicBezTo>
                    <a:pt x="82114" y="19899"/>
                    <a:pt x="82248" y="19812"/>
                    <a:pt x="82382" y="19804"/>
                  </a:cubicBezTo>
                  <a:cubicBezTo>
                    <a:pt x="82934" y="19797"/>
                    <a:pt x="83454" y="19687"/>
                    <a:pt x="83981" y="19498"/>
                  </a:cubicBezTo>
                  <a:cubicBezTo>
                    <a:pt x="84272" y="19387"/>
                    <a:pt x="84374" y="19300"/>
                    <a:pt x="84351" y="19026"/>
                  </a:cubicBezTo>
                  <a:cubicBezTo>
                    <a:pt x="84399" y="18922"/>
                    <a:pt x="84603" y="18884"/>
                    <a:pt x="84501" y="18733"/>
                  </a:cubicBezTo>
                  <a:cubicBezTo>
                    <a:pt x="84452" y="18659"/>
                    <a:pt x="84387" y="18641"/>
                    <a:pt x="84315" y="18641"/>
                  </a:cubicBezTo>
                  <a:cubicBezTo>
                    <a:pt x="84247" y="18641"/>
                    <a:pt x="84173" y="18657"/>
                    <a:pt x="84104" y="18657"/>
                  </a:cubicBezTo>
                  <a:cubicBezTo>
                    <a:pt x="84092" y="18657"/>
                    <a:pt x="84080" y="18657"/>
                    <a:pt x="84068" y="18655"/>
                  </a:cubicBezTo>
                  <a:cubicBezTo>
                    <a:pt x="83957" y="18614"/>
                    <a:pt x="83896" y="18488"/>
                    <a:pt x="83756" y="18488"/>
                  </a:cubicBezTo>
                  <a:cubicBezTo>
                    <a:pt x="83736" y="18488"/>
                    <a:pt x="83714" y="18491"/>
                    <a:pt x="83690" y="18497"/>
                  </a:cubicBezTo>
                  <a:cubicBezTo>
                    <a:pt x="83505" y="18537"/>
                    <a:pt x="83356" y="18790"/>
                    <a:pt x="83164" y="18790"/>
                  </a:cubicBezTo>
                  <a:cubicBezTo>
                    <a:pt x="83086" y="18790"/>
                    <a:pt x="83000" y="18748"/>
                    <a:pt x="82902" y="18631"/>
                  </a:cubicBezTo>
                  <a:cubicBezTo>
                    <a:pt x="82775" y="18800"/>
                    <a:pt x="82622" y="18838"/>
                    <a:pt x="82461" y="18838"/>
                  </a:cubicBezTo>
                  <a:cubicBezTo>
                    <a:pt x="82327" y="18838"/>
                    <a:pt x="82188" y="18812"/>
                    <a:pt x="82054" y="18812"/>
                  </a:cubicBezTo>
                  <a:cubicBezTo>
                    <a:pt x="81988" y="18812"/>
                    <a:pt x="81924" y="18818"/>
                    <a:pt x="81863" y="18837"/>
                  </a:cubicBezTo>
                  <a:cubicBezTo>
                    <a:pt x="81736" y="18750"/>
                    <a:pt x="81430" y="18805"/>
                    <a:pt x="81619" y="18466"/>
                  </a:cubicBezTo>
                  <a:cubicBezTo>
                    <a:pt x="81681" y="18364"/>
                    <a:pt x="81477" y="18372"/>
                    <a:pt x="81383" y="18355"/>
                  </a:cubicBezTo>
                  <a:cubicBezTo>
                    <a:pt x="81453" y="18128"/>
                    <a:pt x="81706" y="18111"/>
                    <a:pt x="81863" y="17977"/>
                  </a:cubicBezTo>
                  <a:cubicBezTo>
                    <a:pt x="81965" y="17970"/>
                    <a:pt x="82076" y="17994"/>
                    <a:pt x="82146" y="17875"/>
                  </a:cubicBezTo>
                  <a:cubicBezTo>
                    <a:pt x="82209" y="17813"/>
                    <a:pt x="82273" y="17750"/>
                    <a:pt x="82335" y="17686"/>
                  </a:cubicBezTo>
                  <a:cubicBezTo>
                    <a:pt x="82373" y="17690"/>
                    <a:pt x="82411" y="17692"/>
                    <a:pt x="82448" y="17692"/>
                  </a:cubicBezTo>
                  <a:cubicBezTo>
                    <a:pt x="82580" y="17692"/>
                    <a:pt x="82705" y="17665"/>
                    <a:pt x="82815" y="17592"/>
                  </a:cubicBezTo>
                  <a:lnTo>
                    <a:pt x="82815" y="17592"/>
                  </a:lnTo>
                  <a:cubicBezTo>
                    <a:pt x="82927" y="17679"/>
                    <a:pt x="82879" y="17741"/>
                    <a:pt x="82785" y="17805"/>
                  </a:cubicBezTo>
                  <a:cubicBezTo>
                    <a:pt x="82681" y="17867"/>
                    <a:pt x="82587" y="17962"/>
                    <a:pt x="82658" y="18064"/>
                  </a:cubicBezTo>
                  <a:cubicBezTo>
                    <a:pt x="82690" y="18117"/>
                    <a:pt x="82721" y="18138"/>
                    <a:pt x="82751" y="18138"/>
                  </a:cubicBezTo>
                  <a:cubicBezTo>
                    <a:pt x="82809" y="18138"/>
                    <a:pt x="82861" y="18059"/>
                    <a:pt x="82902" y="18002"/>
                  </a:cubicBezTo>
                  <a:cubicBezTo>
                    <a:pt x="82929" y="17970"/>
                    <a:pt x="82954" y="17957"/>
                    <a:pt x="82983" y="17957"/>
                  </a:cubicBezTo>
                  <a:cubicBezTo>
                    <a:pt x="83005" y="17957"/>
                    <a:pt x="83029" y="17964"/>
                    <a:pt x="83059" y="17977"/>
                  </a:cubicBezTo>
                  <a:cubicBezTo>
                    <a:pt x="83137" y="18019"/>
                    <a:pt x="83196" y="18036"/>
                    <a:pt x="83240" y="18036"/>
                  </a:cubicBezTo>
                  <a:cubicBezTo>
                    <a:pt x="83388" y="18036"/>
                    <a:pt x="83374" y="17839"/>
                    <a:pt x="83399" y="17694"/>
                  </a:cubicBezTo>
                  <a:cubicBezTo>
                    <a:pt x="83457" y="17671"/>
                    <a:pt x="83525" y="17607"/>
                    <a:pt x="83589" y="17607"/>
                  </a:cubicBezTo>
                  <a:cubicBezTo>
                    <a:pt x="83610" y="17607"/>
                    <a:pt x="83631" y="17614"/>
                    <a:pt x="83650" y="17631"/>
                  </a:cubicBezTo>
                  <a:cubicBezTo>
                    <a:pt x="83748" y="17715"/>
                    <a:pt x="83833" y="17749"/>
                    <a:pt x="83909" y="17749"/>
                  </a:cubicBezTo>
                  <a:cubicBezTo>
                    <a:pt x="84047" y="17749"/>
                    <a:pt x="84157" y="17635"/>
                    <a:pt x="84264" y="17497"/>
                  </a:cubicBezTo>
                  <a:cubicBezTo>
                    <a:pt x="84446" y="17363"/>
                    <a:pt x="84580" y="17238"/>
                    <a:pt x="84257" y="17112"/>
                  </a:cubicBezTo>
                  <a:cubicBezTo>
                    <a:pt x="84179" y="17038"/>
                    <a:pt x="84101" y="17003"/>
                    <a:pt x="84022" y="17003"/>
                  </a:cubicBezTo>
                  <a:cubicBezTo>
                    <a:pt x="83942" y="17003"/>
                    <a:pt x="83860" y="17040"/>
                    <a:pt x="83777" y="17112"/>
                  </a:cubicBezTo>
                  <a:cubicBezTo>
                    <a:pt x="83745" y="17112"/>
                    <a:pt x="83713" y="17112"/>
                    <a:pt x="83690" y="17104"/>
                  </a:cubicBezTo>
                  <a:lnTo>
                    <a:pt x="83682" y="17104"/>
                  </a:lnTo>
                  <a:cubicBezTo>
                    <a:pt x="83563" y="16978"/>
                    <a:pt x="83367" y="16985"/>
                    <a:pt x="83280" y="16758"/>
                  </a:cubicBezTo>
                  <a:cubicBezTo>
                    <a:pt x="83201" y="16560"/>
                    <a:pt x="83122" y="16463"/>
                    <a:pt x="83038" y="16463"/>
                  </a:cubicBezTo>
                  <a:cubicBezTo>
                    <a:pt x="82956" y="16463"/>
                    <a:pt x="82869" y="16557"/>
                    <a:pt x="82776" y="16741"/>
                  </a:cubicBezTo>
                  <a:cubicBezTo>
                    <a:pt x="82669" y="16937"/>
                    <a:pt x="82527" y="17052"/>
                    <a:pt x="82345" y="17052"/>
                  </a:cubicBezTo>
                  <a:cubicBezTo>
                    <a:pt x="82314" y="17052"/>
                    <a:pt x="82282" y="17049"/>
                    <a:pt x="82248" y="17042"/>
                  </a:cubicBezTo>
                  <a:cubicBezTo>
                    <a:pt x="81972" y="16995"/>
                    <a:pt x="81972" y="16749"/>
                    <a:pt x="82012" y="16513"/>
                  </a:cubicBezTo>
                  <a:lnTo>
                    <a:pt x="82012" y="16513"/>
                  </a:lnTo>
                  <a:cubicBezTo>
                    <a:pt x="81873" y="16541"/>
                    <a:pt x="81763" y="16644"/>
                    <a:pt x="81625" y="16644"/>
                  </a:cubicBezTo>
                  <a:cubicBezTo>
                    <a:pt x="81608" y="16644"/>
                    <a:pt x="81590" y="16643"/>
                    <a:pt x="81572" y="16639"/>
                  </a:cubicBezTo>
                  <a:lnTo>
                    <a:pt x="81572" y="16639"/>
                  </a:lnTo>
                  <a:cubicBezTo>
                    <a:pt x="81572" y="16639"/>
                    <a:pt x="81572" y="16639"/>
                    <a:pt x="81572" y="16639"/>
                  </a:cubicBezTo>
                  <a:cubicBezTo>
                    <a:pt x="81406" y="16665"/>
                    <a:pt x="81228" y="16748"/>
                    <a:pt x="81070" y="16748"/>
                  </a:cubicBezTo>
                  <a:cubicBezTo>
                    <a:pt x="81034" y="16748"/>
                    <a:pt x="80999" y="16744"/>
                    <a:pt x="80965" y="16734"/>
                  </a:cubicBezTo>
                  <a:cubicBezTo>
                    <a:pt x="80950" y="16711"/>
                    <a:pt x="80943" y="16687"/>
                    <a:pt x="80918" y="16679"/>
                  </a:cubicBezTo>
                  <a:cubicBezTo>
                    <a:pt x="80903" y="16679"/>
                    <a:pt x="80886" y="16679"/>
                    <a:pt x="80863" y="16687"/>
                  </a:cubicBezTo>
                  <a:cubicBezTo>
                    <a:pt x="80801" y="16632"/>
                    <a:pt x="80744" y="16545"/>
                    <a:pt x="80697" y="16411"/>
                  </a:cubicBezTo>
                  <a:cubicBezTo>
                    <a:pt x="80680" y="16365"/>
                    <a:pt x="80645" y="16349"/>
                    <a:pt x="80602" y="16349"/>
                  </a:cubicBezTo>
                  <a:cubicBezTo>
                    <a:pt x="80527" y="16349"/>
                    <a:pt x="80427" y="16398"/>
                    <a:pt x="80351" y="16428"/>
                  </a:cubicBezTo>
                  <a:cubicBezTo>
                    <a:pt x="80102" y="16533"/>
                    <a:pt x="79880" y="16727"/>
                    <a:pt x="79588" y="16727"/>
                  </a:cubicBezTo>
                  <a:cubicBezTo>
                    <a:pt x="79578" y="16727"/>
                    <a:pt x="79567" y="16727"/>
                    <a:pt x="79556" y="16726"/>
                  </a:cubicBezTo>
                  <a:lnTo>
                    <a:pt x="79367" y="16443"/>
                  </a:lnTo>
                  <a:cubicBezTo>
                    <a:pt x="79147" y="16429"/>
                    <a:pt x="78975" y="16243"/>
                    <a:pt x="78750" y="16243"/>
                  </a:cubicBezTo>
                  <a:cubicBezTo>
                    <a:pt x="78733" y="16243"/>
                    <a:pt x="78716" y="16244"/>
                    <a:pt x="78698" y="16246"/>
                  </a:cubicBezTo>
                  <a:cubicBezTo>
                    <a:pt x="78415" y="16062"/>
                    <a:pt x="78234" y="15968"/>
                    <a:pt x="78099" y="15968"/>
                  </a:cubicBezTo>
                  <a:cubicBezTo>
                    <a:pt x="77944" y="15968"/>
                    <a:pt x="77851" y="16092"/>
                    <a:pt x="77738" y="16348"/>
                  </a:cubicBezTo>
                  <a:cubicBezTo>
                    <a:pt x="77564" y="16341"/>
                    <a:pt x="77517" y="16269"/>
                    <a:pt x="77517" y="16152"/>
                  </a:cubicBezTo>
                  <a:lnTo>
                    <a:pt x="77517" y="16152"/>
                  </a:lnTo>
                  <a:cubicBezTo>
                    <a:pt x="77549" y="16162"/>
                    <a:pt x="77581" y="16167"/>
                    <a:pt x="77611" y="16167"/>
                  </a:cubicBezTo>
                  <a:cubicBezTo>
                    <a:pt x="77701" y="16167"/>
                    <a:pt x="77785" y="16124"/>
                    <a:pt x="77855" y="16040"/>
                  </a:cubicBezTo>
                  <a:cubicBezTo>
                    <a:pt x="78005" y="15884"/>
                    <a:pt x="78037" y="15702"/>
                    <a:pt x="77910" y="15530"/>
                  </a:cubicBezTo>
                  <a:cubicBezTo>
                    <a:pt x="77768" y="15341"/>
                    <a:pt x="77691" y="15088"/>
                    <a:pt x="77400" y="14931"/>
                  </a:cubicBezTo>
                  <a:cubicBezTo>
                    <a:pt x="77281" y="15058"/>
                    <a:pt x="77241" y="15182"/>
                    <a:pt x="77219" y="15317"/>
                  </a:cubicBezTo>
                  <a:cubicBezTo>
                    <a:pt x="77164" y="15285"/>
                    <a:pt x="77107" y="15254"/>
                    <a:pt x="77052" y="15247"/>
                  </a:cubicBezTo>
                  <a:cubicBezTo>
                    <a:pt x="76739" y="15167"/>
                    <a:pt x="76446" y="15167"/>
                    <a:pt x="76234" y="14876"/>
                  </a:cubicBezTo>
                  <a:cubicBezTo>
                    <a:pt x="76249" y="14852"/>
                    <a:pt x="76249" y="14822"/>
                    <a:pt x="76249" y="14789"/>
                  </a:cubicBezTo>
                  <a:cubicBezTo>
                    <a:pt x="76243" y="14680"/>
                    <a:pt x="76195" y="14586"/>
                    <a:pt x="76100" y="14586"/>
                  </a:cubicBezTo>
                  <a:cubicBezTo>
                    <a:pt x="76079" y="14586"/>
                    <a:pt x="76056" y="14591"/>
                    <a:pt x="76030" y="14601"/>
                  </a:cubicBezTo>
                  <a:cubicBezTo>
                    <a:pt x="75973" y="14623"/>
                    <a:pt x="75943" y="14750"/>
                    <a:pt x="75936" y="14829"/>
                  </a:cubicBezTo>
                  <a:cubicBezTo>
                    <a:pt x="75936" y="14844"/>
                    <a:pt x="75936" y="14859"/>
                    <a:pt x="75943" y="14876"/>
                  </a:cubicBezTo>
                  <a:cubicBezTo>
                    <a:pt x="75573" y="14971"/>
                    <a:pt x="74981" y="15247"/>
                    <a:pt x="74919" y="15349"/>
                  </a:cubicBezTo>
                  <a:cubicBezTo>
                    <a:pt x="74887" y="15404"/>
                    <a:pt x="74887" y="15458"/>
                    <a:pt x="74911" y="15498"/>
                  </a:cubicBezTo>
                  <a:cubicBezTo>
                    <a:pt x="74864" y="15506"/>
                    <a:pt x="74849" y="15538"/>
                    <a:pt x="74872" y="15585"/>
                  </a:cubicBezTo>
                  <a:cubicBezTo>
                    <a:pt x="74879" y="15600"/>
                    <a:pt x="74919" y="15600"/>
                    <a:pt x="74944" y="15608"/>
                  </a:cubicBezTo>
                  <a:cubicBezTo>
                    <a:pt x="74951" y="15608"/>
                    <a:pt x="74959" y="15600"/>
                    <a:pt x="74966" y="15593"/>
                  </a:cubicBezTo>
                  <a:cubicBezTo>
                    <a:pt x="75021" y="15679"/>
                    <a:pt x="75093" y="15749"/>
                    <a:pt x="75046" y="15861"/>
                  </a:cubicBezTo>
                  <a:cubicBezTo>
                    <a:pt x="74178" y="15498"/>
                    <a:pt x="74171" y="15466"/>
                    <a:pt x="74817" y="14924"/>
                  </a:cubicBezTo>
                  <a:cubicBezTo>
                    <a:pt x="74817" y="14924"/>
                    <a:pt x="74809" y="14899"/>
                    <a:pt x="74802" y="14822"/>
                  </a:cubicBezTo>
                  <a:cubicBezTo>
                    <a:pt x="74708" y="14874"/>
                    <a:pt x="74615" y="14893"/>
                    <a:pt x="74531" y="14893"/>
                  </a:cubicBezTo>
                  <a:cubicBezTo>
                    <a:pt x="74516" y="14893"/>
                    <a:pt x="74501" y="14893"/>
                    <a:pt x="74486" y="14892"/>
                  </a:cubicBezTo>
                  <a:cubicBezTo>
                    <a:pt x="74321" y="14657"/>
                    <a:pt x="73855" y="14190"/>
                    <a:pt x="73748" y="14190"/>
                  </a:cubicBezTo>
                  <a:cubicBezTo>
                    <a:pt x="73747" y="14190"/>
                    <a:pt x="73746" y="14190"/>
                    <a:pt x="73746" y="14191"/>
                  </a:cubicBezTo>
                  <a:cubicBezTo>
                    <a:pt x="73691" y="14191"/>
                    <a:pt x="73621" y="14223"/>
                    <a:pt x="73581" y="14270"/>
                  </a:cubicBezTo>
                  <a:cubicBezTo>
                    <a:pt x="73455" y="14412"/>
                    <a:pt x="73440" y="14529"/>
                    <a:pt x="73479" y="14640"/>
                  </a:cubicBezTo>
                  <a:cubicBezTo>
                    <a:pt x="73347" y="14647"/>
                    <a:pt x="73221" y="14714"/>
                    <a:pt x="73092" y="14714"/>
                  </a:cubicBezTo>
                  <a:cubicBezTo>
                    <a:pt x="73074" y="14714"/>
                    <a:pt x="73055" y="14713"/>
                    <a:pt x="73037" y="14710"/>
                  </a:cubicBezTo>
                  <a:lnTo>
                    <a:pt x="73037" y="14718"/>
                  </a:lnTo>
                  <a:cubicBezTo>
                    <a:pt x="72975" y="14710"/>
                    <a:pt x="72912" y="14710"/>
                    <a:pt x="72841" y="14710"/>
                  </a:cubicBezTo>
                  <a:cubicBezTo>
                    <a:pt x="72715" y="14668"/>
                    <a:pt x="72581" y="14614"/>
                    <a:pt x="72474" y="14614"/>
                  </a:cubicBezTo>
                  <a:cubicBezTo>
                    <a:pt x="72340" y="14614"/>
                    <a:pt x="72248" y="14699"/>
                    <a:pt x="72266" y="15001"/>
                  </a:cubicBezTo>
                  <a:cubicBezTo>
                    <a:pt x="72187" y="15001"/>
                    <a:pt x="72117" y="15018"/>
                    <a:pt x="72077" y="15096"/>
                  </a:cubicBezTo>
                  <a:cubicBezTo>
                    <a:pt x="72070" y="15095"/>
                    <a:pt x="72063" y="15095"/>
                    <a:pt x="72056" y="15095"/>
                  </a:cubicBezTo>
                  <a:cubicBezTo>
                    <a:pt x="71663" y="15095"/>
                    <a:pt x="71544" y="15308"/>
                    <a:pt x="71605" y="15679"/>
                  </a:cubicBezTo>
                  <a:cubicBezTo>
                    <a:pt x="71597" y="15710"/>
                    <a:pt x="71597" y="15734"/>
                    <a:pt x="71590" y="15766"/>
                  </a:cubicBezTo>
                  <a:cubicBezTo>
                    <a:pt x="71259" y="15766"/>
                    <a:pt x="70936" y="15781"/>
                    <a:pt x="70636" y="15963"/>
                  </a:cubicBezTo>
                  <a:cubicBezTo>
                    <a:pt x="70626" y="15962"/>
                    <a:pt x="70616" y="15962"/>
                    <a:pt x="70606" y="15962"/>
                  </a:cubicBezTo>
                  <a:cubicBezTo>
                    <a:pt x="70585" y="15962"/>
                    <a:pt x="70562" y="15963"/>
                    <a:pt x="70539" y="15963"/>
                  </a:cubicBezTo>
                  <a:cubicBezTo>
                    <a:pt x="70475" y="15963"/>
                    <a:pt x="70413" y="15953"/>
                    <a:pt x="70392" y="15876"/>
                  </a:cubicBezTo>
                  <a:cubicBezTo>
                    <a:pt x="70362" y="15766"/>
                    <a:pt x="70471" y="15719"/>
                    <a:pt x="70558" y="15687"/>
                  </a:cubicBezTo>
                  <a:cubicBezTo>
                    <a:pt x="70670" y="15646"/>
                    <a:pt x="70783" y="15626"/>
                    <a:pt x="70903" y="15626"/>
                  </a:cubicBezTo>
                  <a:cubicBezTo>
                    <a:pt x="70942" y="15626"/>
                    <a:pt x="70982" y="15628"/>
                    <a:pt x="71023" y="15632"/>
                  </a:cubicBezTo>
                  <a:cubicBezTo>
                    <a:pt x="71030" y="15633"/>
                    <a:pt x="71037" y="15633"/>
                    <a:pt x="71045" y="15633"/>
                  </a:cubicBezTo>
                  <a:cubicBezTo>
                    <a:pt x="71182" y="15633"/>
                    <a:pt x="71275" y="15498"/>
                    <a:pt x="71289" y="15349"/>
                  </a:cubicBezTo>
                  <a:cubicBezTo>
                    <a:pt x="71296" y="15244"/>
                    <a:pt x="71221" y="15193"/>
                    <a:pt x="71141" y="15193"/>
                  </a:cubicBezTo>
                  <a:cubicBezTo>
                    <a:pt x="71125" y="15193"/>
                    <a:pt x="71109" y="15195"/>
                    <a:pt x="71093" y="15200"/>
                  </a:cubicBezTo>
                  <a:cubicBezTo>
                    <a:pt x="71078" y="15207"/>
                    <a:pt x="71053" y="15215"/>
                    <a:pt x="71038" y="15215"/>
                  </a:cubicBezTo>
                  <a:cubicBezTo>
                    <a:pt x="71023" y="15160"/>
                    <a:pt x="70983" y="15113"/>
                    <a:pt x="70919" y="15065"/>
                  </a:cubicBezTo>
                  <a:cubicBezTo>
                    <a:pt x="70690" y="14842"/>
                    <a:pt x="70436" y="14711"/>
                    <a:pt x="70081" y="14711"/>
                  </a:cubicBezTo>
                  <a:cubicBezTo>
                    <a:pt x="69911" y="14711"/>
                    <a:pt x="69718" y="14741"/>
                    <a:pt x="69494" y="14805"/>
                  </a:cubicBezTo>
                  <a:cubicBezTo>
                    <a:pt x="69991" y="14844"/>
                    <a:pt x="70203" y="15065"/>
                    <a:pt x="70392" y="15302"/>
                  </a:cubicBezTo>
                  <a:cubicBezTo>
                    <a:pt x="69889" y="15332"/>
                    <a:pt x="69377" y="15332"/>
                    <a:pt x="68912" y="15577"/>
                  </a:cubicBezTo>
                  <a:cubicBezTo>
                    <a:pt x="68904" y="15577"/>
                    <a:pt x="68895" y="15576"/>
                    <a:pt x="68887" y="15576"/>
                  </a:cubicBezTo>
                  <a:cubicBezTo>
                    <a:pt x="68731" y="15576"/>
                    <a:pt x="68654" y="15722"/>
                    <a:pt x="68527" y="15774"/>
                  </a:cubicBezTo>
                  <a:lnTo>
                    <a:pt x="68432" y="15774"/>
                  </a:lnTo>
                  <a:cubicBezTo>
                    <a:pt x="68321" y="15766"/>
                    <a:pt x="68211" y="15781"/>
                    <a:pt x="68132" y="15672"/>
                  </a:cubicBezTo>
                  <a:cubicBezTo>
                    <a:pt x="68141" y="15640"/>
                    <a:pt x="68141" y="15608"/>
                    <a:pt x="68141" y="15577"/>
                  </a:cubicBezTo>
                  <a:cubicBezTo>
                    <a:pt x="68124" y="15560"/>
                    <a:pt x="68117" y="15545"/>
                    <a:pt x="68109" y="15530"/>
                  </a:cubicBezTo>
                  <a:lnTo>
                    <a:pt x="68109" y="15530"/>
                  </a:lnTo>
                  <a:cubicBezTo>
                    <a:pt x="68117" y="15545"/>
                    <a:pt x="68132" y="15560"/>
                    <a:pt x="68141" y="15577"/>
                  </a:cubicBezTo>
                  <a:cubicBezTo>
                    <a:pt x="68141" y="15451"/>
                    <a:pt x="68149" y="15324"/>
                    <a:pt x="68149" y="15200"/>
                  </a:cubicBezTo>
                  <a:cubicBezTo>
                    <a:pt x="68283" y="15190"/>
                    <a:pt x="68378" y="15128"/>
                    <a:pt x="68432" y="15001"/>
                  </a:cubicBezTo>
                  <a:cubicBezTo>
                    <a:pt x="68597" y="14869"/>
                    <a:pt x="68636" y="14687"/>
                    <a:pt x="68621" y="14491"/>
                  </a:cubicBezTo>
                  <a:cubicBezTo>
                    <a:pt x="68614" y="14340"/>
                    <a:pt x="68771" y="14143"/>
                    <a:pt x="68519" y="14041"/>
                  </a:cubicBezTo>
                  <a:cubicBezTo>
                    <a:pt x="68461" y="14017"/>
                    <a:pt x="68409" y="14006"/>
                    <a:pt x="68362" y="14006"/>
                  </a:cubicBezTo>
                  <a:cubicBezTo>
                    <a:pt x="68224" y="14006"/>
                    <a:pt x="68129" y="14100"/>
                    <a:pt x="68047" y="14230"/>
                  </a:cubicBezTo>
                  <a:cubicBezTo>
                    <a:pt x="68030" y="14255"/>
                    <a:pt x="68015" y="14277"/>
                    <a:pt x="68000" y="14302"/>
                  </a:cubicBezTo>
                  <a:cubicBezTo>
                    <a:pt x="68007" y="14262"/>
                    <a:pt x="68015" y="14223"/>
                    <a:pt x="68015" y="14183"/>
                  </a:cubicBezTo>
                  <a:cubicBezTo>
                    <a:pt x="68022" y="13962"/>
                    <a:pt x="67983" y="13758"/>
                    <a:pt x="67811" y="13648"/>
                  </a:cubicBezTo>
                  <a:cubicBezTo>
                    <a:pt x="67818" y="13641"/>
                    <a:pt x="67826" y="13631"/>
                    <a:pt x="67833" y="13624"/>
                  </a:cubicBezTo>
                  <a:cubicBezTo>
                    <a:pt x="68007" y="13452"/>
                    <a:pt x="68094" y="13238"/>
                    <a:pt x="68054" y="12994"/>
                  </a:cubicBezTo>
                  <a:lnTo>
                    <a:pt x="68054" y="12987"/>
                  </a:lnTo>
                  <a:cubicBezTo>
                    <a:pt x="68212" y="13055"/>
                    <a:pt x="68373" y="13141"/>
                    <a:pt x="68559" y="13141"/>
                  </a:cubicBezTo>
                  <a:cubicBezTo>
                    <a:pt x="68652" y="13141"/>
                    <a:pt x="68750" y="13120"/>
                    <a:pt x="68857" y="13064"/>
                  </a:cubicBezTo>
                  <a:cubicBezTo>
                    <a:pt x="68723" y="12773"/>
                    <a:pt x="68472" y="12696"/>
                    <a:pt x="68274" y="12554"/>
                  </a:cubicBezTo>
                  <a:cubicBezTo>
                    <a:pt x="68298" y="12301"/>
                    <a:pt x="68204" y="12010"/>
                    <a:pt x="67975" y="11789"/>
                  </a:cubicBezTo>
                  <a:cubicBezTo>
                    <a:pt x="67826" y="11657"/>
                    <a:pt x="67754" y="11647"/>
                    <a:pt x="67935" y="11475"/>
                  </a:cubicBezTo>
                  <a:cubicBezTo>
                    <a:pt x="68054" y="11356"/>
                    <a:pt x="68102" y="11120"/>
                    <a:pt x="68000" y="10948"/>
                  </a:cubicBezTo>
                  <a:cubicBezTo>
                    <a:pt x="67941" y="10848"/>
                    <a:pt x="67863" y="10819"/>
                    <a:pt x="67775" y="10819"/>
                  </a:cubicBezTo>
                  <a:cubicBezTo>
                    <a:pt x="67697" y="10819"/>
                    <a:pt x="67612" y="10842"/>
                    <a:pt x="67527" y="10861"/>
                  </a:cubicBezTo>
                  <a:cubicBezTo>
                    <a:pt x="67463" y="10876"/>
                    <a:pt x="67374" y="10916"/>
                    <a:pt x="67302" y="10916"/>
                  </a:cubicBezTo>
                  <a:cubicBezTo>
                    <a:pt x="67223" y="10916"/>
                    <a:pt x="67164" y="10868"/>
                    <a:pt x="67180" y="10687"/>
                  </a:cubicBezTo>
                  <a:cubicBezTo>
                    <a:pt x="67033" y="10633"/>
                    <a:pt x="66920" y="10603"/>
                    <a:pt x="66830" y="10603"/>
                  </a:cubicBezTo>
                  <a:cubicBezTo>
                    <a:pt x="66645" y="10603"/>
                    <a:pt x="66551" y="10730"/>
                    <a:pt x="66441" y="11043"/>
                  </a:cubicBezTo>
                  <a:cubicBezTo>
                    <a:pt x="66424" y="11113"/>
                    <a:pt x="66479" y="11160"/>
                    <a:pt x="66511" y="11222"/>
                  </a:cubicBezTo>
                  <a:lnTo>
                    <a:pt x="66511" y="11356"/>
                  </a:lnTo>
                  <a:cubicBezTo>
                    <a:pt x="66479" y="11364"/>
                    <a:pt x="66441" y="11364"/>
                    <a:pt x="66409" y="11364"/>
                  </a:cubicBezTo>
                  <a:cubicBezTo>
                    <a:pt x="66384" y="11364"/>
                    <a:pt x="66361" y="11356"/>
                    <a:pt x="66346" y="11349"/>
                  </a:cubicBezTo>
                  <a:cubicBezTo>
                    <a:pt x="66267" y="11199"/>
                    <a:pt x="66220" y="11033"/>
                    <a:pt x="66031" y="10971"/>
                  </a:cubicBezTo>
                  <a:lnTo>
                    <a:pt x="66031" y="10876"/>
                  </a:lnTo>
                  <a:cubicBezTo>
                    <a:pt x="66242" y="10759"/>
                    <a:pt x="66384" y="10498"/>
                    <a:pt x="66652" y="10476"/>
                  </a:cubicBezTo>
                  <a:cubicBezTo>
                    <a:pt x="66715" y="10498"/>
                    <a:pt x="66779" y="10523"/>
                    <a:pt x="66834" y="10561"/>
                  </a:cubicBezTo>
                  <a:cubicBezTo>
                    <a:pt x="66861" y="10568"/>
                    <a:pt x="66888" y="10572"/>
                    <a:pt x="66914" y="10572"/>
                  </a:cubicBezTo>
                  <a:cubicBezTo>
                    <a:pt x="66978" y="10572"/>
                    <a:pt x="67038" y="10549"/>
                    <a:pt x="67093" y="10498"/>
                  </a:cubicBezTo>
                  <a:cubicBezTo>
                    <a:pt x="67135" y="10465"/>
                    <a:pt x="67174" y="10452"/>
                    <a:pt x="67211" y="10452"/>
                  </a:cubicBezTo>
                  <a:cubicBezTo>
                    <a:pt x="67333" y="10452"/>
                    <a:pt x="67430" y="10594"/>
                    <a:pt x="67551" y="10594"/>
                  </a:cubicBezTo>
                  <a:cubicBezTo>
                    <a:pt x="67556" y="10594"/>
                    <a:pt x="67560" y="10593"/>
                    <a:pt x="67565" y="10593"/>
                  </a:cubicBezTo>
                  <a:cubicBezTo>
                    <a:pt x="67754" y="10578"/>
                    <a:pt x="67968" y="10625"/>
                    <a:pt x="68030" y="10364"/>
                  </a:cubicBezTo>
                  <a:cubicBezTo>
                    <a:pt x="68094" y="10145"/>
                    <a:pt x="67960" y="10051"/>
                    <a:pt x="67779" y="9932"/>
                  </a:cubicBezTo>
                  <a:cubicBezTo>
                    <a:pt x="67538" y="9772"/>
                    <a:pt x="67308" y="9625"/>
                    <a:pt x="67044" y="9625"/>
                  </a:cubicBezTo>
                  <a:cubicBezTo>
                    <a:pt x="66929" y="9625"/>
                    <a:pt x="66808" y="9653"/>
                    <a:pt x="66677" y="9720"/>
                  </a:cubicBezTo>
                  <a:cubicBezTo>
                    <a:pt x="66669" y="9724"/>
                    <a:pt x="66659" y="9726"/>
                    <a:pt x="66649" y="9726"/>
                  </a:cubicBezTo>
                  <a:cubicBezTo>
                    <a:pt x="66587" y="9726"/>
                    <a:pt x="66491" y="9659"/>
                    <a:pt x="66416" y="9633"/>
                  </a:cubicBezTo>
                  <a:cubicBezTo>
                    <a:pt x="66195" y="9539"/>
                    <a:pt x="65968" y="9437"/>
                    <a:pt x="65747" y="9342"/>
                  </a:cubicBezTo>
                  <a:cubicBezTo>
                    <a:pt x="65713" y="9339"/>
                    <a:pt x="65680" y="9337"/>
                    <a:pt x="65648" y="9337"/>
                  </a:cubicBezTo>
                  <a:cubicBezTo>
                    <a:pt x="65513" y="9337"/>
                    <a:pt x="65388" y="9367"/>
                    <a:pt x="65267" y="9437"/>
                  </a:cubicBezTo>
                  <a:cubicBezTo>
                    <a:pt x="65170" y="9496"/>
                    <a:pt x="65130" y="9634"/>
                    <a:pt x="64997" y="9634"/>
                  </a:cubicBezTo>
                  <a:cubicBezTo>
                    <a:pt x="64990" y="9634"/>
                    <a:pt x="64984" y="9634"/>
                    <a:pt x="64976" y="9633"/>
                  </a:cubicBezTo>
                  <a:lnTo>
                    <a:pt x="64882" y="9633"/>
                  </a:lnTo>
                  <a:cubicBezTo>
                    <a:pt x="64480" y="9728"/>
                    <a:pt x="64022" y="9735"/>
                    <a:pt x="63826" y="10207"/>
                  </a:cubicBezTo>
                  <a:cubicBezTo>
                    <a:pt x="63644" y="10396"/>
                    <a:pt x="63393" y="10436"/>
                    <a:pt x="63157" y="10498"/>
                  </a:cubicBezTo>
                  <a:cubicBezTo>
                    <a:pt x="63095" y="10498"/>
                    <a:pt x="63030" y="10491"/>
                    <a:pt x="62968" y="10491"/>
                  </a:cubicBezTo>
                  <a:cubicBezTo>
                    <a:pt x="62968" y="10352"/>
                    <a:pt x="62913" y="10174"/>
                    <a:pt x="63114" y="10174"/>
                  </a:cubicBezTo>
                  <a:cubicBezTo>
                    <a:pt x="63140" y="10174"/>
                    <a:pt x="63170" y="10177"/>
                    <a:pt x="63204" y="10183"/>
                  </a:cubicBezTo>
                  <a:cubicBezTo>
                    <a:pt x="63220" y="10186"/>
                    <a:pt x="63236" y="10187"/>
                    <a:pt x="63253" y="10187"/>
                  </a:cubicBezTo>
                  <a:cubicBezTo>
                    <a:pt x="63372" y="10187"/>
                    <a:pt x="63492" y="10108"/>
                    <a:pt x="63527" y="9964"/>
                  </a:cubicBezTo>
                  <a:cubicBezTo>
                    <a:pt x="63550" y="9869"/>
                    <a:pt x="63512" y="9782"/>
                    <a:pt x="63425" y="9728"/>
                  </a:cubicBezTo>
                  <a:cubicBezTo>
                    <a:pt x="63346" y="9676"/>
                    <a:pt x="63261" y="9636"/>
                    <a:pt x="63182" y="9636"/>
                  </a:cubicBezTo>
                  <a:cubicBezTo>
                    <a:pt x="63128" y="9636"/>
                    <a:pt x="63076" y="9655"/>
                    <a:pt x="63030" y="9703"/>
                  </a:cubicBezTo>
                  <a:cubicBezTo>
                    <a:pt x="62804" y="9956"/>
                    <a:pt x="62473" y="9909"/>
                    <a:pt x="62197" y="10011"/>
                  </a:cubicBezTo>
                  <a:cubicBezTo>
                    <a:pt x="61991" y="10011"/>
                    <a:pt x="62008" y="9869"/>
                    <a:pt x="62008" y="9735"/>
                  </a:cubicBezTo>
                  <a:cubicBezTo>
                    <a:pt x="62605" y="9711"/>
                    <a:pt x="62615" y="9703"/>
                    <a:pt x="62394" y="9248"/>
                  </a:cubicBezTo>
                  <a:cubicBezTo>
                    <a:pt x="62346" y="8892"/>
                    <a:pt x="62416" y="8577"/>
                    <a:pt x="62700" y="8341"/>
                  </a:cubicBezTo>
                  <a:cubicBezTo>
                    <a:pt x="63047" y="8042"/>
                    <a:pt x="63055" y="8027"/>
                    <a:pt x="62582" y="7806"/>
                  </a:cubicBezTo>
                  <a:cubicBezTo>
                    <a:pt x="62339" y="7555"/>
                    <a:pt x="61889" y="7294"/>
                    <a:pt x="61906" y="7065"/>
                  </a:cubicBezTo>
                  <a:cubicBezTo>
                    <a:pt x="61929" y="6680"/>
                    <a:pt x="61772" y="6578"/>
                    <a:pt x="61511" y="6461"/>
                  </a:cubicBezTo>
                  <a:cubicBezTo>
                    <a:pt x="61889" y="6224"/>
                    <a:pt x="62031" y="5964"/>
                    <a:pt x="61755" y="5523"/>
                  </a:cubicBezTo>
                  <a:cubicBezTo>
                    <a:pt x="61630" y="5317"/>
                    <a:pt x="61386" y="5043"/>
                    <a:pt x="61623" y="4743"/>
                  </a:cubicBezTo>
                  <a:cubicBezTo>
                    <a:pt x="61827" y="4713"/>
                    <a:pt x="61961" y="4531"/>
                    <a:pt x="61929" y="4397"/>
                  </a:cubicBezTo>
                  <a:cubicBezTo>
                    <a:pt x="61890" y="4227"/>
                    <a:pt x="61753" y="4034"/>
                    <a:pt x="61524" y="4034"/>
                  </a:cubicBezTo>
                  <a:cubicBezTo>
                    <a:pt x="61520" y="4034"/>
                    <a:pt x="61516" y="4034"/>
                    <a:pt x="61511" y="4034"/>
                  </a:cubicBezTo>
                  <a:cubicBezTo>
                    <a:pt x="61497" y="4036"/>
                    <a:pt x="61484" y="4036"/>
                    <a:pt x="61472" y="4036"/>
                  </a:cubicBezTo>
                  <a:cubicBezTo>
                    <a:pt x="61329" y="4036"/>
                    <a:pt x="61417" y="3942"/>
                    <a:pt x="61424" y="3878"/>
                  </a:cubicBezTo>
                  <a:cubicBezTo>
                    <a:pt x="61653" y="3776"/>
                    <a:pt x="61677" y="3555"/>
                    <a:pt x="61606" y="3390"/>
                  </a:cubicBezTo>
                  <a:cubicBezTo>
                    <a:pt x="61456" y="3020"/>
                    <a:pt x="61283" y="2634"/>
                    <a:pt x="61086" y="2311"/>
                  </a:cubicBezTo>
                  <a:cubicBezTo>
                    <a:pt x="60875" y="1967"/>
                    <a:pt x="60470" y="1659"/>
                    <a:pt x="59976" y="1659"/>
                  </a:cubicBezTo>
                  <a:cubicBezTo>
                    <a:pt x="59917" y="1659"/>
                    <a:pt x="59857" y="1663"/>
                    <a:pt x="59795" y="1673"/>
                  </a:cubicBezTo>
                  <a:cubicBezTo>
                    <a:pt x="59497" y="1633"/>
                    <a:pt x="59520" y="1225"/>
                    <a:pt x="59229" y="1185"/>
                  </a:cubicBezTo>
                  <a:cubicBezTo>
                    <a:pt x="59166" y="1161"/>
                    <a:pt x="59110" y="1153"/>
                    <a:pt x="59062" y="1145"/>
                  </a:cubicBezTo>
                  <a:cubicBezTo>
                    <a:pt x="58803" y="1073"/>
                    <a:pt x="58541" y="979"/>
                    <a:pt x="58279" y="979"/>
                  </a:cubicBezTo>
                  <a:cubicBezTo>
                    <a:pt x="58080" y="979"/>
                    <a:pt x="57882" y="1033"/>
                    <a:pt x="57685" y="1193"/>
                  </a:cubicBezTo>
                  <a:cubicBezTo>
                    <a:pt x="57532" y="1193"/>
                    <a:pt x="57407" y="939"/>
                    <a:pt x="57289" y="939"/>
                  </a:cubicBezTo>
                  <a:cubicBezTo>
                    <a:pt x="57256" y="939"/>
                    <a:pt x="57223" y="959"/>
                    <a:pt x="57190" y="1011"/>
                  </a:cubicBezTo>
                  <a:cubicBezTo>
                    <a:pt x="57053" y="1224"/>
                    <a:pt x="56928" y="1314"/>
                    <a:pt x="56782" y="1314"/>
                  </a:cubicBezTo>
                  <a:cubicBezTo>
                    <a:pt x="56684" y="1314"/>
                    <a:pt x="56576" y="1273"/>
                    <a:pt x="56449" y="1200"/>
                  </a:cubicBezTo>
                  <a:cubicBezTo>
                    <a:pt x="56421" y="1182"/>
                    <a:pt x="56388" y="1174"/>
                    <a:pt x="56353" y="1174"/>
                  </a:cubicBezTo>
                  <a:cubicBezTo>
                    <a:pt x="56281" y="1174"/>
                    <a:pt x="56203" y="1211"/>
                    <a:pt x="56151" y="1280"/>
                  </a:cubicBezTo>
                  <a:cubicBezTo>
                    <a:pt x="56086" y="1247"/>
                    <a:pt x="56056" y="1185"/>
                    <a:pt x="56096" y="1123"/>
                  </a:cubicBezTo>
                  <a:cubicBezTo>
                    <a:pt x="56238" y="902"/>
                    <a:pt x="56228" y="735"/>
                    <a:pt x="55945" y="658"/>
                  </a:cubicBezTo>
                  <a:cubicBezTo>
                    <a:pt x="55894" y="643"/>
                    <a:pt x="55852" y="636"/>
                    <a:pt x="55817" y="636"/>
                  </a:cubicBezTo>
                  <a:cubicBezTo>
                    <a:pt x="55653" y="636"/>
                    <a:pt x="55650" y="791"/>
                    <a:pt x="55631" y="972"/>
                  </a:cubicBezTo>
                  <a:cubicBezTo>
                    <a:pt x="55619" y="1079"/>
                    <a:pt x="55561" y="1105"/>
                    <a:pt x="55492" y="1105"/>
                  </a:cubicBezTo>
                  <a:cubicBezTo>
                    <a:pt x="55428" y="1105"/>
                    <a:pt x="55354" y="1083"/>
                    <a:pt x="55296" y="1083"/>
                  </a:cubicBezTo>
                  <a:cubicBezTo>
                    <a:pt x="55292" y="1083"/>
                    <a:pt x="55287" y="1083"/>
                    <a:pt x="55283" y="1083"/>
                  </a:cubicBezTo>
                  <a:cubicBezTo>
                    <a:pt x="55258" y="1087"/>
                    <a:pt x="55210" y="1099"/>
                    <a:pt x="55172" y="1099"/>
                  </a:cubicBezTo>
                  <a:cubicBezTo>
                    <a:pt x="55127" y="1099"/>
                    <a:pt x="55094" y="1083"/>
                    <a:pt x="55119" y="1019"/>
                  </a:cubicBezTo>
                  <a:cubicBezTo>
                    <a:pt x="55165" y="866"/>
                    <a:pt x="55248" y="735"/>
                    <a:pt x="55028" y="735"/>
                  </a:cubicBezTo>
                  <a:cubicBezTo>
                    <a:pt x="55022" y="735"/>
                    <a:pt x="55016" y="735"/>
                    <a:pt x="55009" y="735"/>
                  </a:cubicBezTo>
                  <a:cubicBezTo>
                    <a:pt x="54843" y="745"/>
                    <a:pt x="54701" y="847"/>
                    <a:pt x="54717" y="1051"/>
                  </a:cubicBezTo>
                  <a:cubicBezTo>
                    <a:pt x="54725" y="1256"/>
                    <a:pt x="54549" y="1403"/>
                    <a:pt x="54438" y="1403"/>
                  </a:cubicBezTo>
                  <a:cubicBezTo>
                    <a:pt x="54425" y="1403"/>
                    <a:pt x="54414" y="1401"/>
                    <a:pt x="54403" y="1397"/>
                  </a:cubicBezTo>
                  <a:cubicBezTo>
                    <a:pt x="54303" y="1363"/>
                    <a:pt x="54202" y="1352"/>
                    <a:pt x="54102" y="1352"/>
                  </a:cubicBezTo>
                  <a:cubicBezTo>
                    <a:pt x="53891" y="1352"/>
                    <a:pt x="53680" y="1403"/>
                    <a:pt x="53471" y="1403"/>
                  </a:cubicBezTo>
                  <a:cubicBezTo>
                    <a:pt x="53390" y="1403"/>
                    <a:pt x="53310" y="1395"/>
                    <a:pt x="53229" y="1374"/>
                  </a:cubicBezTo>
                  <a:cubicBezTo>
                    <a:pt x="53292" y="1232"/>
                    <a:pt x="53458" y="1327"/>
                    <a:pt x="53513" y="1225"/>
                  </a:cubicBezTo>
                  <a:cubicBezTo>
                    <a:pt x="53555" y="1162"/>
                    <a:pt x="53540" y="1044"/>
                    <a:pt x="53494" y="1044"/>
                  </a:cubicBezTo>
                  <a:cubicBezTo>
                    <a:pt x="53488" y="1044"/>
                    <a:pt x="53481" y="1046"/>
                    <a:pt x="53473" y="1051"/>
                  </a:cubicBezTo>
                  <a:cubicBezTo>
                    <a:pt x="53385" y="1101"/>
                    <a:pt x="53288" y="1113"/>
                    <a:pt x="53189" y="1113"/>
                  </a:cubicBezTo>
                  <a:cubicBezTo>
                    <a:pt x="53096" y="1113"/>
                    <a:pt x="53000" y="1102"/>
                    <a:pt x="52908" y="1102"/>
                  </a:cubicBezTo>
                  <a:cubicBezTo>
                    <a:pt x="52758" y="1102"/>
                    <a:pt x="52616" y="1131"/>
                    <a:pt x="52506" y="1280"/>
                  </a:cubicBezTo>
                  <a:cubicBezTo>
                    <a:pt x="52474" y="1287"/>
                    <a:pt x="52442" y="1287"/>
                    <a:pt x="52402" y="1295"/>
                  </a:cubicBezTo>
                  <a:cubicBezTo>
                    <a:pt x="52385" y="1295"/>
                    <a:pt x="52368" y="1294"/>
                    <a:pt x="52351" y="1294"/>
                  </a:cubicBezTo>
                  <a:cubicBezTo>
                    <a:pt x="51733" y="1294"/>
                    <a:pt x="51595" y="1433"/>
                    <a:pt x="51750" y="1862"/>
                  </a:cubicBezTo>
                  <a:cubicBezTo>
                    <a:pt x="51552" y="2068"/>
                    <a:pt x="51230" y="2090"/>
                    <a:pt x="51072" y="2342"/>
                  </a:cubicBezTo>
                  <a:cubicBezTo>
                    <a:pt x="51118" y="2419"/>
                    <a:pt x="51195" y="2432"/>
                    <a:pt x="51278" y="2432"/>
                  </a:cubicBezTo>
                  <a:cubicBezTo>
                    <a:pt x="51324" y="2432"/>
                    <a:pt x="51372" y="2428"/>
                    <a:pt x="51418" y="2428"/>
                  </a:cubicBezTo>
                  <a:cubicBezTo>
                    <a:pt x="51501" y="2428"/>
                    <a:pt x="51576" y="2442"/>
                    <a:pt x="51616" y="2523"/>
                  </a:cubicBezTo>
                  <a:cubicBezTo>
                    <a:pt x="51623" y="2563"/>
                    <a:pt x="51639" y="2595"/>
                    <a:pt x="51646" y="2625"/>
                  </a:cubicBezTo>
                  <a:cubicBezTo>
                    <a:pt x="51741" y="2595"/>
                    <a:pt x="51835" y="2563"/>
                    <a:pt x="51930" y="2523"/>
                  </a:cubicBezTo>
                  <a:lnTo>
                    <a:pt x="51930" y="2523"/>
                  </a:lnTo>
                  <a:cubicBezTo>
                    <a:pt x="52260" y="2933"/>
                    <a:pt x="51758" y="2854"/>
                    <a:pt x="51646" y="3012"/>
                  </a:cubicBezTo>
                  <a:cubicBezTo>
                    <a:pt x="51419" y="3381"/>
                    <a:pt x="51041" y="3428"/>
                    <a:pt x="50664" y="3500"/>
                  </a:cubicBezTo>
                  <a:cubicBezTo>
                    <a:pt x="50348" y="3570"/>
                    <a:pt x="49993" y="3522"/>
                    <a:pt x="49726" y="3768"/>
                  </a:cubicBezTo>
                  <a:cubicBezTo>
                    <a:pt x="49483" y="3870"/>
                    <a:pt x="49254" y="3972"/>
                    <a:pt x="48986" y="3995"/>
                  </a:cubicBezTo>
                  <a:cubicBezTo>
                    <a:pt x="48647" y="4027"/>
                    <a:pt x="48302" y="4114"/>
                    <a:pt x="48088" y="4437"/>
                  </a:cubicBezTo>
                  <a:cubicBezTo>
                    <a:pt x="47946" y="4420"/>
                    <a:pt x="47782" y="4412"/>
                    <a:pt x="47750" y="4248"/>
                  </a:cubicBezTo>
                  <a:cubicBezTo>
                    <a:pt x="47718" y="4114"/>
                    <a:pt x="47899" y="4059"/>
                    <a:pt x="47962" y="3957"/>
                  </a:cubicBezTo>
                  <a:cubicBezTo>
                    <a:pt x="48081" y="3759"/>
                    <a:pt x="48396" y="3838"/>
                    <a:pt x="48481" y="3587"/>
                  </a:cubicBezTo>
                  <a:cubicBezTo>
                    <a:pt x="48518" y="3424"/>
                    <a:pt x="48579" y="3375"/>
                    <a:pt x="48650" y="3375"/>
                  </a:cubicBezTo>
                  <a:cubicBezTo>
                    <a:pt x="48747" y="3375"/>
                    <a:pt x="48863" y="3466"/>
                    <a:pt x="48963" y="3485"/>
                  </a:cubicBezTo>
                  <a:cubicBezTo>
                    <a:pt x="49175" y="3475"/>
                    <a:pt x="49309" y="3358"/>
                    <a:pt x="49418" y="3192"/>
                  </a:cubicBezTo>
                  <a:cubicBezTo>
                    <a:pt x="49451" y="3147"/>
                    <a:pt x="49478" y="3087"/>
                    <a:pt x="49547" y="3087"/>
                  </a:cubicBezTo>
                  <a:cubicBezTo>
                    <a:pt x="49562" y="3087"/>
                    <a:pt x="49580" y="3090"/>
                    <a:pt x="49600" y="3097"/>
                  </a:cubicBezTo>
                  <a:cubicBezTo>
                    <a:pt x="49732" y="3153"/>
                    <a:pt x="49865" y="3178"/>
                    <a:pt x="49996" y="3178"/>
                  </a:cubicBezTo>
                  <a:cubicBezTo>
                    <a:pt x="50199" y="3178"/>
                    <a:pt x="50400" y="3117"/>
                    <a:pt x="50592" y="3012"/>
                  </a:cubicBezTo>
                  <a:cubicBezTo>
                    <a:pt x="50605" y="3013"/>
                    <a:pt x="50618" y="3013"/>
                    <a:pt x="50632" y="3013"/>
                  </a:cubicBezTo>
                  <a:cubicBezTo>
                    <a:pt x="50790" y="3013"/>
                    <a:pt x="50939" y="2969"/>
                    <a:pt x="51041" y="2838"/>
                  </a:cubicBezTo>
                  <a:cubicBezTo>
                    <a:pt x="51119" y="2752"/>
                    <a:pt x="51159" y="2649"/>
                    <a:pt x="50977" y="2625"/>
                  </a:cubicBezTo>
                  <a:cubicBezTo>
                    <a:pt x="50959" y="2632"/>
                    <a:pt x="50943" y="2635"/>
                    <a:pt x="50929" y="2635"/>
                  </a:cubicBezTo>
                  <a:cubicBezTo>
                    <a:pt x="50817" y="2635"/>
                    <a:pt x="50818" y="2443"/>
                    <a:pt x="50703" y="2443"/>
                  </a:cubicBezTo>
                  <a:cubicBezTo>
                    <a:pt x="50695" y="2443"/>
                    <a:pt x="50687" y="2444"/>
                    <a:pt x="50679" y="2445"/>
                  </a:cubicBezTo>
                  <a:cubicBezTo>
                    <a:pt x="50340" y="2428"/>
                    <a:pt x="50340" y="2428"/>
                    <a:pt x="50293" y="2239"/>
                  </a:cubicBezTo>
                  <a:cubicBezTo>
                    <a:pt x="50631" y="2105"/>
                    <a:pt x="50962" y="1981"/>
                    <a:pt x="51300" y="1854"/>
                  </a:cubicBezTo>
                  <a:cubicBezTo>
                    <a:pt x="51387" y="1822"/>
                    <a:pt x="51442" y="1775"/>
                    <a:pt x="51395" y="1690"/>
                  </a:cubicBezTo>
                  <a:cubicBezTo>
                    <a:pt x="51375" y="1655"/>
                    <a:pt x="51291" y="1608"/>
                    <a:pt x="51256" y="1608"/>
                  </a:cubicBezTo>
                  <a:cubicBezTo>
                    <a:pt x="51252" y="1608"/>
                    <a:pt x="51248" y="1609"/>
                    <a:pt x="51246" y="1610"/>
                  </a:cubicBezTo>
                  <a:cubicBezTo>
                    <a:pt x="50947" y="1775"/>
                    <a:pt x="50552" y="1673"/>
                    <a:pt x="50301" y="1948"/>
                  </a:cubicBezTo>
                  <a:cubicBezTo>
                    <a:pt x="50293" y="1950"/>
                    <a:pt x="50286" y="1950"/>
                    <a:pt x="50278" y="1950"/>
                  </a:cubicBezTo>
                  <a:cubicBezTo>
                    <a:pt x="50253" y="1950"/>
                    <a:pt x="50226" y="1946"/>
                    <a:pt x="50203" y="1946"/>
                  </a:cubicBezTo>
                  <a:cubicBezTo>
                    <a:pt x="50186" y="1946"/>
                    <a:pt x="50170" y="1948"/>
                    <a:pt x="50159" y="1956"/>
                  </a:cubicBezTo>
                  <a:cubicBezTo>
                    <a:pt x="49955" y="2098"/>
                    <a:pt x="49371" y="1869"/>
                    <a:pt x="49679" y="2500"/>
                  </a:cubicBezTo>
                  <a:cubicBezTo>
                    <a:pt x="49723" y="2598"/>
                    <a:pt x="49648" y="2629"/>
                    <a:pt x="49560" y="2629"/>
                  </a:cubicBezTo>
                  <a:cubicBezTo>
                    <a:pt x="49507" y="2629"/>
                    <a:pt x="49449" y="2617"/>
                    <a:pt x="49411" y="2602"/>
                  </a:cubicBezTo>
                  <a:cubicBezTo>
                    <a:pt x="49332" y="2573"/>
                    <a:pt x="49260" y="2556"/>
                    <a:pt x="49197" y="2556"/>
                  </a:cubicBezTo>
                  <a:cubicBezTo>
                    <a:pt x="49072" y="2556"/>
                    <a:pt x="48985" y="2625"/>
                    <a:pt x="48954" y="2814"/>
                  </a:cubicBezTo>
                  <a:cubicBezTo>
                    <a:pt x="48839" y="2916"/>
                    <a:pt x="48733" y="2953"/>
                    <a:pt x="48630" y="2953"/>
                  </a:cubicBezTo>
                  <a:cubicBezTo>
                    <a:pt x="48414" y="2953"/>
                    <a:pt x="48215" y="2790"/>
                    <a:pt x="48001" y="2719"/>
                  </a:cubicBezTo>
                  <a:cubicBezTo>
                    <a:pt x="48001" y="2689"/>
                    <a:pt x="47994" y="2657"/>
                    <a:pt x="47994" y="2634"/>
                  </a:cubicBezTo>
                  <a:cubicBezTo>
                    <a:pt x="48020" y="2405"/>
                    <a:pt x="48009" y="2212"/>
                    <a:pt x="47800" y="2212"/>
                  </a:cubicBezTo>
                  <a:cubicBezTo>
                    <a:pt x="47751" y="2212"/>
                    <a:pt x="47690" y="2223"/>
                    <a:pt x="47616" y="2247"/>
                  </a:cubicBezTo>
                  <a:cubicBezTo>
                    <a:pt x="47427" y="2247"/>
                    <a:pt x="47395" y="2406"/>
                    <a:pt x="47332" y="2530"/>
                  </a:cubicBezTo>
                  <a:cubicBezTo>
                    <a:pt x="47111" y="2704"/>
                    <a:pt x="47380" y="3075"/>
                    <a:pt x="47049" y="3201"/>
                  </a:cubicBezTo>
                  <a:cubicBezTo>
                    <a:pt x="46947" y="2752"/>
                    <a:pt x="47026" y="2304"/>
                    <a:pt x="47041" y="1862"/>
                  </a:cubicBezTo>
                  <a:cubicBezTo>
                    <a:pt x="47143" y="1531"/>
                    <a:pt x="47245" y="1193"/>
                    <a:pt x="46860" y="981"/>
                  </a:cubicBezTo>
                  <a:cubicBezTo>
                    <a:pt x="46661" y="872"/>
                    <a:pt x="46463" y="703"/>
                    <a:pt x="46252" y="703"/>
                  </a:cubicBezTo>
                  <a:cubicBezTo>
                    <a:pt x="46127" y="703"/>
                    <a:pt x="45998" y="761"/>
                    <a:pt x="45860" y="924"/>
                  </a:cubicBezTo>
                  <a:cubicBezTo>
                    <a:pt x="45816" y="980"/>
                    <a:pt x="45771" y="1001"/>
                    <a:pt x="45727" y="1001"/>
                  </a:cubicBezTo>
                  <a:cubicBezTo>
                    <a:pt x="45644" y="1001"/>
                    <a:pt x="45564" y="926"/>
                    <a:pt x="45498" y="854"/>
                  </a:cubicBezTo>
                  <a:cubicBezTo>
                    <a:pt x="45354" y="686"/>
                    <a:pt x="45222" y="474"/>
                    <a:pt x="45002" y="474"/>
                  </a:cubicBezTo>
                  <a:cubicBezTo>
                    <a:pt x="44944" y="474"/>
                    <a:pt x="44879" y="489"/>
                    <a:pt x="44806" y="524"/>
                  </a:cubicBezTo>
                  <a:cubicBezTo>
                    <a:pt x="44475" y="688"/>
                    <a:pt x="44742" y="972"/>
                    <a:pt x="44695" y="1193"/>
                  </a:cubicBezTo>
                  <a:cubicBezTo>
                    <a:pt x="44655" y="1382"/>
                    <a:pt x="44712" y="1642"/>
                    <a:pt x="44475" y="1727"/>
                  </a:cubicBezTo>
                  <a:cubicBezTo>
                    <a:pt x="44441" y="1740"/>
                    <a:pt x="44409" y="1746"/>
                    <a:pt x="44380" y="1746"/>
                  </a:cubicBezTo>
                  <a:cubicBezTo>
                    <a:pt x="44231" y="1746"/>
                    <a:pt x="44151" y="1595"/>
                    <a:pt x="44065" y="1476"/>
                  </a:cubicBezTo>
                  <a:cubicBezTo>
                    <a:pt x="43844" y="1066"/>
                    <a:pt x="43506" y="688"/>
                    <a:pt x="43757" y="153"/>
                  </a:cubicBezTo>
                  <a:cubicBezTo>
                    <a:pt x="43788" y="99"/>
                    <a:pt x="43704" y="1"/>
                    <a:pt x="43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475475" y="4480350"/>
              <a:ext cx="27200" cy="20750"/>
            </a:xfrm>
            <a:custGeom>
              <a:avLst/>
              <a:gdLst/>
              <a:ahLst/>
              <a:cxnLst/>
              <a:rect l="l" t="t" r="r" b="b"/>
              <a:pathLst>
                <a:path w="1088" h="830" extrusionOk="0">
                  <a:moveTo>
                    <a:pt x="743" y="1"/>
                  </a:moveTo>
                  <a:cubicBezTo>
                    <a:pt x="725" y="1"/>
                    <a:pt x="707" y="2"/>
                    <a:pt x="687" y="4"/>
                  </a:cubicBezTo>
                  <a:cubicBezTo>
                    <a:pt x="639" y="12"/>
                    <a:pt x="600" y="21"/>
                    <a:pt x="575" y="44"/>
                  </a:cubicBezTo>
                  <a:cubicBezTo>
                    <a:pt x="536" y="30"/>
                    <a:pt x="499" y="24"/>
                    <a:pt x="464" y="24"/>
                  </a:cubicBezTo>
                  <a:cubicBezTo>
                    <a:pt x="294" y="24"/>
                    <a:pt x="164" y="165"/>
                    <a:pt x="1" y="257"/>
                  </a:cubicBezTo>
                  <a:cubicBezTo>
                    <a:pt x="44" y="316"/>
                    <a:pt x="83" y="335"/>
                    <a:pt x="118" y="335"/>
                  </a:cubicBezTo>
                  <a:cubicBezTo>
                    <a:pt x="189" y="335"/>
                    <a:pt x="246" y="255"/>
                    <a:pt x="299" y="255"/>
                  </a:cubicBezTo>
                  <a:cubicBezTo>
                    <a:pt x="315" y="255"/>
                    <a:pt x="331" y="262"/>
                    <a:pt x="346" y="280"/>
                  </a:cubicBezTo>
                  <a:cubicBezTo>
                    <a:pt x="433" y="446"/>
                    <a:pt x="158" y="626"/>
                    <a:pt x="379" y="720"/>
                  </a:cubicBezTo>
                  <a:cubicBezTo>
                    <a:pt x="409" y="734"/>
                    <a:pt x="444" y="739"/>
                    <a:pt x="481" y="739"/>
                  </a:cubicBezTo>
                  <a:cubicBezTo>
                    <a:pt x="530" y="739"/>
                    <a:pt x="581" y="730"/>
                    <a:pt x="630" y="720"/>
                  </a:cubicBezTo>
                  <a:cubicBezTo>
                    <a:pt x="677" y="786"/>
                    <a:pt x="733" y="830"/>
                    <a:pt x="828" y="830"/>
                  </a:cubicBezTo>
                  <a:cubicBezTo>
                    <a:pt x="847" y="830"/>
                    <a:pt x="868" y="828"/>
                    <a:pt x="891" y="824"/>
                  </a:cubicBezTo>
                  <a:cubicBezTo>
                    <a:pt x="1087" y="785"/>
                    <a:pt x="1000" y="516"/>
                    <a:pt x="1008" y="352"/>
                  </a:cubicBezTo>
                  <a:cubicBezTo>
                    <a:pt x="994" y="162"/>
                    <a:pt x="953"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3"/>
            <p:cNvSpPr/>
            <p:nvPr/>
          </p:nvSpPr>
          <p:spPr>
            <a:xfrm>
              <a:off x="2021975" y="4291475"/>
              <a:ext cx="21000" cy="17375"/>
            </a:xfrm>
            <a:custGeom>
              <a:avLst/>
              <a:gdLst/>
              <a:ahLst/>
              <a:cxnLst/>
              <a:rect l="l" t="t" r="r" b="b"/>
              <a:pathLst>
                <a:path w="840" h="695" extrusionOk="0">
                  <a:moveTo>
                    <a:pt x="115" y="1"/>
                  </a:moveTo>
                  <a:cubicBezTo>
                    <a:pt x="49" y="1"/>
                    <a:pt x="0" y="83"/>
                    <a:pt x="29" y="135"/>
                  </a:cubicBezTo>
                  <a:cubicBezTo>
                    <a:pt x="163" y="404"/>
                    <a:pt x="479" y="466"/>
                    <a:pt x="668" y="670"/>
                  </a:cubicBezTo>
                  <a:cubicBezTo>
                    <a:pt x="687" y="687"/>
                    <a:pt x="705" y="695"/>
                    <a:pt x="724" y="695"/>
                  </a:cubicBezTo>
                  <a:cubicBezTo>
                    <a:pt x="773" y="695"/>
                    <a:pt x="818" y="639"/>
                    <a:pt x="840" y="576"/>
                  </a:cubicBezTo>
                  <a:cubicBezTo>
                    <a:pt x="832" y="545"/>
                    <a:pt x="840" y="498"/>
                    <a:pt x="825" y="491"/>
                  </a:cubicBezTo>
                  <a:cubicBezTo>
                    <a:pt x="534" y="404"/>
                    <a:pt x="447" y="33"/>
                    <a:pt x="124" y="1"/>
                  </a:cubicBezTo>
                  <a:cubicBezTo>
                    <a:pt x="121" y="1"/>
                    <a:pt x="118" y="1"/>
                    <a:pt x="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3"/>
            <p:cNvSpPr/>
            <p:nvPr/>
          </p:nvSpPr>
          <p:spPr>
            <a:xfrm>
              <a:off x="2059725" y="4353600"/>
              <a:ext cx="10050" cy="8450"/>
            </a:xfrm>
            <a:custGeom>
              <a:avLst/>
              <a:gdLst/>
              <a:ahLst/>
              <a:cxnLst/>
              <a:rect l="l" t="t" r="r" b="b"/>
              <a:pathLst>
                <a:path w="402" h="338" extrusionOk="0">
                  <a:moveTo>
                    <a:pt x="277" y="1"/>
                  </a:moveTo>
                  <a:cubicBezTo>
                    <a:pt x="256" y="1"/>
                    <a:pt x="235" y="5"/>
                    <a:pt x="212" y="12"/>
                  </a:cubicBezTo>
                  <a:cubicBezTo>
                    <a:pt x="125" y="37"/>
                    <a:pt x="1" y="52"/>
                    <a:pt x="16" y="162"/>
                  </a:cubicBezTo>
                  <a:cubicBezTo>
                    <a:pt x="30" y="264"/>
                    <a:pt x="110" y="337"/>
                    <a:pt x="215" y="337"/>
                  </a:cubicBezTo>
                  <a:cubicBezTo>
                    <a:pt x="224" y="337"/>
                    <a:pt x="234" y="337"/>
                    <a:pt x="244" y="335"/>
                  </a:cubicBezTo>
                  <a:cubicBezTo>
                    <a:pt x="346" y="320"/>
                    <a:pt x="394" y="241"/>
                    <a:pt x="401" y="139"/>
                  </a:cubicBezTo>
                  <a:cubicBezTo>
                    <a:pt x="395" y="42"/>
                    <a:pt x="343" y="1"/>
                    <a:pt x="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3"/>
            <p:cNvSpPr/>
            <p:nvPr/>
          </p:nvSpPr>
          <p:spPr>
            <a:xfrm>
              <a:off x="659525" y="4720575"/>
              <a:ext cx="11350" cy="10075"/>
            </a:xfrm>
            <a:custGeom>
              <a:avLst/>
              <a:gdLst/>
              <a:ahLst/>
              <a:cxnLst/>
              <a:rect l="l" t="t" r="r" b="b"/>
              <a:pathLst>
                <a:path w="454" h="403" extrusionOk="0">
                  <a:moveTo>
                    <a:pt x="246" y="1"/>
                  </a:moveTo>
                  <a:cubicBezTo>
                    <a:pt x="128" y="1"/>
                    <a:pt x="47" y="121"/>
                    <a:pt x="23" y="198"/>
                  </a:cubicBezTo>
                  <a:cubicBezTo>
                    <a:pt x="0" y="315"/>
                    <a:pt x="157" y="394"/>
                    <a:pt x="236" y="402"/>
                  </a:cubicBezTo>
                  <a:cubicBezTo>
                    <a:pt x="246" y="403"/>
                    <a:pt x="255" y="403"/>
                    <a:pt x="264" y="403"/>
                  </a:cubicBezTo>
                  <a:cubicBezTo>
                    <a:pt x="454" y="403"/>
                    <a:pt x="247" y="242"/>
                    <a:pt x="306" y="181"/>
                  </a:cubicBezTo>
                  <a:cubicBezTo>
                    <a:pt x="393" y="96"/>
                    <a:pt x="433" y="9"/>
                    <a:pt x="259" y="1"/>
                  </a:cubicBezTo>
                  <a:cubicBezTo>
                    <a:pt x="255" y="1"/>
                    <a:pt x="250"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3"/>
            <p:cNvSpPr/>
            <p:nvPr/>
          </p:nvSpPr>
          <p:spPr>
            <a:xfrm>
              <a:off x="2015225" y="4243475"/>
              <a:ext cx="6450" cy="5850"/>
            </a:xfrm>
            <a:custGeom>
              <a:avLst/>
              <a:gdLst/>
              <a:ahLst/>
              <a:cxnLst/>
              <a:rect l="l" t="t" r="r" b="b"/>
              <a:pathLst>
                <a:path w="258" h="234" extrusionOk="0">
                  <a:moveTo>
                    <a:pt x="145" y="0"/>
                  </a:moveTo>
                  <a:cubicBezTo>
                    <a:pt x="139" y="0"/>
                    <a:pt x="133" y="1"/>
                    <a:pt x="127" y="2"/>
                  </a:cubicBezTo>
                  <a:cubicBezTo>
                    <a:pt x="55" y="2"/>
                    <a:pt x="16" y="49"/>
                    <a:pt x="1" y="119"/>
                  </a:cubicBezTo>
                  <a:cubicBezTo>
                    <a:pt x="7" y="180"/>
                    <a:pt x="31" y="234"/>
                    <a:pt x="81" y="234"/>
                  </a:cubicBezTo>
                  <a:cubicBezTo>
                    <a:pt x="90" y="234"/>
                    <a:pt x="100" y="232"/>
                    <a:pt x="110" y="228"/>
                  </a:cubicBezTo>
                  <a:cubicBezTo>
                    <a:pt x="165" y="221"/>
                    <a:pt x="222" y="158"/>
                    <a:pt x="237" y="111"/>
                  </a:cubicBezTo>
                  <a:cubicBezTo>
                    <a:pt x="258" y="45"/>
                    <a:pt x="207"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3"/>
            <p:cNvSpPr/>
            <p:nvPr/>
          </p:nvSpPr>
          <p:spPr>
            <a:xfrm>
              <a:off x="2490525" y="4530850"/>
              <a:ext cx="7550" cy="4550"/>
            </a:xfrm>
            <a:custGeom>
              <a:avLst/>
              <a:gdLst/>
              <a:ahLst/>
              <a:cxnLst/>
              <a:rect l="l" t="t" r="r" b="b"/>
              <a:pathLst>
                <a:path w="302" h="182" extrusionOk="0">
                  <a:moveTo>
                    <a:pt x="175" y="0"/>
                  </a:moveTo>
                  <a:cubicBezTo>
                    <a:pt x="120" y="8"/>
                    <a:pt x="33" y="40"/>
                    <a:pt x="25" y="70"/>
                  </a:cubicBezTo>
                  <a:cubicBezTo>
                    <a:pt x="1" y="174"/>
                    <a:pt x="95" y="182"/>
                    <a:pt x="167" y="182"/>
                  </a:cubicBezTo>
                  <a:cubicBezTo>
                    <a:pt x="229" y="182"/>
                    <a:pt x="294" y="174"/>
                    <a:pt x="301" y="95"/>
                  </a:cubicBezTo>
                  <a:cubicBezTo>
                    <a:pt x="294" y="15"/>
                    <a:pt x="229" y="0"/>
                    <a:pt x="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931325" y="4749700"/>
              <a:ext cx="6300" cy="6125"/>
            </a:xfrm>
            <a:custGeom>
              <a:avLst/>
              <a:gdLst/>
              <a:ahLst/>
              <a:cxnLst/>
              <a:rect l="l" t="t" r="r" b="b"/>
              <a:pathLst>
                <a:path w="252" h="245" extrusionOk="0">
                  <a:moveTo>
                    <a:pt x="142" y="0"/>
                  </a:moveTo>
                  <a:cubicBezTo>
                    <a:pt x="40" y="8"/>
                    <a:pt x="0" y="55"/>
                    <a:pt x="8" y="127"/>
                  </a:cubicBezTo>
                  <a:cubicBezTo>
                    <a:pt x="8" y="189"/>
                    <a:pt x="55" y="237"/>
                    <a:pt x="127" y="244"/>
                  </a:cubicBezTo>
                  <a:cubicBezTo>
                    <a:pt x="197" y="244"/>
                    <a:pt x="252" y="206"/>
                    <a:pt x="237" y="134"/>
                  </a:cubicBezTo>
                  <a:cubicBezTo>
                    <a:pt x="229" y="80"/>
                    <a:pt x="167" y="40"/>
                    <a:pt x="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1812675" y="4146350"/>
              <a:ext cx="5525" cy="4775"/>
            </a:xfrm>
            <a:custGeom>
              <a:avLst/>
              <a:gdLst/>
              <a:ahLst/>
              <a:cxnLst/>
              <a:rect l="l" t="t" r="r" b="b"/>
              <a:pathLst>
                <a:path w="221" h="191" extrusionOk="0">
                  <a:moveTo>
                    <a:pt x="162" y="1"/>
                  </a:moveTo>
                  <a:cubicBezTo>
                    <a:pt x="156" y="1"/>
                    <a:pt x="149" y="2"/>
                    <a:pt x="142" y="4"/>
                  </a:cubicBezTo>
                  <a:cubicBezTo>
                    <a:pt x="95" y="21"/>
                    <a:pt x="48" y="60"/>
                    <a:pt x="0" y="98"/>
                  </a:cubicBezTo>
                  <a:cubicBezTo>
                    <a:pt x="33" y="130"/>
                    <a:pt x="57" y="177"/>
                    <a:pt x="95" y="185"/>
                  </a:cubicBezTo>
                  <a:cubicBezTo>
                    <a:pt x="107" y="189"/>
                    <a:pt x="118" y="191"/>
                    <a:pt x="128" y="191"/>
                  </a:cubicBezTo>
                  <a:cubicBezTo>
                    <a:pt x="179" y="191"/>
                    <a:pt x="208" y="144"/>
                    <a:pt x="214" y="91"/>
                  </a:cubicBezTo>
                  <a:cubicBezTo>
                    <a:pt x="221" y="43"/>
                    <a:pt x="204" y="1"/>
                    <a:pt x="1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550500" y="4587525"/>
              <a:ext cx="3750" cy="5325"/>
            </a:xfrm>
            <a:custGeom>
              <a:avLst/>
              <a:gdLst/>
              <a:ahLst/>
              <a:cxnLst/>
              <a:rect l="l" t="t" r="r" b="b"/>
              <a:pathLst>
                <a:path w="150" h="213" extrusionOk="0">
                  <a:moveTo>
                    <a:pt x="85" y="1"/>
                  </a:moveTo>
                  <a:cubicBezTo>
                    <a:pt x="63" y="33"/>
                    <a:pt x="15" y="63"/>
                    <a:pt x="8" y="95"/>
                  </a:cubicBezTo>
                  <a:cubicBezTo>
                    <a:pt x="0" y="127"/>
                    <a:pt x="38" y="158"/>
                    <a:pt x="70" y="212"/>
                  </a:cubicBezTo>
                  <a:cubicBezTo>
                    <a:pt x="110" y="158"/>
                    <a:pt x="149" y="127"/>
                    <a:pt x="149" y="88"/>
                  </a:cubicBezTo>
                  <a:cubicBezTo>
                    <a:pt x="149" y="63"/>
                    <a:pt x="110" y="33"/>
                    <a:pt x="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3"/>
            <p:cNvSpPr/>
            <p:nvPr/>
          </p:nvSpPr>
          <p:spPr>
            <a:xfrm>
              <a:off x="412100" y="4543050"/>
              <a:ext cx="51400" cy="51250"/>
            </a:xfrm>
            <a:custGeom>
              <a:avLst/>
              <a:gdLst/>
              <a:ahLst/>
              <a:cxnLst/>
              <a:rect l="l" t="t" r="r" b="b"/>
              <a:pathLst>
                <a:path w="2056" h="2050" extrusionOk="0">
                  <a:moveTo>
                    <a:pt x="985" y="1"/>
                  </a:moveTo>
                  <a:cubicBezTo>
                    <a:pt x="619" y="1"/>
                    <a:pt x="207" y="282"/>
                    <a:pt x="127" y="614"/>
                  </a:cubicBezTo>
                  <a:cubicBezTo>
                    <a:pt x="0" y="1079"/>
                    <a:pt x="181" y="1387"/>
                    <a:pt x="741" y="1606"/>
                  </a:cubicBezTo>
                  <a:cubicBezTo>
                    <a:pt x="969" y="1700"/>
                    <a:pt x="1221" y="1748"/>
                    <a:pt x="1417" y="1921"/>
                  </a:cubicBezTo>
                  <a:cubicBezTo>
                    <a:pt x="1505" y="1995"/>
                    <a:pt x="1603" y="2050"/>
                    <a:pt x="1704" y="2050"/>
                  </a:cubicBezTo>
                  <a:cubicBezTo>
                    <a:pt x="1776" y="2050"/>
                    <a:pt x="1849" y="2022"/>
                    <a:pt x="1922" y="1954"/>
                  </a:cubicBezTo>
                  <a:cubicBezTo>
                    <a:pt x="2056" y="1819"/>
                    <a:pt x="2016" y="1653"/>
                    <a:pt x="1922" y="1519"/>
                  </a:cubicBezTo>
                  <a:cubicBezTo>
                    <a:pt x="1795" y="1339"/>
                    <a:pt x="1631" y="1181"/>
                    <a:pt x="1740" y="929"/>
                  </a:cubicBezTo>
                  <a:cubicBezTo>
                    <a:pt x="1757" y="363"/>
                    <a:pt x="1544" y="79"/>
                    <a:pt x="1079" y="7"/>
                  </a:cubicBezTo>
                  <a:cubicBezTo>
                    <a:pt x="1048" y="3"/>
                    <a:pt x="1017" y="1"/>
                    <a:pt x="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3"/>
            <p:cNvSpPr/>
            <p:nvPr/>
          </p:nvSpPr>
          <p:spPr>
            <a:xfrm>
              <a:off x="2404750" y="4360000"/>
              <a:ext cx="39975" cy="38650"/>
            </a:xfrm>
            <a:custGeom>
              <a:avLst/>
              <a:gdLst/>
              <a:ahLst/>
              <a:cxnLst/>
              <a:rect l="l" t="t" r="r" b="b"/>
              <a:pathLst>
                <a:path w="1599" h="1546" extrusionOk="0">
                  <a:moveTo>
                    <a:pt x="898" y="0"/>
                  </a:moveTo>
                  <a:cubicBezTo>
                    <a:pt x="354" y="0"/>
                    <a:pt x="0" y="363"/>
                    <a:pt x="23" y="898"/>
                  </a:cubicBezTo>
                  <a:cubicBezTo>
                    <a:pt x="39" y="1333"/>
                    <a:pt x="261" y="1545"/>
                    <a:pt x="696" y="1545"/>
                  </a:cubicBezTo>
                  <a:cubicBezTo>
                    <a:pt x="718" y="1545"/>
                    <a:pt x="741" y="1545"/>
                    <a:pt x="764" y="1544"/>
                  </a:cubicBezTo>
                  <a:cubicBezTo>
                    <a:pt x="1306" y="1512"/>
                    <a:pt x="1599" y="1221"/>
                    <a:pt x="1574" y="716"/>
                  </a:cubicBezTo>
                  <a:cubicBezTo>
                    <a:pt x="1559" y="206"/>
                    <a:pt x="1353" y="0"/>
                    <a:pt x="8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3"/>
            <p:cNvSpPr/>
            <p:nvPr/>
          </p:nvSpPr>
          <p:spPr>
            <a:xfrm>
              <a:off x="421525" y="4628450"/>
              <a:ext cx="41175" cy="40625"/>
            </a:xfrm>
            <a:custGeom>
              <a:avLst/>
              <a:gdLst/>
              <a:ahLst/>
              <a:cxnLst/>
              <a:rect l="l" t="t" r="r" b="b"/>
              <a:pathLst>
                <a:path w="1647" h="1625" extrusionOk="0">
                  <a:moveTo>
                    <a:pt x="885" y="1"/>
                  </a:moveTo>
                  <a:cubicBezTo>
                    <a:pt x="496" y="1"/>
                    <a:pt x="33" y="452"/>
                    <a:pt x="18" y="843"/>
                  </a:cubicBezTo>
                  <a:cubicBezTo>
                    <a:pt x="1" y="1166"/>
                    <a:pt x="396" y="1599"/>
                    <a:pt x="734" y="1623"/>
                  </a:cubicBezTo>
                  <a:cubicBezTo>
                    <a:pt x="746" y="1624"/>
                    <a:pt x="758" y="1625"/>
                    <a:pt x="770" y="1625"/>
                  </a:cubicBezTo>
                  <a:cubicBezTo>
                    <a:pt x="1108" y="1625"/>
                    <a:pt x="1585" y="1209"/>
                    <a:pt x="1616" y="882"/>
                  </a:cubicBezTo>
                  <a:cubicBezTo>
                    <a:pt x="1647" y="497"/>
                    <a:pt x="1269" y="25"/>
                    <a:pt x="915" y="2"/>
                  </a:cubicBezTo>
                  <a:cubicBezTo>
                    <a:pt x="905" y="1"/>
                    <a:pt x="895"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3"/>
            <p:cNvSpPr/>
            <p:nvPr/>
          </p:nvSpPr>
          <p:spPr>
            <a:xfrm>
              <a:off x="1809750" y="4801475"/>
              <a:ext cx="36250" cy="41975"/>
            </a:xfrm>
            <a:custGeom>
              <a:avLst/>
              <a:gdLst/>
              <a:ahLst/>
              <a:cxnLst/>
              <a:rect l="l" t="t" r="r" b="b"/>
              <a:pathLst>
                <a:path w="1450" h="1679" extrusionOk="0">
                  <a:moveTo>
                    <a:pt x="669" y="0"/>
                  </a:moveTo>
                  <a:cubicBezTo>
                    <a:pt x="299" y="8"/>
                    <a:pt x="23" y="338"/>
                    <a:pt x="15" y="781"/>
                  </a:cubicBezTo>
                  <a:cubicBezTo>
                    <a:pt x="1" y="1291"/>
                    <a:pt x="319" y="1679"/>
                    <a:pt x="740" y="1679"/>
                  </a:cubicBezTo>
                  <a:cubicBezTo>
                    <a:pt x="748" y="1679"/>
                    <a:pt x="756" y="1678"/>
                    <a:pt x="764" y="1678"/>
                  </a:cubicBezTo>
                  <a:cubicBezTo>
                    <a:pt x="1149" y="1654"/>
                    <a:pt x="1433" y="1283"/>
                    <a:pt x="1440" y="803"/>
                  </a:cubicBezTo>
                  <a:cubicBezTo>
                    <a:pt x="1450" y="433"/>
                    <a:pt x="1024" y="0"/>
                    <a:pt x="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3"/>
            <p:cNvSpPr/>
            <p:nvPr/>
          </p:nvSpPr>
          <p:spPr>
            <a:xfrm>
              <a:off x="611100" y="4700100"/>
              <a:ext cx="34075" cy="33100"/>
            </a:xfrm>
            <a:custGeom>
              <a:avLst/>
              <a:gdLst/>
              <a:ahLst/>
              <a:cxnLst/>
              <a:rect l="l" t="t" r="r" b="b"/>
              <a:pathLst>
                <a:path w="1363" h="1324" extrusionOk="0">
                  <a:moveTo>
                    <a:pt x="677" y="0"/>
                  </a:moveTo>
                  <a:cubicBezTo>
                    <a:pt x="669" y="0"/>
                    <a:pt x="662" y="0"/>
                    <a:pt x="654" y="0"/>
                  </a:cubicBezTo>
                  <a:cubicBezTo>
                    <a:pt x="259" y="8"/>
                    <a:pt x="40" y="189"/>
                    <a:pt x="23" y="545"/>
                  </a:cubicBezTo>
                  <a:cubicBezTo>
                    <a:pt x="0" y="922"/>
                    <a:pt x="339" y="1315"/>
                    <a:pt x="684" y="1323"/>
                  </a:cubicBezTo>
                  <a:cubicBezTo>
                    <a:pt x="694" y="1323"/>
                    <a:pt x="703" y="1324"/>
                    <a:pt x="713" y="1324"/>
                  </a:cubicBezTo>
                  <a:cubicBezTo>
                    <a:pt x="1048" y="1324"/>
                    <a:pt x="1338" y="1030"/>
                    <a:pt x="1346" y="686"/>
                  </a:cubicBezTo>
                  <a:cubicBezTo>
                    <a:pt x="1362" y="229"/>
                    <a:pt x="1134"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3"/>
            <p:cNvSpPr/>
            <p:nvPr/>
          </p:nvSpPr>
          <p:spPr>
            <a:xfrm>
              <a:off x="647700" y="4240075"/>
              <a:ext cx="60250" cy="47650"/>
            </a:xfrm>
            <a:custGeom>
              <a:avLst/>
              <a:gdLst/>
              <a:ahLst/>
              <a:cxnLst/>
              <a:rect l="l" t="t" r="r" b="b"/>
              <a:pathLst>
                <a:path w="2410" h="1906" extrusionOk="0">
                  <a:moveTo>
                    <a:pt x="1849" y="1"/>
                  </a:moveTo>
                  <a:cubicBezTo>
                    <a:pt x="1778" y="1"/>
                    <a:pt x="1703" y="11"/>
                    <a:pt x="1630" y="26"/>
                  </a:cubicBezTo>
                  <a:cubicBezTo>
                    <a:pt x="1433" y="66"/>
                    <a:pt x="1308" y="207"/>
                    <a:pt x="1252" y="404"/>
                  </a:cubicBezTo>
                  <a:cubicBezTo>
                    <a:pt x="1237" y="451"/>
                    <a:pt x="1229" y="506"/>
                    <a:pt x="1221" y="553"/>
                  </a:cubicBezTo>
                  <a:cubicBezTo>
                    <a:pt x="1095" y="531"/>
                    <a:pt x="968" y="515"/>
                    <a:pt x="851" y="491"/>
                  </a:cubicBezTo>
                  <a:cubicBezTo>
                    <a:pt x="783" y="473"/>
                    <a:pt x="721" y="465"/>
                    <a:pt x="665" y="465"/>
                  </a:cubicBezTo>
                  <a:cubicBezTo>
                    <a:pt x="340" y="465"/>
                    <a:pt x="191" y="731"/>
                    <a:pt x="110" y="1026"/>
                  </a:cubicBezTo>
                  <a:cubicBezTo>
                    <a:pt x="1" y="1421"/>
                    <a:pt x="222" y="1719"/>
                    <a:pt x="568" y="1861"/>
                  </a:cubicBezTo>
                  <a:cubicBezTo>
                    <a:pt x="643" y="1892"/>
                    <a:pt x="712" y="1905"/>
                    <a:pt x="774" y="1905"/>
                  </a:cubicBezTo>
                  <a:cubicBezTo>
                    <a:pt x="1028" y="1905"/>
                    <a:pt x="1177" y="1674"/>
                    <a:pt x="1291" y="1428"/>
                  </a:cubicBezTo>
                  <a:cubicBezTo>
                    <a:pt x="1356" y="1286"/>
                    <a:pt x="1393" y="1130"/>
                    <a:pt x="1450" y="978"/>
                  </a:cubicBezTo>
                  <a:cubicBezTo>
                    <a:pt x="1560" y="971"/>
                    <a:pt x="1677" y="956"/>
                    <a:pt x="1788" y="941"/>
                  </a:cubicBezTo>
                  <a:cubicBezTo>
                    <a:pt x="1875" y="901"/>
                    <a:pt x="1977" y="876"/>
                    <a:pt x="2040" y="814"/>
                  </a:cubicBezTo>
                  <a:cubicBezTo>
                    <a:pt x="2196" y="672"/>
                    <a:pt x="2410" y="523"/>
                    <a:pt x="2283" y="262"/>
                  </a:cubicBezTo>
                  <a:cubicBezTo>
                    <a:pt x="2194" y="64"/>
                    <a:pt x="2031" y="1"/>
                    <a:pt x="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3"/>
            <p:cNvSpPr/>
            <p:nvPr/>
          </p:nvSpPr>
          <p:spPr>
            <a:xfrm>
              <a:off x="2179750" y="4358075"/>
              <a:ext cx="36250" cy="30750"/>
            </a:xfrm>
            <a:custGeom>
              <a:avLst/>
              <a:gdLst/>
              <a:ahLst/>
              <a:cxnLst/>
              <a:rect l="l" t="t" r="r" b="b"/>
              <a:pathLst>
                <a:path w="1450" h="1230" extrusionOk="0">
                  <a:moveTo>
                    <a:pt x="816" y="0"/>
                  </a:moveTo>
                  <a:cubicBezTo>
                    <a:pt x="717" y="0"/>
                    <a:pt x="610" y="26"/>
                    <a:pt x="498" y="69"/>
                  </a:cubicBezTo>
                  <a:cubicBezTo>
                    <a:pt x="142" y="211"/>
                    <a:pt x="1" y="487"/>
                    <a:pt x="65" y="833"/>
                  </a:cubicBezTo>
                  <a:cubicBezTo>
                    <a:pt x="115" y="1114"/>
                    <a:pt x="315" y="1230"/>
                    <a:pt x="553" y="1230"/>
                  </a:cubicBezTo>
                  <a:cubicBezTo>
                    <a:pt x="609" y="1230"/>
                    <a:pt x="667" y="1223"/>
                    <a:pt x="726" y="1211"/>
                  </a:cubicBezTo>
                  <a:cubicBezTo>
                    <a:pt x="945" y="1163"/>
                    <a:pt x="1151" y="1061"/>
                    <a:pt x="1450" y="952"/>
                  </a:cubicBezTo>
                  <a:cubicBezTo>
                    <a:pt x="1371" y="699"/>
                    <a:pt x="1331" y="472"/>
                    <a:pt x="1229" y="283"/>
                  </a:cubicBezTo>
                  <a:cubicBezTo>
                    <a:pt x="1130" y="78"/>
                    <a:pt x="986"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1139775" y="4166125"/>
              <a:ext cx="33100" cy="30650"/>
            </a:xfrm>
            <a:custGeom>
              <a:avLst/>
              <a:gdLst/>
              <a:ahLst/>
              <a:cxnLst/>
              <a:rect l="l" t="t" r="r" b="b"/>
              <a:pathLst>
                <a:path w="1324" h="1226" extrusionOk="0">
                  <a:moveTo>
                    <a:pt x="851" y="1"/>
                  </a:moveTo>
                  <a:cubicBezTo>
                    <a:pt x="369" y="25"/>
                    <a:pt x="1" y="394"/>
                    <a:pt x="78" y="741"/>
                  </a:cubicBezTo>
                  <a:cubicBezTo>
                    <a:pt x="158" y="1059"/>
                    <a:pt x="385" y="1225"/>
                    <a:pt x="701" y="1225"/>
                  </a:cubicBezTo>
                  <a:cubicBezTo>
                    <a:pt x="729" y="1225"/>
                    <a:pt x="757" y="1224"/>
                    <a:pt x="787" y="1221"/>
                  </a:cubicBezTo>
                  <a:cubicBezTo>
                    <a:pt x="1165" y="1189"/>
                    <a:pt x="1314" y="953"/>
                    <a:pt x="1323" y="583"/>
                  </a:cubicBezTo>
                  <a:cubicBezTo>
                    <a:pt x="1323" y="197"/>
                    <a:pt x="1142" y="8"/>
                    <a:pt x="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1022875" y="4083400"/>
              <a:ext cx="32275" cy="31800"/>
            </a:xfrm>
            <a:custGeom>
              <a:avLst/>
              <a:gdLst/>
              <a:ahLst/>
              <a:cxnLst/>
              <a:rect l="l" t="t" r="r" b="b"/>
              <a:pathLst>
                <a:path w="1291" h="1272" extrusionOk="0">
                  <a:moveTo>
                    <a:pt x="799" y="1"/>
                  </a:moveTo>
                  <a:cubicBezTo>
                    <a:pt x="490" y="1"/>
                    <a:pt x="100" y="324"/>
                    <a:pt x="55" y="609"/>
                  </a:cubicBezTo>
                  <a:cubicBezTo>
                    <a:pt x="0" y="963"/>
                    <a:pt x="219" y="1246"/>
                    <a:pt x="567" y="1271"/>
                  </a:cubicBezTo>
                  <a:cubicBezTo>
                    <a:pt x="579" y="1272"/>
                    <a:pt x="592" y="1272"/>
                    <a:pt x="604" y="1272"/>
                  </a:cubicBezTo>
                  <a:cubicBezTo>
                    <a:pt x="939" y="1272"/>
                    <a:pt x="1290" y="983"/>
                    <a:pt x="1276" y="649"/>
                  </a:cubicBezTo>
                  <a:cubicBezTo>
                    <a:pt x="1266" y="358"/>
                    <a:pt x="1149" y="97"/>
                    <a:pt x="841" y="3"/>
                  </a:cubicBezTo>
                  <a:cubicBezTo>
                    <a:pt x="827" y="2"/>
                    <a:pt x="813" y="1"/>
                    <a:pt x="7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14300" y="4505350"/>
              <a:ext cx="35650" cy="48450"/>
            </a:xfrm>
            <a:custGeom>
              <a:avLst/>
              <a:gdLst/>
              <a:ahLst/>
              <a:cxnLst/>
              <a:rect l="l" t="t" r="r" b="b"/>
              <a:pathLst>
                <a:path w="1426" h="1938" extrusionOk="0">
                  <a:moveTo>
                    <a:pt x="892" y="1"/>
                  </a:moveTo>
                  <a:cubicBezTo>
                    <a:pt x="663" y="1"/>
                    <a:pt x="568" y="231"/>
                    <a:pt x="568" y="508"/>
                  </a:cubicBezTo>
                  <a:cubicBezTo>
                    <a:pt x="456" y="658"/>
                    <a:pt x="354" y="824"/>
                    <a:pt x="220" y="949"/>
                  </a:cubicBezTo>
                  <a:cubicBezTo>
                    <a:pt x="1" y="1170"/>
                    <a:pt x="8" y="1391"/>
                    <a:pt x="165" y="1627"/>
                  </a:cubicBezTo>
                  <a:cubicBezTo>
                    <a:pt x="286" y="1811"/>
                    <a:pt x="439" y="1938"/>
                    <a:pt x="646" y="1938"/>
                  </a:cubicBezTo>
                  <a:cubicBezTo>
                    <a:pt x="669" y="1938"/>
                    <a:pt x="693" y="1936"/>
                    <a:pt x="717" y="1933"/>
                  </a:cubicBezTo>
                  <a:cubicBezTo>
                    <a:pt x="993" y="1893"/>
                    <a:pt x="1142" y="1689"/>
                    <a:pt x="1244" y="1438"/>
                  </a:cubicBezTo>
                  <a:cubicBezTo>
                    <a:pt x="1354" y="1170"/>
                    <a:pt x="1117" y="958"/>
                    <a:pt x="1142" y="705"/>
                  </a:cubicBezTo>
                  <a:cubicBezTo>
                    <a:pt x="1425" y="446"/>
                    <a:pt x="1393" y="162"/>
                    <a:pt x="1063" y="36"/>
                  </a:cubicBezTo>
                  <a:cubicBezTo>
                    <a:pt x="999" y="12"/>
                    <a:pt x="942" y="1"/>
                    <a:pt x="8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1657975" y="4738175"/>
              <a:ext cx="47500" cy="43400"/>
            </a:xfrm>
            <a:custGeom>
              <a:avLst/>
              <a:gdLst/>
              <a:ahLst/>
              <a:cxnLst/>
              <a:rect l="l" t="t" r="r" b="b"/>
              <a:pathLst>
                <a:path w="1900" h="1736" extrusionOk="0">
                  <a:moveTo>
                    <a:pt x="995" y="1"/>
                  </a:moveTo>
                  <a:cubicBezTo>
                    <a:pt x="850" y="1"/>
                    <a:pt x="697" y="62"/>
                    <a:pt x="537" y="210"/>
                  </a:cubicBezTo>
                  <a:cubicBezTo>
                    <a:pt x="0" y="998"/>
                    <a:pt x="10" y="1053"/>
                    <a:pt x="701" y="1572"/>
                  </a:cubicBezTo>
                  <a:cubicBezTo>
                    <a:pt x="811" y="1673"/>
                    <a:pt x="920" y="1735"/>
                    <a:pt x="1028" y="1735"/>
                  </a:cubicBezTo>
                  <a:cubicBezTo>
                    <a:pt x="1124" y="1735"/>
                    <a:pt x="1220" y="1687"/>
                    <a:pt x="1315" y="1572"/>
                  </a:cubicBezTo>
                  <a:lnTo>
                    <a:pt x="1332" y="1572"/>
                  </a:lnTo>
                  <a:cubicBezTo>
                    <a:pt x="1795" y="1028"/>
                    <a:pt x="1899" y="658"/>
                    <a:pt x="1606" y="344"/>
                  </a:cubicBezTo>
                  <a:cubicBezTo>
                    <a:pt x="1425" y="148"/>
                    <a:pt x="1220" y="1"/>
                    <a:pt x="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3"/>
            <p:cNvSpPr/>
            <p:nvPr/>
          </p:nvSpPr>
          <p:spPr>
            <a:xfrm>
              <a:off x="459750" y="4422500"/>
              <a:ext cx="34275" cy="28800"/>
            </a:xfrm>
            <a:custGeom>
              <a:avLst/>
              <a:gdLst/>
              <a:ahLst/>
              <a:cxnLst/>
              <a:rect l="l" t="t" r="r" b="b"/>
              <a:pathLst>
                <a:path w="1371" h="1152" extrusionOk="0">
                  <a:moveTo>
                    <a:pt x="667" y="0"/>
                  </a:moveTo>
                  <a:cubicBezTo>
                    <a:pt x="557" y="0"/>
                    <a:pt x="439" y="52"/>
                    <a:pt x="314" y="185"/>
                  </a:cubicBezTo>
                  <a:cubicBezTo>
                    <a:pt x="1" y="508"/>
                    <a:pt x="48" y="807"/>
                    <a:pt x="394" y="1050"/>
                  </a:cubicBezTo>
                  <a:cubicBezTo>
                    <a:pt x="492" y="1118"/>
                    <a:pt x="600" y="1152"/>
                    <a:pt x="709" y="1152"/>
                  </a:cubicBezTo>
                  <a:cubicBezTo>
                    <a:pt x="842" y="1152"/>
                    <a:pt x="976" y="1100"/>
                    <a:pt x="1095" y="996"/>
                  </a:cubicBezTo>
                  <a:cubicBezTo>
                    <a:pt x="1306" y="799"/>
                    <a:pt x="1370" y="523"/>
                    <a:pt x="1181" y="319"/>
                  </a:cubicBezTo>
                  <a:cubicBezTo>
                    <a:pt x="1035" y="163"/>
                    <a:pt x="863" y="0"/>
                    <a:pt x="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3"/>
            <p:cNvSpPr/>
            <p:nvPr/>
          </p:nvSpPr>
          <p:spPr>
            <a:xfrm>
              <a:off x="426900" y="4499125"/>
              <a:ext cx="31075" cy="27950"/>
            </a:xfrm>
            <a:custGeom>
              <a:avLst/>
              <a:gdLst/>
              <a:ahLst/>
              <a:cxnLst/>
              <a:rect l="l" t="t" r="r" b="b"/>
              <a:pathLst>
                <a:path w="1243" h="1118" extrusionOk="0">
                  <a:moveTo>
                    <a:pt x="846" y="0"/>
                  </a:moveTo>
                  <a:cubicBezTo>
                    <a:pt x="479" y="0"/>
                    <a:pt x="0" y="326"/>
                    <a:pt x="22" y="608"/>
                  </a:cubicBezTo>
                  <a:cubicBezTo>
                    <a:pt x="62" y="1009"/>
                    <a:pt x="432" y="1073"/>
                    <a:pt x="731" y="1112"/>
                  </a:cubicBezTo>
                  <a:cubicBezTo>
                    <a:pt x="758" y="1116"/>
                    <a:pt x="784" y="1118"/>
                    <a:pt x="809" y="1118"/>
                  </a:cubicBezTo>
                  <a:cubicBezTo>
                    <a:pt x="1110" y="1118"/>
                    <a:pt x="1205" y="861"/>
                    <a:pt x="1228" y="576"/>
                  </a:cubicBezTo>
                  <a:cubicBezTo>
                    <a:pt x="1228" y="300"/>
                    <a:pt x="1243" y="34"/>
                    <a:pt x="882" y="1"/>
                  </a:cubicBezTo>
                  <a:cubicBezTo>
                    <a:pt x="870" y="1"/>
                    <a:pt x="858" y="0"/>
                    <a:pt x="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750075" y="4192900"/>
              <a:ext cx="25000" cy="26825"/>
            </a:xfrm>
            <a:custGeom>
              <a:avLst/>
              <a:gdLst/>
              <a:ahLst/>
              <a:cxnLst/>
              <a:rect l="l" t="t" r="r" b="b"/>
              <a:pathLst>
                <a:path w="1000" h="1073" extrusionOk="0">
                  <a:moveTo>
                    <a:pt x="463" y="1"/>
                  </a:moveTo>
                  <a:cubicBezTo>
                    <a:pt x="189" y="56"/>
                    <a:pt x="0" y="220"/>
                    <a:pt x="48" y="513"/>
                  </a:cubicBezTo>
                  <a:cubicBezTo>
                    <a:pt x="93" y="774"/>
                    <a:pt x="180" y="1073"/>
                    <a:pt x="501" y="1073"/>
                  </a:cubicBezTo>
                  <a:cubicBezTo>
                    <a:pt x="517" y="1073"/>
                    <a:pt x="533" y="1072"/>
                    <a:pt x="550" y="1070"/>
                  </a:cubicBezTo>
                  <a:cubicBezTo>
                    <a:pt x="905" y="1040"/>
                    <a:pt x="1000" y="764"/>
                    <a:pt x="968" y="456"/>
                  </a:cubicBezTo>
                  <a:cubicBezTo>
                    <a:pt x="936" y="173"/>
                    <a:pt x="771" y="8"/>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3"/>
            <p:cNvSpPr/>
            <p:nvPr/>
          </p:nvSpPr>
          <p:spPr>
            <a:xfrm>
              <a:off x="2249250" y="4350175"/>
              <a:ext cx="58075" cy="66325"/>
            </a:xfrm>
            <a:custGeom>
              <a:avLst/>
              <a:gdLst/>
              <a:ahLst/>
              <a:cxnLst/>
              <a:rect l="l" t="t" r="r" b="b"/>
              <a:pathLst>
                <a:path w="2323" h="2653" extrusionOk="0">
                  <a:moveTo>
                    <a:pt x="624" y="0"/>
                  </a:moveTo>
                  <a:cubicBezTo>
                    <a:pt x="470" y="0"/>
                    <a:pt x="329" y="65"/>
                    <a:pt x="229" y="204"/>
                  </a:cubicBezTo>
                  <a:cubicBezTo>
                    <a:pt x="0" y="542"/>
                    <a:pt x="149" y="788"/>
                    <a:pt x="450" y="984"/>
                  </a:cubicBezTo>
                  <a:cubicBezTo>
                    <a:pt x="748" y="1166"/>
                    <a:pt x="828" y="1362"/>
                    <a:pt x="724" y="1740"/>
                  </a:cubicBezTo>
                  <a:cubicBezTo>
                    <a:pt x="615" y="2170"/>
                    <a:pt x="1001" y="2653"/>
                    <a:pt x="1340" y="2653"/>
                  </a:cubicBezTo>
                  <a:cubicBezTo>
                    <a:pt x="1342" y="2653"/>
                    <a:pt x="1345" y="2653"/>
                    <a:pt x="1347" y="2653"/>
                  </a:cubicBezTo>
                  <a:cubicBezTo>
                    <a:pt x="1773" y="2645"/>
                    <a:pt x="2039" y="2394"/>
                    <a:pt x="2173" y="1999"/>
                  </a:cubicBezTo>
                  <a:cubicBezTo>
                    <a:pt x="2322" y="1559"/>
                    <a:pt x="2118" y="1268"/>
                    <a:pt x="1756" y="1054"/>
                  </a:cubicBezTo>
                  <a:cubicBezTo>
                    <a:pt x="1639" y="982"/>
                    <a:pt x="1514" y="965"/>
                    <a:pt x="1387" y="965"/>
                  </a:cubicBezTo>
                  <a:cubicBezTo>
                    <a:pt x="1278" y="965"/>
                    <a:pt x="1167" y="977"/>
                    <a:pt x="1057" y="977"/>
                  </a:cubicBezTo>
                  <a:cubicBezTo>
                    <a:pt x="1043" y="977"/>
                    <a:pt x="1030" y="977"/>
                    <a:pt x="1017" y="977"/>
                  </a:cubicBezTo>
                  <a:cubicBezTo>
                    <a:pt x="1064" y="826"/>
                    <a:pt x="1134" y="676"/>
                    <a:pt x="1149" y="527"/>
                  </a:cubicBezTo>
                  <a:cubicBezTo>
                    <a:pt x="1166" y="291"/>
                    <a:pt x="1055" y="102"/>
                    <a:pt x="818" y="32"/>
                  </a:cubicBezTo>
                  <a:cubicBezTo>
                    <a:pt x="752" y="11"/>
                    <a:pt x="687" y="0"/>
                    <a:pt x="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3"/>
            <p:cNvSpPr/>
            <p:nvPr/>
          </p:nvSpPr>
          <p:spPr>
            <a:xfrm>
              <a:off x="525100" y="4255250"/>
              <a:ext cx="23625" cy="22925"/>
            </a:xfrm>
            <a:custGeom>
              <a:avLst/>
              <a:gdLst/>
              <a:ahLst/>
              <a:cxnLst/>
              <a:rect l="l" t="t" r="r" b="b"/>
              <a:pathLst>
                <a:path w="945" h="917" extrusionOk="0">
                  <a:moveTo>
                    <a:pt x="490" y="1"/>
                  </a:moveTo>
                  <a:cubicBezTo>
                    <a:pt x="172" y="1"/>
                    <a:pt x="23" y="209"/>
                    <a:pt x="7" y="523"/>
                  </a:cubicBezTo>
                  <a:cubicBezTo>
                    <a:pt x="0" y="783"/>
                    <a:pt x="134" y="917"/>
                    <a:pt x="377" y="917"/>
                  </a:cubicBezTo>
                  <a:cubicBezTo>
                    <a:pt x="390" y="917"/>
                    <a:pt x="404" y="916"/>
                    <a:pt x="417" y="916"/>
                  </a:cubicBezTo>
                  <a:cubicBezTo>
                    <a:pt x="708" y="908"/>
                    <a:pt x="890" y="759"/>
                    <a:pt x="944" y="436"/>
                  </a:cubicBezTo>
                  <a:cubicBezTo>
                    <a:pt x="905" y="222"/>
                    <a:pt x="803" y="26"/>
                    <a:pt x="544" y="3"/>
                  </a:cubicBezTo>
                  <a:cubicBezTo>
                    <a:pt x="525" y="2"/>
                    <a:pt x="507" y="1"/>
                    <a:pt x="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538875" y="4345100"/>
              <a:ext cx="34825" cy="20300"/>
            </a:xfrm>
            <a:custGeom>
              <a:avLst/>
              <a:gdLst/>
              <a:ahLst/>
              <a:cxnLst/>
              <a:rect l="l" t="t" r="r" b="b"/>
              <a:pathLst>
                <a:path w="1393" h="812" extrusionOk="0">
                  <a:moveTo>
                    <a:pt x="619" y="1"/>
                  </a:moveTo>
                  <a:cubicBezTo>
                    <a:pt x="433" y="1"/>
                    <a:pt x="232" y="44"/>
                    <a:pt x="0" y="171"/>
                  </a:cubicBezTo>
                  <a:cubicBezTo>
                    <a:pt x="291" y="400"/>
                    <a:pt x="512" y="621"/>
                    <a:pt x="771" y="755"/>
                  </a:cubicBezTo>
                  <a:cubicBezTo>
                    <a:pt x="838" y="791"/>
                    <a:pt x="914" y="812"/>
                    <a:pt x="989" y="812"/>
                  </a:cubicBezTo>
                  <a:cubicBezTo>
                    <a:pt x="1127" y="812"/>
                    <a:pt x="1259" y="740"/>
                    <a:pt x="1315" y="556"/>
                  </a:cubicBezTo>
                  <a:cubicBezTo>
                    <a:pt x="1393" y="305"/>
                    <a:pt x="1236" y="116"/>
                    <a:pt x="1008" y="54"/>
                  </a:cubicBezTo>
                  <a:cubicBezTo>
                    <a:pt x="882" y="24"/>
                    <a:pt x="755"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p:nvPr/>
          </p:nvSpPr>
          <p:spPr>
            <a:xfrm>
              <a:off x="2386275" y="4413225"/>
              <a:ext cx="22425" cy="21650"/>
            </a:xfrm>
            <a:custGeom>
              <a:avLst/>
              <a:gdLst/>
              <a:ahLst/>
              <a:cxnLst/>
              <a:rect l="l" t="t" r="r" b="b"/>
              <a:pathLst>
                <a:path w="897" h="866" extrusionOk="0">
                  <a:moveTo>
                    <a:pt x="475" y="1"/>
                  </a:moveTo>
                  <a:cubicBezTo>
                    <a:pt x="209" y="1"/>
                    <a:pt x="59" y="168"/>
                    <a:pt x="31" y="429"/>
                  </a:cubicBezTo>
                  <a:cubicBezTo>
                    <a:pt x="0" y="663"/>
                    <a:pt x="113" y="866"/>
                    <a:pt x="353" y="866"/>
                  </a:cubicBezTo>
                  <a:cubicBezTo>
                    <a:pt x="366" y="866"/>
                    <a:pt x="379" y="865"/>
                    <a:pt x="392" y="864"/>
                  </a:cubicBezTo>
                  <a:cubicBezTo>
                    <a:pt x="660" y="839"/>
                    <a:pt x="817" y="635"/>
                    <a:pt x="896" y="375"/>
                  </a:cubicBezTo>
                  <a:cubicBezTo>
                    <a:pt x="874" y="155"/>
                    <a:pt x="747" y="29"/>
                    <a:pt x="543" y="4"/>
                  </a:cubicBezTo>
                  <a:cubicBezTo>
                    <a:pt x="519" y="2"/>
                    <a:pt x="497"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p:nvPr/>
          </p:nvSpPr>
          <p:spPr>
            <a:xfrm>
              <a:off x="1015175" y="4154125"/>
              <a:ext cx="23250" cy="19100"/>
            </a:xfrm>
            <a:custGeom>
              <a:avLst/>
              <a:gdLst/>
              <a:ahLst/>
              <a:cxnLst/>
              <a:rect l="l" t="t" r="r" b="b"/>
              <a:pathLst>
                <a:path w="930" h="764" extrusionOk="0">
                  <a:moveTo>
                    <a:pt x="529" y="0"/>
                  </a:moveTo>
                  <a:cubicBezTo>
                    <a:pt x="218" y="0"/>
                    <a:pt x="101" y="233"/>
                    <a:pt x="55" y="481"/>
                  </a:cubicBezTo>
                  <a:cubicBezTo>
                    <a:pt x="0" y="764"/>
                    <a:pt x="244" y="741"/>
                    <a:pt x="393" y="756"/>
                  </a:cubicBezTo>
                  <a:cubicBezTo>
                    <a:pt x="405" y="757"/>
                    <a:pt x="417" y="757"/>
                    <a:pt x="429" y="757"/>
                  </a:cubicBezTo>
                  <a:cubicBezTo>
                    <a:pt x="738" y="757"/>
                    <a:pt x="929" y="657"/>
                    <a:pt x="913" y="331"/>
                  </a:cubicBezTo>
                  <a:cubicBezTo>
                    <a:pt x="905" y="103"/>
                    <a:pt x="764" y="1"/>
                    <a:pt x="544" y="1"/>
                  </a:cubicBezTo>
                  <a:cubicBezTo>
                    <a:pt x="539" y="0"/>
                    <a:pt x="534" y="0"/>
                    <a:pt x="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3"/>
            <p:cNvSpPr/>
            <p:nvPr/>
          </p:nvSpPr>
          <p:spPr>
            <a:xfrm>
              <a:off x="2486600" y="4505625"/>
              <a:ext cx="19300" cy="23775"/>
            </a:xfrm>
            <a:custGeom>
              <a:avLst/>
              <a:gdLst/>
              <a:ahLst/>
              <a:cxnLst/>
              <a:rect l="l" t="t" r="r" b="b"/>
              <a:pathLst>
                <a:path w="772" h="951" extrusionOk="0">
                  <a:moveTo>
                    <a:pt x="439" y="0"/>
                  </a:moveTo>
                  <a:cubicBezTo>
                    <a:pt x="427" y="0"/>
                    <a:pt x="416" y="1"/>
                    <a:pt x="403" y="2"/>
                  </a:cubicBezTo>
                  <a:cubicBezTo>
                    <a:pt x="41" y="49"/>
                    <a:pt x="1" y="333"/>
                    <a:pt x="25" y="631"/>
                  </a:cubicBezTo>
                  <a:cubicBezTo>
                    <a:pt x="39" y="784"/>
                    <a:pt x="128" y="950"/>
                    <a:pt x="259" y="950"/>
                  </a:cubicBezTo>
                  <a:cubicBezTo>
                    <a:pt x="270" y="950"/>
                    <a:pt x="281" y="949"/>
                    <a:pt x="292" y="947"/>
                  </a:cubicBezTo>
                  <a:cubicBezTo>
                    <a:pt x="600" y="900"/>
                    <a:pt x="757" y="671"/>
                    <a:pt x="772" y="301"/>
                  </a:cubicBezTo>
                  <a:cubicBezTo>
                    <a:pt x="699" y="188"/>
                    <a:pt x="631" y="0"/>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281625" y="4532650"/>
              <a:ext cx="22650" cy="18875"/>
            </a:xfrm>
            <a:custGeom>
              <a:avLst/>
              <a:gdLst/>
              <a:ahLst/>
              <a:cxnLst/>
              <a:rect l="l" t="t" r="r" b="b"/>
              <a:pathLst>
                <a:path w="906" h="755" extrusionOk="0">
                  <a:moveTo>
                    <a:pt x="540" y="0"/>
                  </a:moveTo>
                  <a:cubicBezTo>
                    <a:pt x="508" y="0"/>
                    <a:pt x="475" y="3"/>
                    <a:pt x="440" y="8"/>
                  </a:cubicBezTo>
                  <a:cubicBezTo>
                    <a:pt x="197" y="38"/>
                    <a:pt x="0" y="157"/>
                    <a:pt x="40" y="423"/>
                  </a:cubicBezTo>
                  <a:cubicBezTo>
                    <a:pt x="69" y="664"/>
                    <a:pt x="264" y="755"/>
                    <a:pt x="486" y="755"/>
                  </a:cubicBezTo>
                  <a:cubicBezTo>
                    <a:pt x="497" y="755"/>
                    <a:pt x="508" y="754"/>
                    <a:pt x="520" y="754"/>
                  </a:cubicBezTo>
                  <a:cubicBezTo>
                    <a:pt x="796" y="746"/>
                    <a:pt x="905" y="590"/>
                    <a:pt x="898" y="329"/>
                  </a:cubicBezTo>
                  <a:cubicBezTo>
                    <a:pt x="870" y="87"/>
                    <a:pt x="728" y="0"/>
                    <a:pt x="5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3"/>
            <p:cNvSpPr/>
            <p:nvPr/>
          </p:nvSpPr>
          <p:spPr>
            <a:xfrm>
              <a:off x="439675" y="4379575"/>
              <a:ext cx="29350" cy="29050"/>
            </a:xfrm>
            <a:custGeom>
              <a:avLst/>
              <a:gdLst/>
              <a:ahLst/>
              <a:cxnLst/>
              <a:rect l="l" t="t" r="r" b="b"/>
              <a:pathLst>
                <a:path w="1174" h="1162" extrusionOk="0">
                  <a:moveTo>
                    <a:pt x="481" y="1"/>
                  </a:moveTo>
                  <a:cubicBezTo>
                    <a:pt x="441" y="1"/>
                    <a:pt x="398" y="7"/>
                    <a:pt x="354" y="20"/>
                  </a:cubicBezTo>
                  <a:cubicBezTo>
                    <a:pt x="0" y="368"/>
                    <a:pt x="125" y="721"/>
                    <a:pt x="331" y="1161"/>
                  </a:cubicBezTo>
                  <a:cubicBezTo>
                    <a:pt x="677" y="831"/>
                    <a:pt x="1174" y="681"/>
                    <a:pt x="756" y="147"/>
                  </a:cubicBezTo>
                  <a:cubicBezTo>
                    <a:pt x="682" y="49"/>
                    <a:pt x="590" y="1"/>
                    <a:pt x="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3"/>
            <p:cNvSpPr/>
            <p:nvPr/>
          </p:nvSpPr>
          <p:spPr>
            <a:xfrm>
              <a:off x="909250" y="4092900"/>
              <a:ext cx="19175" cy="19600"/>
            </a:xfrm>
            <a:custGeom>
              <a:avLst/>
              <a:gdLst/>
              <a:ahLst/>
              <a:cxnLst/>
              <a:rect l="l" t="t" r="r" b="b"/>
              <a:pathLst>
                <a:path w="767" h="784" extrusionOk="0">
                  <a:moveTo>
                    <a:pt x="349" y="1"/>
                  </a:moveTo>
                  <a:cubicBezTo>
                    <a:pt x="128" y="48"/>
                    <a:pt x="1" y="197"/>
                    <a:pt x="10" y="403"/>
                  </a:cubicBezTo>
                  <a:cubicBezTo>
                    <a:pt x="17" y="656"/>
                    <a:pt x="199" y="784"/>
                    <a:pt x="412" y="784"/>
                  </a:cubicBezTo>
                  <a:cubicBezTo>
                    <a:pt x="430" y="784"/>
                    <a:pt x="448" y="783"/>
                    <a:pt x="466" y="781"/>
                  </a:cubicBezTo>
                  <a:cubicBezTo>
                    <a:pt x="679" y="757"/>
                    <a:pt x="766" y="560"/>
                    <a:pt x="726" y="347"/>
                  </a:cubicBezTo>
                  <a:cubicBezTo>
                    <a:pt x="687" y="143"/>
                    <a:pt x="568" y="8"/>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p:nvPr/>
          </p:nvSpPr>
          <p:spPr>
            <a:xfrm>
              <a:off x="415075" y="4340725"/>
              <a:ext cx="19100" cy="25800"/>
            </a:xfrm>
            <a:custGeom>
              <a:avLst/>
              <a:gdLst/>
              <a:ahLst/>
              <a:cxnLst/>
              <a:rect l="l" t="t" r="r" b="b"/>
              <a:pathLst>
                <a:path w="764" h="1032" extrusionOk="0">
                  <a:moveTo>
                    <a:pt x="370" y="0"/>
                  </a:moveTo>
                  <a:cubicBezTo>
                    <a:pt x="276" y="197"/>
                    <a:pt x="181" y="393"/>
                    <a:pt x="79" y="590"/>
                  </a:cubicBezTo>
                  <a:cubicBezTo>
                    <a:pt x="0" y="748"/>
                    <a:pt x="8" y="913"/>
                    <a:pt x="164" y="992"/>
                  </a:cubicBezTo>
                  <a:cubicBezTo>
                    <a:pt x="216" y="1020"/>
                    <a:pt x="259" y="1031"/>
                    <a:pt x="297" y="1031"/>
                  </a:cubicBezTo>
                  <a:cubicBezTo>
                    <a:pt x="433" y="1031"/>
                    <a:pt x="493" y="877"/>
                    <a:pt x="567" y="748"/>
                  </a:cubicBezTo>
                  <a:cubicBezTo>
                    <a:pt x="763" y="425"/>
                    <a:pt x="756" y="164"/>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3"/>
            <p:cNvSpPr/>
            <p:nvPr/>
          </p:nvSpPr>
          <p:spPr>
            <a:xfrm>
              <a:off x="582750" y="4206875"/>
              <a:ext cx="18125" cy="17325"/>
            </a:xfrm>
            <a:custGeom>
              <a:avLst/>
              <a:gdLst/>
              <a:ahLst/>
              <a:cxnLst/>
              <a:rect l="l" t="t" r="r" b="b"/>
              <a:pathLst>
                <a:path w="725" h="693" extrusionOk="0">
                  <a:moveTo>
                    <a:pt x="389" y="0"/>
                  </a:moveTo>
                  <a:cubicBezTo>
                    <a:pt x="377" y="0"/>
                    <a:pt x="366" y="1"/>
                    <a:pt x="354" y="1"/>
                  </a:cubicBezTo>
                  <a:cubicBezTo>
                    <a:pt x="142" y="9"/>
                    <a:pt x="1" y="118"/>
                    <a:pt x="33" y="347"/>
                  </a:cubicBezTo>
                  <a:cubicBezTo>
                    <a:pt x="63" y="543"/>
                    <a:pt x="182" y="678"/>
                    <a:pt x="441" y="693"/>
                  </a:cubicBezTo>
                  <a:cubicBezTo>
                    <a:pt x="590" y="623"/>
                    <a:pt x="724" y="511"/>
                    <a:pt x="724" y="300"/>
                  </a:cubicBezTo>
                  <a:cubicBezTo>
                    <a:pt x="724" y="77"/>
                    <a:pt x="578" y="0"/>
                    <a:pt x="3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3"/>
            <p:cNvSpPr/>
            <p:nvPr/>
          </p:nvSpPr>
          <p:spPr>
            <a:xfrm>
              <a:off x="2309475" y="4351125"/>
              <a:ext cx="18725" cy="17775"/>
            </a:xfrm>
            <a:custGeom>
              <a:avLst/>
              <a:gdLst/>
              <a:ahLst/>
              <a:cxnLst/>
              <a:rect l="l" t="t" r="r" b="b"/>
              <a:pathLst>
                <a:path w="749" h="711" extrusionOk="0">
                  <a:moveTo>
                    <a:pt x="417" y="0"/>
                  </a:moveTo>
                  <a:cubicBezTo>
                    <a:pt x="213" y="0"/>
                    <a:pt x="88" y="135"/>
                    <a:pt x="40" y="347"/>
                  </a:cubicBezTo>
                  <a:cubicBezTo>
                    <a:pt x="0" y="521"/>
                    <a:pt x="63" y="671"/>
                    <a:pt x="252" y="703"/>
                  </a:cubicBezTo>
                  <a:cubicBezTo>
                    <a:pt x="283" y="708"/>
                    <a:pt x="312" y="711"/>
                    <a:pt x="339" y="711"/>
                  </a:cubicBezTo>
                  <a:cubicBezTo>
                    <a:pt x="550" y="711"/>
                    <a:pt x="663" y="557"/>
                    <a:pt x="733" y="355"/>
                  </a:cubicBezTo>
                  <a:cubicBezTo>
                    <a:pt x="749" y="183"/>
                    <a:pt x="701" y="41"/>
                    <a:pt x="512" y="9"/>
                  </a:cubicBezTo>
                  <a:cubicBezTo>
                    <a:pt x="479" y="3"/>
                    <a:pt x="447" y="0"/>
                    <a:pt x="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3"/>
            <p:cNvSpPr/>
            <p:nvPr/>
          </p:nvSpPr>
          <p:spPr>
            <a:xfrm>
              <a:off x="429625" y="4284000"/>
              <a:ext cx="17150" cy="16600"/>
            </a:xfrm>
            <a:custGeom>
              <a:avLst/>
              <a:gdLst/>
              <a:ahLst/>
              <a:cxnLst/>
              <a:rect l="l" t="t" r="r" b="b"/>
              <a:pathLst>
                <a:path w="686" h="664" extrusionOk="0">
                  <a:moveTo>
                    <a:pt x="286" y="0"/>
                  </a:moveTo>
                  <a:cubicBezTo>
                    <a:pt x="125" y="0"/>
                    <a:pt x="16" y="93"/>
                    <a:pt x="8" y="253"/>
                  </a:cubicBezTo>
                  <a:cubicBezTo>
                    <a:pt x="0" y="487"/>
                    <a:pt x="117" y="664"/>
                    <a:pt x="364" y="664"/>
                  </a:cubicBezTo>
                  <a:cubicBezTo>
                    <a:pt x="374" y="664"/>
                    <a:pt x="384" y="664"/>
                    <a:pt x="395" y="663"/>
                  </a:cubicBezTo>
                  <a:cubicBezTo>
                    <a:pt x="552" y="663"/>
                    <a:pt x="661" y="536"/>
                    <a:pt x="686" y="293"/>
                  </a:cubicBezTo>
                  <a:cubicBezTo>
                    <a:pt x="631" y="176"/>
                    <a:pt x="544" y="24"/>
                    <a:pt x="323" y="2"/>
                  </a:cubicBezTo>
                  <a:cubicBezTo>
                    <a:pt x="310" y="1"/>
                    <a:pt x="298" y="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3"/>
            <p:cNvSpPr/>
            <p:nvPr/>
          </p:nvSpPr>
          <p:spPr>
            <a:xfrm>
              <a:off x="2506500" y="4471750"/>
              <a:ext cx="17350" cy="17025"/>
            </a:xfrm>
            <a:custGeom>
              <a:avLst/>
              <a:gdLst/>
              <a:ahLst/>
              <a:cxnLst/>
              <a:rect l="l" t="t" r="r" b="b"/>
              <a:pathLst>
                <a:path w="694" h="681" extrusionOk="0">
                  <a:moveTo>
                    <a:pt x="372" y="0"/>
                  </a:moveTo>
                  <a:cubicBezTo>
                    <a:pt x="141" y="0"/>
                    <a:pt x="22" y="174"/>
                    <a:pt x="8" y="403"/>
                  </a:cubicBezTo>
                  <a:cubicBezTo>
                    <a:pt x="1" y="572"/>
                    <a:pt x="102" y="681"/>
                    <a:pt x="269" y="681"/>
                  </a:cubicBezTo>
                  <a:cubicBezTo>
                    <a:pt x="281" y="681"/>
                    <a:pt x="294" y="680"/>
                    <a:pt x="306" y="679"/>
                  </a:cubicBezTo>
                  <a:cubicBezTo>
                    <a:pt x="512" y="664"/>
                    <a:pt x="654" y="545"/>
                    <a:pt x="694" y="341"/>
                  </a:cubicBezTo>
                  <a:cubicBezTo>
                    <a:pt x="684" y="152"/>
                    <a:pt x="575" y="18"/>
                    <a:pt x="418" y="2"/>
                  </a:cubicBezTo>
                  <a:cubicBezTo>
                    <a:pt x="402" y="1"/>
                    <a:pt x="387"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172225" y="4222550"/>
              <a:ext cx="19300" cy="17700"/>
            </a:xfrm>
            <a:custGeom>
              <a:avLst/>
              <a:gdLst/>
              <a:ahLst/>
              <a:cxnLst/>
              <a:rect l="l" t="t" r="r" b="b"/>
              <a:pathLst>
                <a:path w="772" h="708" extrusionOk="0">
                  <a:moveTo>
                    <a:pt x="364" y="0"/>
                  </a:moveTo>
                  <a:cubicBezTo>
                    <a:pt x="249" y="0"/>
                    <a:pt x="134" y="98"/>
                    <a:pt x="16" y="130"/>
                  </a:cubicBezTo>
                  <a:cubicBezTo>
                    <a:pt x="25" y="255"/>
                    <a:pt x="1" y="396"/>
                    <a:pt x="56" y="498"/>
                  </a:cubicBezTo>
                  <a:cubicBezTo>
                    <a:pt x="124" y="643"/>
                    <a:pt x="217" y="708"/>
                    <a:pt x="320" y="708"/>
                  </a:cubicBezTo>
                  <a:cubicBezTo>
                    <a:pt x="407" y="708"/>
                    <a:pt x="501" y="661"/>
                    <a:pt x="592" y="578"/>
                  </a:cubicBezTo>
                  <a:cubicBezTo>
                    <a:pt x="772" y="404"/>
                    <a:pt x="662" y="215"/>
                    <a:pt x="528" y="83"/>
                  </a:cubicBezTo>
                  <a:cubicBezTo>
                    <a:pt x="473" y="22"/>
                    <a:pt x="418" y="0"/>
                    <a:pt x="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p:nvPr/>
          </p:nvSpPr>
          <p:spPr>
            <a:xfrm>
              <a:off x="1063200" y="4217700"/>
              <a:ext cx="17125" cy="16100"/>
            </a:xfrm>
            <a:custGeom>
              <a:avLst/>
              <a:gdLst/>
              <a:ahLst/>
              <a:cxnLst/>
              <a:rect l="l" t="t" r="r" b="b"/>
              <a:pathLst>
                <a:path w="685" h="644" extrusionOk="0">
                  <a:moveTo>
                    <a:pt x="370" y="1"/>
                  </a:moveTo>
                  <a:cubicBezTo>
                    <a:pt x="339" y="1"/>
                    <a:pt x="304" y="5"/>
                    <a:pt x="267" y="16"/>
                  </a:cubicBezTo>
                  <a:cubicBezTo>
                    <a:pt x="110" y="63"/>
                    <a:pt x="1" y="190"/>
                    <a:pt x="40" y="362"/>
                  </a:cubicBezTo>
                  <a:cubicBezTo>
                    <a:pt x="72" y="528"/>
                    <a:pt x="177" y="643"/>
                    <a:pt x="341" y="643"/>
                  </a:cubicBezTo>
                  <a:cubicBezTo>
                    <a:pt x="372" y="643"/>
                    <a:pt x="406" y="639"/>
                    <a:pt x="441" y="630"/>
                  </a:cubicBezTo>
                  <a:cubicBezTo>
                    <a:pt x="598" y="583"/>
                    <a:pt x="685" y="456"/>
                    <a:pt x="677" y="284"/>
                  </a:cubicBezTo>
                  <a:cubicBezTo>
                    <a:pt x="619" y="121"/>
                    <a:pt x="527"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3"/>
            <p:cNvSpPr/>
            <p:nvPr/>
          </p:nvSpPr>
          <p:spPr>
            <a:xfrm>
              <a:off x="482375" y="4284975"/>
              <a:ext cx="15950" cy="16650"/>
            </a:xfrm>
            <a:custGeom>
              <a:avLst/>
              <a:gdLst/>
              <a:ahLst/>
              <a:cxnLst/>
              <a:rect l="l" t="t" r="r" b="b"/>
              <a:pathLst>
                <a:path w="638" h="666" extrusionOk="0">
                  <a:moveTo>
                    <a:pt x="361" y="0"/>
                  </a:moveTo>
                  <a:cubicBezTo>
                    <a:pt x="127" y="0"/>
                    <a:pt x="15" y="168"/>
                    <a:pt x="8" y="403"/>
                  </a:cubicBezTo>
                  <a:cubicBezTo>
                    <a:pt x="1" y="530"/>
                    <a:pt x="70" y="647"/>
                    <a:pt x="212" y="664"/>
                  </a:cubicBezTo>
                  <a:cubicBezTo>
                    <a:pt x="227" y="665"/>
                    <a:pt x="241" y="665"/>
                    <a:pt x="254" y="665"/>
                  </a:cubicBezTo>
                  <a:cubicBezTo>
                    <a:pt x="518" y="665"/>
                    <a:pt x="571" y="457"/>
                    <a:pt x="637" y="261"/>
                  </a:cubicBezTo>
                  <a:cubicBezTo>
                    <a:pt x="622" y="120"/>
                    <a:pt x="552" y="10"/>
                    <a:pt x="411" y="2"/>
                  </a:cubicBezTo>
                  <a:cubicBezTo>
                    <a:pt x="394" y="1"/>
                    <a:pt x="377" y="0"/>
                    <a:pt x="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3"/>
            <p:cNvSpPr/>
            <p:nvPr/>
          </p:nvSpPr>
          <p:spPr>
            <a:xfrm>
              <a:off x="372750" y="4332725"/>
              <a:ext cx="16350" cy="16200"/>
            </a:xfrm>
            <a:custGeom>
              <a:avLst/>
              <a:gdLst/>
              <a:ahLst/>
              <a:cxnLst/>
              <a:rect l="l" t="t" r="r" b="b"/>
              <a:pathLst>
                <a:path w="654" h="648" extrusionOk="0">
                  <a:moveTo>
                    <a:pt x="325" y="0"/>
                  </a:moveTo>
                  <a:cubicBezTo>
                    <a:pt x="147" y="0"/>
                    <a:pt x="30" y="121"/>
                    <a:pt x="15" y="320"/>
                  </a:cubicBezTo>
                  <a:cubicBezTo>
                    <a:pt x="0" y="494"/>
                    <a:pt x="127" y="619"/>
                    <a:pt x="283" y="643"/>
                  </a:cubicBezTo>
                  <a:cubicBezTo>
                    <a:pt x="304" y="646"/>
                    <a:pt x="323" y="648"/>
                    <a:pt x="342" y="648"/>
                  </a:cubicBezTo>
                  <a:cubicBezTo>
                    <a:pt x="520" y="648"/>
                    <a:pt x="625" y="521"/>
                    <a:pt x="654" y="328"/>
                  </a:cubicBezTo>
                  <a:cubicBezTo>
                    <a:pt x="646" y="154"/>
                    <a:pt x="544" y="29"/>
                    <a:pt x="386" y="5"/>
                  </a:cubicBezTo>
                  <a:cubicBezTo>
                    <a:pt x="364" y="2"/>
                    <a:pt x="344"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3"/>
            <p:cNvSpPr/>
            <p:nvPr/>
          </p:nvSpPr>
          <p:spPr>
            <a:xfrm>
              <a:off x="391450" y="4404475"/>
              <a:ext cx="16175" cy="15975"/>
            </a:xfrm>
            <a:custGeom>
              <a:avLst/>
              <a:gdLst/>
              <a:ahLst/>
              <a:cxnLst/>
              <a:rect l="l" t="t" r="r" b="b"/>
              <a:pathLst>
                <a:path w="647" h="639" extrusionOk="0">
                  <a:moveTo>
                    <a:pt x="348" y="1"/>
                  </a:moveTo>
                  <a:cubicBezTo>
                    <a:pt x="176" y="1"/>
                    <a:pt x="79" y="123"/>
                    <a:pt x="40" y="277"/>
                  </a:cubicBezTo>
                  <a:cubicBezTo>
                    <a:pt x="0" y="449"/>
                    <a:pt x="102" y="590"/>
                    <a:pt x="259" y="630"/>
                  </a:cubicBezTo>
                  <a:cubicBezTo>
                    <a:pt x="287" y="636"/>
                    <a:pt x="312" y="639"/>
                    <a:pt x="335" y="639"/>
                  </a:cubicBezTo>
                  <a:cubicBezTo>
                    <a:pt x="523" y="639"/>
                    <a:pt x="566" y="454"/>
                    <a:pt x="622" y="299"/>
                  </a:cubicBezTo>
                  <a:cubicBezTo>
                    <a:pt x="647" y="111"/>
                    <a:pt x="535" y="16"/>
                    <a:pt x="363" y="1"/>
                  </a:cubicBezTo>
                  <a:cubicBezTo>
                    <a:pt x="358" y="1"/>
                    <a:pt x="353"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p:nvPr/>
          </p:nvSpPr>
          <p:spPr>
            <a:xfrm>
              <a:off x="482575" y="4378650"/>
              <a:ext cx="30150" cy="32050"/>
            </a:xfrm>
            <a:custGeom>
              <a:avLst/>
              <a:gdLst/>
              <a:ahLst/>
              <a:cxnLst/>
              <a:rect l="l" t="t" r="r" b="b"/>
              <a:pathLst>
                <a:path w="1206" h="1282" extrusionOk="0">
                  <a:moveTo>
                    <a:pt x="726" y="1"/>
                  </a:moveTo>
                  <a:cubicBezTo>
                    <a:pt x="601" y="1"/>
                    <a:pt x="473" y="72"/>
                    <a:pt x="393" y="223"/>
                  </a:cubicBezTo>
                  <a:cubicBezTo>
                    <a:pt x="346" y="318"/>
                    <a:pt x="378" y="467"/>
                    <a:pt x="378" y="594"/>
                  </a:cubicBezTo>
                  <a:cubicBezTo>
                    <a:pt x="425" y="830"/>
                    <a:pt x="0" y="1215"/>
                    <a:pt x="488" y="1278"/>
                  </a:cubicBezTo>
                  <a:cubicBezTo>
                    <a:pt x="510" y="1281"/>
                    <a:pt x="529" y="1282"/>
                    <a:pt x="547" y="1282"/>
                  </a:cubicBezTo>
                  <a:cubicBezTo>
                    <a:pt x="864" y="1282"/>
                    <a:pt x="509" y="837"/>
                    <a:pt x="724" y="696"/>
                  </a:cubicBezTo>
                  <a:cubicBezTo>
                    <a:pt x="748" y="679"/>
                    <a:pt x="756" y="641"/>
                    <a:pt x="771" y="616"/>
                  </a:cubicBezTo>
                  <a:lnTo>
                    <a:pt x="771" y="609"/>
                  </a:lnTo>
                  <a:cubicBezTo>
                    <a:pt x="945" y="482"/>
                    <a:pt x="1206" y="333"/>
                    <a:pt x="960" y="97"/>
                  </a:cubicBezTo>
                  <a:cubicBezTo>
                    <a:pt x="894" y="33"/>
                    <a:pt x="810"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3"/>
            <p:cNvSpPr/>
            <p:nvPr/>
          </p:nvSpPr>
          <p:spPr>
            <a:xfrm>
              <a:off x="236125" y="4398075"/>
              <a:ext cx="54775" cy="33300"/>
            </a:xfrm>
            <a:custGeom>
              <a:avLst/>
              <a:gdLst/>
              <a:ahLst/>
              <a:cxnLst/>
              <a:rect l="l" t="t" r="r" b="b"/>
              <a:pathLst>
                <a:path w="2191" h="1332" extrusionOk="0">
                  <a:moveTo>
                    <a:pt x="695" y="1"/>
                  </a:moveTo>
                  <a:cubicBezTo>
                    <a:pt x="500" y="1"/>
                    <a:pt x="326" y="66"/>
                    <a:pt x="199" y="289"/>
                  </a:cubicBezTo>
                  <a:cubicBezTo>
                    <a:pt x="55" y="525"/>
                    <a:pt x="1" y="752"/>
                    <a:pt x="190" y="988"/>
                  </a:cubicBezTo>
                  <a:cubicBezTo>
                    <a:pt x="336" y="1171"/>
                    <a:pt x="498" y="1332"/>
                    <a:pt x="717" y="1332"/>
                  </a:cubicBezTo>
                  <a:cubicBezTo>
                    <a:pt x="781" y="1332"/>
                    <a:pt x="849" y="1319"/>
                    <a:pt x="923" y="1289"/>
                  </a:cubicBezTo>
                  <a:cubicBezTo>
                    <a:pt x="1097" y="1217"/>
                    <a:pt x="1285" y="1154"/>
                    <a:pt x="1395" y="981"/>
                  </a:cubicBezTo>
                  <a:cubicBezTo>
                    <a:pt x="1542" y="1028"/>
                    <a:pt x="1726" y="1153"/>
                    <a:pt x="1872" y="1153"/>
                  </a:cubicBezTo>
                  <a:cubicBezTo>
                    <a:pt x="1968" y="1153"/>
                    <a:pt x="2047" y="1099"/>
                    <a:pt x="2089" y="933"/>
                  </a:cubicBezTo>
                  <a:cubicBezTo>
                    <a:pt x="2191" y="508"/>
                    <a:pt x="1741" y="627"/>
                    <a:pt x="1490" y="580"/>
                  </a:cubicBezTo>
                  <a:cubicBezTo>
                    <a:pt x="1465" y="572"/>
                    <a:pt x="1427" y="572"/>
                    <a:pt x="1395" y="572"/>
                  </a:cubicBezTo>
                  <a:cubicBezTo>
                    <a:pt x="1371" y="289"/>
                    <a:pt x="1238" y="83"/>
                    <a:pt x="945" y="28"/>
                  </a:cubicBezTo>
                  <a:cubicBezTo>
                    <a:pt x="860" y="12"/>
                    <a:pt x="776" y="1"/>
                    <a:pt x="6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3"/>
            <p:cNvSpPr/>
            <p:nvPr/>
          </p:nvSpPr>
          <p:spPr>
            <a:xfrm>
              <a:off x="2314575" y="4419075"/>
              <a:ext cx="16550" cy="16025"/>
            </a:xfrm>
            <a:custGeom>
              <a:avLst/>
              <a:gdLst/>
              <a:ahLst/>
              <a:cxnLst/>
              <a:rect l="l" t="t" r="r" b="b"/>
              <a:pathLst>
                <a:path w="662" h="641" extrusionOk="0">
                  <a:moveTo>
                    <a:pt x="358" y="1"/>
                  </a:moveTo>
                  <a:cubicBezTo>
                    <a:pt x="330" y="1"/>
                    <a:pt x="297" y="6"/>
                    <a:pt x="261" y="16"/>
                  </a:cubicBezTo>
                  <a:cubicBezTo>
                    <a:pt x="95" y="63"/>
                    <a:pt x="0" y="205"/>
                    <a:pt x="40" y="377"/>
                  </a:cubicBezTo>
                  <a:cubicBezTo>
                    <a:pt x="77" y="523"/>
                    <a:pt x="180" y="640"/>
                    <a:pt x="337" y="640"/>
                  </a:cubicBezTo>
                  <a:cubicBezTo>
                    <a:pt x="350" y="640"/>
                    <a:pt x="364" y="639"/>
                    <a:pt x="378" y="638"/>
                  </a:cubicBezTo>
                  <a:cubicBezTo>
                    <a:pt x="545" y="613"/>
                    <a:pt x="662" y="518"/>
                    <a:pt x="631" y="330"/>
                  </a:cubicBezTo>
                  <a:cubicBezTo>
                    <a:pt x="576" y="168"/>
                    <a:pt x="52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3"/>
            <p:cNvSpPr/>
            <p:nvPr/>
          </p:nvSpPr>
          <p:spPr>
            <a:xfrm>
              <a:off x="2427000" y="4420200"/>
              <a:ext cx="17125" cy="16000"/>
            </a:xfrm>
            <a:custGeom>
              <a:avLst/>
              <a:gdLst/>
              <a:ahLst/>
              <a:cxnLst/>
              <a:rect l="l" t="t" r="r" b="b"/>
              <a:pathLst>
                <a:path w="685" h="640" extrusionOk="0">
                  <a:moveTo>
                    <a:pt x="325" y="1"/>
                  </a:moveTo>
                  <a:cubicBezTo>
                    <a:pt x="319" y="1"/>
                    <a:pt x="313" y="1"/>
                    <a:pt x="306" y="1"/>
                  </a:cubicBezTo>
                  <a:cubicBezTo>
                    <a:pt x="157" y="73"/>
                    <a:pt x="0" y="190"/>
                    <a:pt x="23" y="396"/>
                  </a:cubicBezTo>
                  <a:cubicBezTo>
                    <a:pt x="38" y="553"/>
                    <a:pt x="189" y="640"/>
                    <a:pt x="361" y="640"/>
                  </a:cubicBezTo>
                  <a:cubicBezTo>
                    <a:pt x="605" y="632"/>
                    <a:pt x="684" y="481"/>
                    <a:pt x="645" y="269"/>
                  </a:cubicBezTo>
                  <a:cubicBezTo>
                    <a:pt x="623" y="124"/>
                    <a:pt x="533" y="1"/>
                    <a:pt x="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p:nvPr/>
          </p:nvSpPr>
          <p:spPr>
            <a:xfrm>
              <a:off x="943325" y="4259750"/>
              <a:ext cx="17175" cy="13375"/>
            </a:xfrm>
            <a:custGeom>
              <a:avLst/>
              <a:gdLst/>
              <a:ahLst/>
              <a:cxnLst/>
              <a:rect l="l" t="t" r="r" b="b"/>
              <a:pathLst>
                <a:path w="687" h="535" extrusionOk="0">
                  <a:moveTo>
                    <a:pt x="409" y="1"/>
                  </a:moveTo>
                  <a:cubicBezTo>
                    <a:pt x="217" y="1"/>
                    <a:pt x="77" y="102"/>
                    <a:pt x="32" y="286"/>
                  </a:cubicBezTo>
                  <a:cubicBezTo>
                    <a:pt x="0" y="420"/>
                    <a:pt x="102" y="514"/>
                    <a:pt x="244" y="531"/>
                  </a:cubicBezTo>
                  <a:cubicBezTo>
                    <a:pt x="264" y="534"/>
                    <a:pt x="283" y="535"/>
                    <a:pt x="301" y="535"/>
                  </a:cubicBezTo>
                  <a:cubicBezTo>
                    <a:pt x="485" y="535"/>
                    <a:pt x="618" y="433"/>
                    <a:pt x="654" y="248"/>
                  </a:cubicBezTo>
                  <a:cubicBezTo>
                    <a:pt x="686" y="121"/>
                    <a:pt x="592" y="19"/>
                    <a:pt x="450" y="2"/>
                  </a:cubicBezTo>
                  <a:cubicBezTo>
                    <a:pt x="436" y="1"/>
                    <a:pt x="422" y="1"/>
                    <a:pt x="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3"/>
            <p:cNvSpPr/>
            <p:nvPr/>
          </p:nvSpPr>
          <p:spPr>
            <a:xfrm>
              <a:off x="1773525" y="4802075"/>
              <a:ext cx="16175" cy="13400"/>
            </a:xfrm>
            <a:custGeom>
              <a:avLst/>
              <a:gdLst/>
              <a:ahLst/>
              <a:cxnLst/>
              <a:rect l="l" t="t" r="r" b="b"/>
              <a:pathLst>
                <a:path w="647" h="536" extrusionOk="0">
                  <a:moveTo>
                    <a:pt x="323" y="1"/>
                  </a:moveTo>
                  <a:cubicBezTo>
                    <a:pt x="142" y="1"/>
                    <a:pt x="25" y="125"/>
                    <a:pt x="17" y="284"/>
                  </a:cubicBezTo>
                  <a:cubicBezTo>
                    <a:pt x="1" y="456"/>
                    <a:pt x="137" y="536"/>
                    <a:pt x="301" y="536"/>
                  </a:cubicBezTo>
                  <a:cubicBezTo>
                    <a:pt x="308" y="536"/>
                    <a:pt x="316" y="536"/>
                    <a:pt x="323" y="536"/>
                  </a:cubicBezTo>
                  <a:cubicBezTo>
                    <a:pt x="497" y="536"/>
                    <a:pt x="622" y="473"/>
                    <a:pt x="646" y="284"/>
                  </a:cubicBezTo>
                  <a:cubicBezTo>
                    <a:pt x="592" y="125"/>
                    <a:pt x="512"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472750" y="4715075"/>
              <a:ext cx="16125" cy="13525"/>
            </a:xfrm>
            <a:custGeom>
              <a:avLst/>
              <a:gdLst/>
              <a:ahLst/>
              <a:cxnLst/>
              <a:rect l="l" t="t" r="r" b="b"/>
              <a:pathLst>
                <a:path w="645" h="541" extrusionOk="0">
                  <a:moveTo>
                    <a:pt x="306" y="0"/>
                  </a:moveTo>
                  <a:cubicBezTo>
                    <a:pt x="95" y="23"/>
                    <a:pt x="0" y="134"/>
                    <a:pt x="15" y="306"/>
                  </a:cubicBezTo>
                  <a:cubicBezTo>
                    <a:pt x="36" y="476"/>
                    <a:pt x="143" y="541"/>
                    <a:pt x="276" y="541"/>
                  </a:cubicBezTo>
                  <a:cubicBezTo>
                    <a:pt x="298" y="541"/>
                    <a:pt x="322" y="539"/>
                    <a:pt x="346" y="535"/>
                  </a:cubicBezTo>
                  <a:cubicBezTo>
                    <a:pt x="512" y="512"/>
                    <a:pt x="644" y="425"/>
                    <a:pt x="622" y="237"/>
                  </a:cubicBezTo>
                  <a:cubicBezTo>
                    <a:pt x="590" y="63"/>
                    <a:pt x="440" y="8"/>
                    <a:pt x="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1873325" y="4130500"/>
              <a:ext cx="13575" cy="12850"/>
            </a:xfrm>
            <a:custGeom>
              <a:avLst/>
              <a:gdLst/>
              <a:ahLst/>
              <a:cxnLst/>
              <a:rect l="l" t="t" r="r" b="b"/>
              <a:pathLst>
                <a:path w="543" h="514" extrusionOk="0">
                  <a:moveTo>
                    <a:pt x="296" y="0"/>
                  </a:moveTo>
                  <a:cubicBezTo>
                    <a:pt x="290" y="0"/>
                    <a:pt x="283" y="0"/>
                    <a:pt x="276" y="1"/>
                  </a:cubicBezTo>
                  <a:cubicBezTo>
                    <a:pt x="103" y="8"/>
                    <a:pt x="1" y="103"/>
                    <a:pt x="40" y="434"/>
                  </a:cubicBezTo>
                  <a:cubicBezTo>
                    <a:pt x="40" y="441"/>
                    <a:pt x="140" y="513"/>
                    <a:pt x="259" y="513"/>
                  </a:cubicBezTo>
                  <a:cubicBezTo>
                    <a:pt x="265" y="513"/>
                    <a:pt x="271" y="513"/>
                    <a:pt x="276" y="513"/>
                  </a:cubicBezTo>
                  <a:cubicBezTo>
                    <a:pt x="441" y="505"/>
                    <a:pt x="543" y="394"/>
                    <a:pt x="528" y="212"/>
                  </a:cubicBezTo>
                  <a:cubicBezTo>
                    <a:pt x="513" y="64"/>
                    <a:pt x="413"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3"/>
            <p:cNvSpPr/>
            <p:nvPr/>
          </p:nvSpPr>
          <p:spPr>
            <a:xfrm>
              <a:off x="2314575" y="4443050"/>
              <a:ext cx="13125" cy="15600"/>
            </a:xfrm>
            <a:custGeom>
              <a:avLst/>
              <a:gdLst/>
              <a:ahLst/>
              <a:cxnLst/>
              <a:rect l="l" t="t" r="r" b="b"/>
              <a:pathLst>
                <a:path w="525" h="624" extrusionOk="0">
                  <a:moveTo>
                    <a:pt x="341" y="1"/>
                  </a:moveTo>
                  <a:cubicBezTo>
                    <a:pt x="323" y="1"/>
                    <a:pt x="304" y="4"/>
                    <a:pt x="284" y="9"/>
                  </a:cubicBezTo>
                  <a:cubicBezTo>
                    <a:pt x="95" y="72"/>
                    <a:pt x="0" y="228"/>
                    <a:pt x="17" y="434"/>
                  </a:cubicBezTo>
                  <a:cubicBezTo>
                    <a:pt x="25" y="536"/>
                    <a:pt x="72" y="606"/>
                    <a:pt x="237" y="623"/>
                  </a:cubicBezTo>
                  <a:cubicBezTo>
                    <a:pt x="378" y="551"/>
                    <a:pt x="458" y="387"/>
                    <a:pt x="497" y="213"/>
                  </a:cubicBezTo>
                  <a:cubicBezTo>
                    <a:pt x="525" y="98"/>
                    <a:pt x="452" y="1"/>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3"/>
            <p:cNvSpPr/>
            <p:nvPr/>
          </p:nvSpPr>
          <p:spPr>
            <a:xfrm>
              <a:off x="2147500" y="4782575"/>
              <a:ext cx="15175" cy="13050"/>
            </a:xfrm>
            <a:custGeom>
              <a:avLst/>
              <a:gdLst/>
              <a:ahLst/>
              <a:cxnLst/>
              <a:rect l="l" t="t" r="r" b="b"/>
              <a:pathLst>
                <a:path w="607" h="522" extrusionOk="0">
                  <a:moveTo>
                    <a:pt x="354" y="0"/>
                  </a:moveTo>
                  <a:cubicBezTo>
                    <a:pt x="182" y="0"/>
                    <a:pt x="70" y="95"/>
                    <a:pt x="32" y="261"/>
                  </a:cubicBezTo>
                  <a:cubicBezTo>
                    <a:pt x="0" y="393"/>
                    <a:pt x="55" y="505"/>
                    <a:pt x="204" y="520"/>
                  </a:cubicBezTo>
                  <a:cubicBezTo>
                    <a:pt x="221" y="521"/>
                    <a:pt x="238" y="522"/>
                    <a:pt x="254" y="522"/>
                  </a:cubicBezTo>
                  <a:cubicBezTo>
                    <a:pt x="442" y="522"/>
                    <a:pt x="577" y="440"/>
                    <a:pt x="599" y="237"/>
                  </a:cubicBezTo>
                  <a:cubicBezTo>
                    <a:pt x="607" y="110"/>
                    <a:pt x="488" y="33"/>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401075" y="4605725"/>
              <a:ext cx="15750" cy="13100"/>
            </a:xfrm>
            <a:custGeom>
              <a:avLst/>
              <a:gdLst/>
              <a:ahLst/>
              <a:cxnLst/>
              <a:rect l="l" t="t" r="r" b="b"/>
              <a:pathLst>
                <a:path w="630" h="524" extrusionOk="0">
                  <a:moveTo>
                    <a:pt x="369" y="1"/>
                  </a:moveTo>
                  <a:cubicBezTo>
                    <a:pt x="339" y="1"/>
                    <a:pt x="308" y="5"/>
                    <a:pt x="277" y="13"/>
                  </a:cubicBezTo>
                  <a:cubicBezTo>
                    <a:pt x="127" y="51"/>
                    <a:pt x="1" y="163"/>
                    <a:pt x="40" y="352"/>
                  </a:cubicBezTo>
                  <a:cubicBezTo>
                    <a:pt x="73" y="493"/>
                    <a:pt x="190" y="524"/>
                    <a:pt x="324" y="524"/>
                  </a:cubicBezTo>
                  <a:cubicBezTo>
                    <a:pt x="498" y="501"/>
                    <a:pt x="630" y="406"/>
                    <a:pt x="615" y="233"/>
                  </a:cubicBezTo>
                  <a:cubicBezTo>
                    <a:pt x="602" y="84"/>
                    <a:pt x="501" y="1"/>
                    <a:pt x="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81800" y="4384600"/>
              <a:ext cx="12450" cy="12025"/>
            </a:xfrm>
            <a:custGeom>
              <a:avLst/>
              <a:gdLst/>
              <a:ahLst/>
              <a:cxnLst/>
              <a:rect l="l" t="t" r="r" b="b"/>
              <a:pathLst>
                <a:path w="498" h="481" extrusionOk="0">
                  <a:moveTo>
                    <a:pt x="229" y="0"/>
                  </a:moveTo>
                  <a:cubicBezTo>
                    <a:pt x="63" y="8"/>
                    <a:pt x="1" y="110"/>
                    <a:pt x="25" y="252"/>
                  </a:cubicBezTo>
                  <a:cubicBezTo>
                    <a:pt x="56" y="393"/>
                    <a:pt x="167" y="458"/>
                    <a:pt x="299" y="480"/>
                  </a:cubicBezTo>
                  <a:cubicBezTo>
                    <a:pt x="473" y="473"/>
                    <a:pt x="498" y="346"/>
                    <a:pt x="488" y="214"/>
                  </a:cubicBezTo>
                  <a:cubicBezTo>
                    <a:pt x="481" y="55"/>
                    <a:pt x="364"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974625" y="4238175"/>
              <a:ext cx="14200" cy="11625"/>
            </a:xfrm>
            <a:custGeom>
              <a:avLst/>
              <a:gdLst/>
              <a:ahLst/>
              <a:cxnLst/>
              <a:rect l="l" t="t" r="r" b="b"/>
              <a:pathLst>
                <a:path w="568" h="465" extrusionOk="0">
                  <a:moveTo>
                    <a:pt x="300" y="0"/>
                  </a:moveTo>
                  <a:cubicBezTo>
                    <a:pt x="143" y="55"/>
                    <a:pt x="1" y="157"/>
                    <a:pt x="16" y="331"/>
                  </a:cubicBezTo>
                  <a:cubicBezTo>
                    <a:pt x="21" y="443"/>
                    <a:pt x="99" y="465"/>
                    <a:pt x="185" y="465"/>
                  </a:cubicBezTo>
                  <a:cubicBezTo>
                    <a:pt x="226" y="465"/>
                    <a:pt x="269" y="460"/>
                    <a:pt x="307" y="457"/>
                  </a:cubicBezTo>
                  <a:cubicBezTo>
                    <a:pt x="449" y="440"/>
                    <a:pt x="568" y="378"/>
                    <a:pt x="560" y="221"/>
                  </a:cubicBezTo>
                  <a:cubicBezTo>
                    <a:pt x="543" y="87"/>
                    <a:pt x="449"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718175" y="4256500"/>
              <a:ext cx="12600" cy="11600"/>
            </a:xfrm>
            <a:custGeom>
              <a:avLst/>
              <a:gdLst/>
              <a:ahLst/>
              <a:cxnLst/>
              <a:rect l="l" t="t" r="r" b="b"/>
              <a:pathLst>
                <a:path w="504" h="464" extrusionOk="0">
                  <a:moveTo>
                    <a:pt x="299" y="0"/>
                  </a:moveTo>
                  <a:cubicBezTo>
                    <a:pt x="165" y="8"/>
                    <a:pt x="56" y="85"/>
                    <a:pt x="31" y="219"/>
                  </a:cubicBezTo>
                  <a:cubicBezTo>
                    <a:pt x="1" y="361"/>
                    <a:pt x="71" y="456"/>
                    <a:pt x="228" y="463"/>
                  </a:cubicBezTo>
                  <a:cubicBezTo>
                    <a:pt x="354" y="456"/>
                    <a:pt x="473" y="408"/>
                    <a:pt x="488" y="259"/>
                  </a:cubicBezTo>
                  <a:cubicBezTo>
                    <a:pt x="504" y="125"/>
                    <a:pt x="473"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542000" y="4327725"/>
              <a:ext cx="13800" cy="12225"/>
            </a:xfrm>
            <a:custGeom>
              <a:avLst/>
              <a:gdLst/>
              <a:ahLst/>
              <a:cxnLst/>
              <a:rect l="l" t="t" r="r" b="b"/>
              <a:pathLst>
                <a:path w="552" h="489" extrusionOk="0">
                  <a:moveTo>
                    <a:pt x="301" y="1"/>
                  </a:moveTo>
                  <a:cubicBezTo>
                    <a:pt x="142" y="1"/>
                    <a:pt x="40" y="70"/>
                    <a:pt x="17" y="212"/>
                  </a:cubicBezTo>
                  <a:cubicBezTo>
                    <a:pt x="0" y="354"/>
                    <a:pt x="95" y="458"/>
                    <a:pt x="229" y="480"/>
                  </a:cubicBezTo>
                  <a:cubicBezTo>
                    <a:pt x="254" y="486"/>
                    <a:pt x="278" y="489"/>
                    <a:pt x="301" y="489"/>
                  </a:cubicBezTo>
                  <a:cubicBezTo>
                    <a:pt x="445" y="489"/>
                    <a:pt x="544" y="386"/>
                    <a:pt x="544" y="229"/>
                  </a:cubicBezTo>
                  <a:cubicBezTo>
                    <a:pt x="552" y="95"/>
                    <a:pt x="425" y="16"/>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1288575" y="4180925"/>
              <a:ext cx="12025" cy="10850"/>
            </a:xfrm>
            <a:custGeom>
              <a:avLst/>
              <a:gdLst/>
              <a:ahLst/>
              <a:cxnLst/>
              <a:rect l="l" t="t" r="r" b="b"/>
              <a:pathLst>
                <a:path w="481" h="434" extrusionOk="0">
                  <a:moveTo>
                    <a:pt x="269" y="1"/>
                  </a:moveTo>
                  <a:cubicBezTo>
                    <a:pt x="251" y="1"/>
                    <a:pt x="232" y="3"/>
                    <a:pt x="212" y="8"/>
                  </a:cubicBezTo>
                  <a:cubicBezTo>
                    <a:pt x="70" y="38"/>
                    <a:pt x="1" y="142"/>
                    <a:pt x="38" y="291"/>
                  </a:cubicBezTo>
                  <a:cubicBezTo>
                    <a:pt x="61" y="386"/>
                    <a:pt x="145" y="433"/>
                    <a:pt x="232" y="433"/>
                  </a:cubicBezTo>
                  <a:cubicBezTo>
                    <a:pt x="239" y="433"/>
                    <a:pt x="245" y="433"/>
                    <a:pt x="252" y="433"/>
                  </a:cubicBezTo>
                  <a:cubicBezTo>
                    <a:pt x="394" y="433"/>
                    <a:pt x="480" y="353"/>
                    <a:pt x="480" y="196"/>
                  </a:cubicBezTo>
                  <a:cubicBezTo>
                    <a:pt x="446" y="81"/>
                    <a:pt x="377" y="1"/>
                    <a:pt x="2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986825" y="4221250"/>
              <a:ext cx="11825" cy="11400"/>
            </a:xfrm>
            <a:custGeom>
              <a:avLst/>
              <a:gdLst/>
              <a:ahLst/>
              <a:cxnLst/>
              <a:rect l="l" t="t" r="r" b="b"/>
              <a:pathLst>
                <a:path w="473" h="456" extrusionOk="0">
                  <a:moveTo>
                    <a:pt x="244" y="1"/>
                  </a:moveTo>
                  <a:cubicBezTo>
                    <a:pt x="110" y="8"/>
                    <a:pt x="0" y="78"/>
                    <a:pt x="8" y="220"/>
                  </a:cubicBezTo>
                  <a:cubicBezTo>
                    <a:pt x="16" y="346"/>
                    <a:pt x="110" y="456"/>
                    <a:pt x="237" y="456"/>
                  </a:cubicBezTo>
                  <a:cubicBezTo>
                    <a:pt x="363" y="456"/>
                    <a:pt x="441" y="346"/>
                    <a:pt x="473" y="220"/>
                  </a:cubicBezTo>
                  <a:cubicBezTo>
                    <a:pt x="465" y="78"/>
                    <a:pt x="371" y="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611675" y="4265525"/>
              <a:ext cx="11625" cy="11750"/>
            </a:xfrm>
            <a:custGeom>
              <a:avLst/>
              <a:gdLst/>
              <a:ahLst/>
              <a:cxnLst/>
              <a:rect l="l" t="t" r="r" b="b"/>
              <a:pathLst>
                <a:path w="465" h="470" extrusionOk="0">
                  <a:moveTo>
                    <a:pt x="199" y="0"/>
                  </a:moveTo>
                  <a:cubicBezTo>
                    <a:pt x="40" y="25"/>
                    <a:pt x="0" y="134"/>
                    <a:pt x="10" y="268"/>
                  </a:cubicBezTo>
                  <a:cubicBezTo>
                    <a:pt x="10" y="398"/>
                    <a:pt x="87" y="470"/>
                    <a:pt x="196" y="470"/>
                  </a:cubicBezTo>
                  <a:cubicBezTo>
                    <a:pt x="212" y="470"/>
                    <a:pt x="228" y="468"/>
                    <a:pt x="246" y="465"/>
                  </a:cubicBezTo>
                  <a:cubicBezTo>
                    <a:pt x="387" y="450"/>
                    <a:pt x="465" y="338"/>
                    <a:pt x="457" y="214"/>
                  </a:cubicBezTo>
                  <a:cubicBezTo>
                    <a:pt x="450" y="72"/>
                    <a:pt x="331" y="17"/>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233075" y="4361775"/>
              <a:ext cx="11100" cy="11050"/>
            </a:xfrm>
            <a:custGeom>
              <a:avLst/>
              <a:gdLst/>
              <a:ahLst/>
              <a:cxnLst/>
              <a:rect l="l" t="t" r="r" b="b"/>
              <a:pathLst>
                <a:path w="444" h="442" extrusionOk="0">
                  <a:moveTo>
                    <a:pt x="199" y="1"/>
                  </a:moveTo>
                  <a:cubicBezTo>
                    <a:pt x="33" y="16"/>
                    <a:pt x="1" y="135"/>
                    <a:pt x="18" y="267"/>
                  </a:cubicBezTo>
                  <a:cubicBezTo>
                    <a:pt x="25" y="358"/>
                    <a:pt x="76" y="442"/>
                    <a:pt x="177" y="442"/>
                  </a:cubicBezTo>
                  <a:cubicBezTo>
                    <a:pt x="181" y="442"/>
                    <a:pt x="185" y="441"/>
                    <a:pt x="190" y="441"/>
                  </a:cubicBezTo>
                  <a:cubicBezTo>
                    <a:pt x="332" y="441"/>
                    <a:pt x="443" y="354"/>
                    <a:pt x="443" y="220"/>
                  </a:cubicBezTo>
                  <a:cubicBezTo>
                    <a:pt x="443" y="88"/>
                    <a:pt x="332" y="8"/>
                    <a:pt x="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379025" y="4390300"/>
              <a:ext cx="11275" cy="11200"/>
            </a:xfrm>
            <a:custGeom>
              <a:avLst/>
              <a:gdLst/>
              <a:ahLst/>
              <a:cxnLst/>
              <a:rect l="l" t="t" r="r" b="b"/>
              <a:pathLst>
                <a:path w="451" h="448" extrusionOk="0">
                  <a:moveTo>
                    <a:pt x="251" y="1"/>
                  </a:moveTo>
                  <a:cubicBezTo>
                    <a:pt x="246" y="1"/>
                    <a:pt x="241" y="1"/>
                    <a:pt x="237" y="1"/>
                  </a:cubicBezTo>
                  <a:cubicBezTo>
                    <a:pt x="112" y="9"/>
                    <a:pt x="0" y="103"/>
                    <a:pt x="17" y="245"/>
                  </a:cubicBezTo>
                  <a:cubicBezTo>
                    <a:pt x="25" y="317"/>
                    <a:pt x="119" y="411"/>
                    <a:pt x="189" y="434"/>
                  </a:cubicBezTo>
                  <a:cubicBezTo>
                    <a:pt x="217" y="443"/>
                    <a:pt x="243" y="447"/>
                    <a:pt x="267" y="447"/>
                  </a:cubicBezTo>
                  <a:cubicBezTo>
                    <a:pt x="365" y="447"/>
                    <a:pt x="430" y="373"/>
                    <a:pt x="450" y="252"/>
                  </a:cubicBezTo>
                  <a:cubicBezTo>
                    <a:pt x="443" y="115"/>
                    <a:pt x="398"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204000" y="4403475"/>
              <a:ext cx="24625" cy="22550"/>
            </a:xfrm>
            <a:custGeom>
              <a:avLst/>
              <a:gdLst/>
              <a:ahLst/>
              <a:cxnLst/>
              <a:rect l="l" t="t" r="r" b="b"/>
              <a:pathLst>
                <a:path w="985" h="902" extrusionOk="0">
                  <a:moveTo>
                    <a:pt x="330" y="0"/>
                  </a:moveTo>
                  <a:cubicBezTo>
                    <a:pt x="105" y="0"/>
                    <a:pt x="1" y="125"/>
                    <a:pt x="15" y="364"/>
                  </a:cubicBezTo>
                  <a:cubicBezTo>
                    <a:pt x="40" y="459"/>
                    <a:pt x="95" y="521"/>
                    <a:pt x="197" y="545"/>
                  </a:cubicBezTo>
                  <a:lnTo>
                    <a:pt x="204" y="553"/>
                  </a:lnTo>
                  <a:cubicBezTo>
                    <a:pt x="229" y="655"/>
                    <a:pt x="291" y="710"/>
                    <a:pt x="386" y="734"/>
                  </a:cubicBezTo>
                  <a:lnTo>
                    <a:pt x="393" y="734"/>
                  </a:lnTo>
                  <a:cubicBezTo>
                    <a:pt x="472" y="853"/>
                    <a:pt x="550" y="901"/>
                    <a:pt x="622" y="901"/>
                  </a:cubicBezTo>
                  <a:cubicBezTo>
                    <a:pt x="720" y="901"/>
                    <a:pt x="806" y="810"/>
                    <a:pt x="865" y="687"/>
                  </a:cubicBezTo>
                  <a:cubicBezTo>
                    <a:pt x="984" y="434"/>
                    <a:pt x="756" y="404"/>
                    <a:pt x="582" y="364"/>
                  </a:cubicBezTo>
                  <a:cubicBezTo>
                    <a:pt x="574" y="205"/>
                    <a:pt x="535" y="64"/>
                    <a:pt x="370" y="1"/>
                  </a:cubicBezTo>
                  <a:cubicBezTo>
                    <a:pt x="357" y="0"/>
                    <a:pt x="343"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508675" y="4409550"/>
              <a:ext cx="11400" cy="11325"/>
            </a:xfrm>
            <a:custGeom>
              <a:avLst/>
              <a:gdLst/>
              <a:ahLst/>
              <a:cxnLst/>
              <a:rect l="l" t="t" r="r" b="b"/>
              <a:pathLst>
                <a:path w="456" h="453" extrusionOk="0">
                  <a:moveTo>
                    <a:pt x="272" y="0"/>
                  </a:moveTo>
                  <a:cubicBezTo>
                    <a:pt x="251" y="0"/>
                    <a:pt x="228" y="3"/>
                    <a:pt x="204" y="10"/>
                  </a:cubicBezTo>
                  <a:cubicBezTo>
                    <a:pt x="125" y="34"/>
                    <a:pt x="31" y="129"/>
                    <a:pt x="23" y="198"/>
                  </a:cubicBezTo>
                  <a:cubicBezTo>
                    <a:pt x="0" y="340"/>
                    <a:pt x="102" y="444"/>
                    <a:pt x="236" y="452"/>
                  </a:cubicBezTo>
                  <a:cubicBezTo>
                    <a:pt x="246" y="453"/>
                    <a:pt x="254" y="453"/>
                    <a:pt x="263" y="453"/>
                  </a:cubicBezTo>
                  <a:cubicBezTo>
                    <a:pt x="400" y="453"/>
                    <a:pt x="449" y="341"/>
                    <a:pt x="456" y="208"/>
                  </a:cubicBezTo>
                  <a:cubicBezTo>
                    <a:pt x="443" y="76"/>
                    <a:pt x="376" y="0"/>
                    <a:pt x="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462300" y="4466425"/>
              <a:ext cx="15200" cy="29950"/>
            </a:xfrm>
            <a:custGeom>
              <a:avLst/>
              <a:gdLst/>
              <a:ahLst/>
              <a:cxnLst/>
              <a:rect l="l" t="t" r="r" b="b"/>
              <a:pathLst>
                <a:path w="608" h="1198" extrusionOk="0">
                  <a:moveTo>
                    <a:pt x="302" y="0"/>
                  </a:moveTo>
                  <a:cubicBezTo>
                    <a:pt x="248" y="0"/>
                    <a:pt x="193" y="12"/>
                    <a:pt x="157" y="34"/>
                  </a:cubicBezTo>
                  <a:cubicBezTo>
                    <a:pt x="1" y="136"/>
                    <a:pt x="23" y="302"/>
                    <a:pt x="87" y="459"/>
                  </a:cubicBezTo>
                  <a:cubicBezTo>
                    <a:pt x="118" y="546"/>
                    <a:pt x="165" y="633"/>
                    <a:pt x="205" y="720"/>
                  </a:cubicBezTo>
                  <a:cubicBezTo>
                    <a:pt x="40" y="830"/>
                    <a:pt x="16" y="964"/>
                    <a:pt x="142" y="1113"/>
                  </a:cubicBezTo>
                  <a:cubicBezTo>
                    <a:pt x="192" y="1171"/>
                    <a:pt x="247" y="1198"/>
                    <a:pt x="301" y="1198"/>
                  </a:cubicBezTo>
                  <a:cubicBezTo>
                    <a:pt x="357" y="1198"/>
                    <a:pt x="413" y="1169"/>
                    <a:pt x="465" y="1113"/>
                  </a:cubicBezTo>
                  <a:cubicBezTo>
                    <a:pt x="600" y="964"/>
                    <a:pt x="567" y="830"/>
                    <a:pt x="401" y="720"/>
                  </a:cubicBezTo>
                  <a:lnTo>
                    <a:pt x="411" y="720"/>
                  </a:lnTo>
                  <a:cubicBezTo>
                    <a:pt x="418" y="625"/>
                    <a:pt x="426" y="531"/>
                    <a:pt x="458" y="437"/>
                  </a:cubicBezTo>
                  <a:cubicBezTo>
                    <a:pt x="496" y="295"/>
                    <a:pt x="607" y="136"/>
                    <a:pt x="418" y="27"/>
                  </a:cubicBezTo>
                  <a:cubicBezTo>
                    <a:pt x="389" y="9"/>
                    <a:pt x="346"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463300" y="4540325"/>
              <a:ext cx="12400" cy="10850"/>
            </a:xfrm>
            <a:custGeom>
              <a:avLst/>
              <a:gdLst/>
              <a:ahLst/>
              <a:cxnLst/>
              <a:rect l="l" t="t" r="r" b="b"/>
              <a:pathLst>
                <a:path w="496" h="434" extrusionOk="0">
                  <a:moveTo>
                    <a:pt x="273" y="0"/>
                  </a:moveTo>
                  <a:cubicBezTo>
                    <a:pt x="256" y="0"/>
                    <a:pt x="238" y="3"/>
                    <a:pt x="219" y="7"/>
                  </a:cubicBezTo>
                  <a:cubicBezTo>
                    <a:pt x="87" y="39"/>
                    <a:pt x="0" y="156"/>
                    <a:pt x="55" y="290"/>
                  </a:cubicBezTo>
                  <a:cubicBezTo>
                    <a:pt x="87" y="362"/>
                    <a:pt x="189" y="432"/>
                    <a:pt x="267" y="432"/>
                  </a:cubicBezTo>
                  <a:cubicBezTo>
                    <a:pt x="277" y="433"/>
                    <a:pt x="288" y="434"/>
                    <a:pt x="298" y="434"/>
                  </a:cubicBezTo>
                  <a:cubicBezTo>
                    <a:pt x="421" y="434"/>
                    <a:pt x="495" y="350"/>
                    <a:pt x="495" y="203"/>
                  </a:cubicBezTo>
                  <a:cubicBezTo>
                    <a:pt x="454" y="87"/>
                    <a:pt x="384" y="0"/>
                    <a:pt x="2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2205350" y="4705425"/>
              <a:ext cx="12025" cy="11050"/>
            </a:xfrm>
            <a:custGeom>
              <a:avLst/>
              <a:gdLst/>
              <a:ahLst/>
              <a:cxnLst/>
              <a:rect l="l" t="t" r="r" b="b"/>
              <a:pathLst>
                <a:path w="481" h="442" extrusionOk="0">
                  <a:moveTo>
                    <a:pt x="269" y="1"/>
                  </a:moveTo>
                  <a:cubicBezTo>
                    <a:pt x="143" y="1"/>
                    <a:pt x="16" y="24"/>
                    <a:pt x="8" y="182"/>
                  </a:cubicBezTo>
                  <a:cubicBezTo>
                    <a:pt x="1" y="315"/>
                    <a:pt x="71" y="409"/>
                    <a:pt x="205" y="441"/>
                  </a:cubicBezTo>
                  <a:cubicBezTo>
                    <a:pt x="339" y="434"/>
                    <a:pt x="441" y="379"/>
                    <a:pt x="458" y="245"/>
                  </a:cubicBezTo>
                  <a:cubicBezTo>
                    <a:pt x="481" y="103"/>
                    <a:pt x="411" y="8"/>
                    <a:pt x="2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3"/>
            <p:cNvSpPr/>
            <p:nvPr/>
          </p:nvSpPr>
          <p:spPr>
            <a:xfrm>
              <a:off x="580200" y="4716250"/>
              <a:ext cx="11650" cy="11100"/>
            </a:xfrm>
            <a:custGeom>
              <a:avLst/>
              <a:gdLst/>
              <a:ahLst/>
              <a:cxnLst/>
              <a:rect l="l" t="t" r="r" b="b"/>
              <a:pathLst>
                <a:path w="466" h="444" extrusionOk="0">
                  <a:moveTo>
                    <a:pt x="232" y="0"/>
                  </a:moveTo>
                  <a:cubicBezTo>
                    <a:pt x="226" y="0"/>
                    <a:pt x="219" y="0"/>
                    <a:pt x="212" y="1"/>
                  </a:cubicBezTo>
                  <a:cubicBezTo>
                    <a:pt x="95" y="40"/>
                    <a:pt x="1" y="118"/>
                    <a:pt x="31" y="269"/>
                  </a:cubicBezTo>
                  <a:cubicBezTo>
                    <a:pt x="56" y="372"/>
                    <a:pt x="134" y="443"/>
                    <a:pt x="230" y="443"/>
                  </a:cubicBezTo>
                  <a:cubicBezTo>
                    <a:pt x="257" y="443"/>
                    <a:pt x="285" y="438"/>
                    <a:pt x="314" y="426"/>
                  </a:cubicBezTo>
                  <a:cubicBezTo>
                    <a:pt x="386" y="401"/>
                    <a:pt x="449" y="292"/>
                    <a:pt x="456" y="222"/>
                  </a:cubicBezTo>
                  <a:cubicBezTo>
                    <a:pt x="465" y="86"/>
                    <a:pt x="385" y="0"/>
                    <a:pt x="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1160225" y="4216700"/>
              <a:ext cx="12225" cy="9100"/>
            </a:xfrm>
            <a:custGeom>
              <a:avLst/>
              <a:gdLst/>
              <a:ahLst/>
              <a:cxnLst/>
              <a:rect l="l" t="t" r="r" b="b"/>
              <a:pathLst>
                <a:path w="489" h="364" extrusionOk="0">
                  <a:moveTo>
                    <a:pt x="227" y="0"/>
                  </a:moveTo>
                  <a:cubicBezTo>
                    <a:pt x="179" y="0"/>
                    <a:pt x="126" y="14"/>
                    <a:pt x="71" y="41"/>
                  </a:cubicBezTo>
                  <a:cubicBezTo>
                    <a:pt x="33" y="64"/>
                    <a:pt x="1" y="150"/>
                    <a:pt x="8" y="198"/>
                  </a:cubicBezTo>
                  <a:cubicBezTo>
                    <a:pt x="48" y="347"/>
                    <a:pt x="175" y="364"/>
                    <a:pt x="307" y="364"/>
                  </a:cubicBezTo>
                  <a:cubicBezTo>
                    <a:pt x="371" y="364"/>
                    <a:pt x="433" y="364"/>
                    <a:pt x="488" y="355"/>
                  </a:cubicBezTo>
                  <a:cubicBezTo>
                    <a:pt x="481" y="300"/>
                    <a:pt x="481" y="237"/>
                    <a:pt x="458" y="183"/>
                  </a:cubicBezTo>
                  <a:cubicBezTo>
                    <a:pt x="405" y="57"/>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1172425" y="4225550"/>
              <a:ext cx="200" cy="250"/>
            </a:xfrm>
            <a:custGeom>
              <a:avLst/>
              <a:gdLst/>
              <a:ahLst/>
              <a:cxnLst/>
              <a:rect l="l" t="t" r="r" b="b"/>
              <a:pathLst>
                <a:path w="8" h="10" extrusionOk="0">
                  <a:moveTo>
                    <a:pt x="0" y="1"/>
                  </a:moveTo>
                  <a:lnTo>
                    <a:pt x="8" y="10"/>
                  </a:lnTo>
                  <a:lnTo>
                    <a:pt x="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2306725" y="4269250"/>
              <a:ext cx="10850" cy="8525"/>
            </a:xfrm>
            <a:custGeom>
              <a:avLst/>
              <a:gdLst/>
              <a:ahLst/>
              <a:cxnLst/>
              <a:rect l="l" t="t" r="r" b="b"/>
              <a:pathLst>
                <a:path w="434" h="341" extrusionOk="0">
                  <a:moveTo>
                    <a:pt x="220" y="0"/>
                  </a:moveTo>
                  <a:cubicBezTo>
                    <a:pt x="88" y="17"/>
                    <a:pt x="8" y="72"/>
                    <a:pt x="8" y="174"/>
                  </a:cubicBezTo>
                  <a:cubicBezTo>
                    <a:pt x="1" y="276"/>
                    <a:pt x="71" y="340"/>
                    <a:pt x="182" y="340"/>
                  </a:cubicBezTo>
                  <a:cubicBezTo>
                    <a:pt x="307" y="340"/>
                    <a:pt x="433" y="293"/>
                    <a:pt x="394" y="134"/>
                  </a:cubicBezTo>
                  <a:cubicBezTo>
                    <a:pt x="379" y="72"/>
                    <a:pt x="267" y="32"/>
                    <a:pt x="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09975" y="4501450"/>
              <a:ext cx="8275" cy="9800"/>
            </a:xfrm>
            <a:custGeom>
              <a:avLst/>
              <a:gdLst/>
              <a:ahLst/>
              <a:cxnLst/>
              <a:rect l="l" t="t" r="r" b="b"/>
              <a:pathLst>
                <a:path w="331" h="392" extrusionOk="0">
                  <a:moveTo>
                    <a:pt x="173" y="1"/>
                  </a:moveTo>
                  <a:cubicBezTo>
                    <a:pt x="51" y="1"/>
                    <a:pt x="1" y="66"/>
                    <a:pt x="7" y="152"/>
                  </a:cubicBezTo>
                  <a:cubicBezTo>
                    <a:pt x="7" y="232"/>
                    <a:pt x="47" y="366"/>
                    <a:pt x="102" y="381"/>
                  </a:cubicBezTo>
                  <a:cubicBezTo>
                    <a:pt x="126" y="388"/>
                    <a:pt x="148" y="392"/>
                    <a:pt x="168" y="392"/>
                  </a:cubicBezTo>
                  <a:cubicBezTo>
                    <a:pt x="273" y="392"/>
                    <a:pt x="324" y="297"/>
                    <a:pt x="331" y="184"/>
                  </a:cubicBezTo>
                  <a:cubicBezTo>
                    <a:pt x="331" y="90"/>
                    <a:pt x="276" y="18"/>
                    <a:pt x="212" y="3"/>
                  </a:cubicBezTo>
                  <a:cubicBezTo>
                    <a:pt x="198" y="2"/>
                    <a:pt x="185"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527450" y="4294150"/>
              <a:ext cx="10450" cy="10425"/>
            </a:xfrm>
            <a:custGeom>
              <a:avLst/>
              <a:gdLst/>
              <a:ahLst/>
              <a:cxnLst/>
              <a:rect l="l" t="t" r="r" b="b"/>
              <a:pathLst>
                <a:path w="418" h="417" extrusionOk="0">
                  <a:moveTo>
                    <a:pt x="278" y="0"/>
                  </a:moveTo>
                  <a:cubicBezTo>
                    <a:pt x="265" y="0"/>
                    <a:pt x="251" y="2"/>
                    <a:pt x="236" y="6"/>
                  </a:cubicBezTo>
                  <a:cubicBezTo>
                    <a:pt x="110" y="28"/>
                    <a:pt x="0" y="108"/>
                    <a:pt x="15" y="257"/>
                  </a:cubicBezTo>
                  <a:cubicBezTo>
                    <a:pt x="31" y="349"/>
                    <a:pt x="103" y="416"/>
                    <a:pt x="186" y="416"/>
                  </a:cubicBezTo>
                  <a:cubicBezTo>
                    <a:pt x="195" y="416"/>
                    <a:pt x="204" y="416"/>
                    <a:pt x="214" y="414"/>
                  </a:cubicBezTo>
                  <a:cubicBezTo>
                    <a:pt x="338" y="391"/>
                    <a:pt x="418" y="289"/>
                    <a:pt x="418" y="195"/>
                  </a:cubicBezTo>
                  <a:cubicBezTo>
                    <a:pt x="411" y="60"/>
                    <a:pt x="353"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2431100" y="4331650"/>
              <a:ext cx="11450" cy="8900"/>
            </a:xfrm>
            <a:custGeom>
              <a:avLst/>
              <a:gdLst/>
              <a:ahLst/>
              <a:cxnLst/>
              <a:rect l="l" t="t" r="r" b="b"/>
              <a:pathLst>
                <a:path w="458" h="356" extrusionOk="0">
                  <a:moveTo>
                    <a:pt x="205" y="0"/>
                  </a:moveTo>
                  <a:cubicBezTo>
                    <a:pt x="110" y="0"/>
                    <a:pt x="33" y="55"/>
                    <a:pt x="16" y="159"/>
                  </a:cubicBezTo>
                  <a:cubicBezTo>
                    <a:pt x="1" y="269"/>
                    <a:pt x="73" y="323"/>
                    <a:pt x="214" y="356"/>
                  </a:cubicBezTo>
                  <a:cubicBezTo>
                    <a:pt x="269" y="323"/>
                    <a:pt x="386" y="291"/>
                    <a:pt x="411" y="237"/>
                  </a:cubicBezTo>
                  <a:cubicBezTo>
                    <a:pt x="458" y="87"/>
                    <a:pt x="347" y="8"/>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44200" y="4554375"/>
              <a:ext cx="12225" cy="10350"/>
            </a:xfrm>
            <a:custGeom>
              <a:avLst/>
              <a:gdLst/>
              <a:ahLst/>
              <a:cxnLst/>
              <a:rect l="l" t="t" r="r" b="b"/>
              <a:pathLst>
                <a:path w="489" h="414" extrusionOk="0">
                  <a:moveTo>
                    <a:pt x="224" y="1"/>
                  </a:moveTo>
                  <a:cubicBezTo>
                    <a:pt x="158" y="1"/>
                    <a:pt x="100" y="44"/>
                    <a:pt x="71" y="114"/>
                  </a:cubicBezTo>
                  <a:cubicBezTo>
                    <a:pt x="1" y="263"/>
                    <a:pt x="118" y="342"/>
                    <a:pt x="229" y="397"/>
                  </a:cubicBezTo>
                  <a:cubicBezTo>
                    <a:pt x="257" y="408"/>
                    <a:pt x="282" y="414"/>
                    <a:pt x="307" y="414"/>
                  </a:cubicBezTo>
                  <a:cubicBezTo>
                    <a:pt x="367" y="414"/>
                    <a:pt x="418" y="380"/>
                    <a:pt x="458" y="320"/>
                  </a:cubicBezTo>
                  <a:cubicBezTo>
                    <a:pt x="488" y="168"/>
                    <a:pt x="418" y="74"/>
                    <a:pt x="299" y="19"/>
                  </a:cubicBezTo>
                  <a:cubicBezTo>
                    <a:pt x="274" y="7"/>
                    <a:pt x="249" y="1"/>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2310075" y="4381150"/>
              <a:ext cx="8675" cy="10550"/>
            </a:xfrm>
            <a:custGeom>
              <a:avLst/>
              <a:gdLst/>
              <a:ahLst/>
              <a:cxnLst/>
              <a:rect l="l" t="t" r="r" b="b"/>
              <a:pathLst>
                <a:path w="347" h="422" extrusionOk="0">
                  <a:moveTo>
                    <a:pt x="187" y="1"/>
                  </a:moveTo>
                  <a:cubicBezTo>
                    <a:pt x="176" y="1"/>
                    <a:pt x="163" y="2"/>
                    <a:pt x="150" y="4"/>
                  </a:cubicBezTo>
                  <a:cubicBezTo>
                    <a:pt x="48" y="29"/>
                    <a:pt x="1" y="116"/>
                    <a:pt x="1" y="210"/>
                  </a:cubicBezTo>
                  <a:cubicBezTo>
                    <a:pt x="7" y="332"/>
                    <a:pt x="59" y="422"/>
                    <a:pt x="160" y="422"/>
                  </a:cubicBezTo>
                  <a:cubicBezTo>
                    <a:pt x="183" y="422"/>
                    <a:pt x="209" y="417"/>
                    <a:pt x="237" y="407"/>
                  </a:cubicBezTo>
                  <a:cubicBezTo>
                    <a:pt x="299" y="382"/>
                    <a:pt x="322" y="257"/>
                    <a:pt x="347" y="201"/>
                  </a:cubicBezTo>
                  <a:cubicBezTo>
                    <a:pt x="318" y="83"/>
                    <a:pt x="283" y="1"/>
                    <a:pt x="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30850" y="4409400"/>
              <a:ext cx="11025" cy="10100"/>
            </a:xfrm>
            <a:custGeom>
              <a:avLst/>
              <a:gdLst/>
              <a:ahLst/>
              <a:cxnLst/>
              <a:rect l="l" t="t" r="r" b="b"/>
              <a:pathLst>
                <a:path w="441" h="404" extrusionOk="0">
                  <a:moveTo>
                    <a:pt x="259" y="0"/>
                  </a:moveTo>
                  <a:cubicBezTo>
                    <a:pt x="125" y="0"/>
                    <a:pt x="23" y="87"/>
                    <a:pt x="8" y="222"/>
                  </a:cubicBezTo>
                  <a:cubicBezTo>
                    <a:pt x="0" y="324"/>
                    <a:pt x="78" y="403"/>
                    <a:pt x="180" y="403"/>
                  </a:cubicBezTo>
                  <a:cubicBezTo>
                    <a:pt x="185" y="403"/>
                    <a:pt x="189" y="403"/>
                    <a:pt x="194" y="403"/>
                  </a:cubicBezTo>
                  <a:cubicBezTo>
                    <a:pt x="326" y="403"/>
                    <a:pt x="394" y="305"/>
                    <a:pt x="416" y="222"/>
                  </a:cubicBezTo>
                  <a:cubicBezTo>
                    <a:pt x="440" y="55"/>
                    <a:pt x="361"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1764250" y="4743950"/>
              <a:ext cx="11650" cy="8950"/>
            </a:xfrm>
            <a:custGeom>
              <a:avLst/>
              <a:gdLst/>
              <a:ahLst/>
              <a:cxnLst/>
              <a:rect l="l" t="t" r="r" b="b"/>
              <a:pathLst>
                <a:path w="466" h="358" extrusionOk="0">
                  <a:moveTo>
                    <a:pt x="216" y="0"/>
                  </a:moveTo>
                  <a:cubicBezTo>
                    <a:pt x="202" y="0"/>
                    <a:pt x="188" y="1"/>
                    <a:pt x="175" y="2"/>
                  </a:cubicBezTo>
                  <a:cubicBezTo>
                    <a:pt x="80" y="34"/>
                    <a:pt x="1" y="81"/>
                    <a:pt x="25" y="200"/>
                  </a:cubicBezTo>
                  <a:cubicBezTo>
                    <a:pt x="40" y="297"/>
                    <a:pt x="118" y="358"/>
                    <a:pt x="206" y="358"/>
                  </a:cubicBezTo>
                  <a:cubicBezTo>
                    <a:pt x="212" y="358"/>
                    <a:pt x="217" y="357"/>
                    <a:pt x="222" y="357"/>
                  </a:cubicBezTo>
                  <a:cubicBezTo>
                    <a:pt x="364" y="349"/>
                    <a:pt x="466" y="262"/>
                    <a:pt x="418" y="106"/>
                  </a:cubicBezTo>
                  <a:cubicBezTo>
                    <a:pt x="392" y="24"/>
                    <a:pt x="305"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811100" y="4221225"/>
              <a:ext cx="9425" cy="7900"/>
            </a:xfrm>
            <a:custGeom>
              <a:avLst/>
              <a:gdLst/>
              <a:ahLst/>
              <a:cxnLst/>
              <a:rect l="l" t="t" r="r" b="b"/>
              <a:pathLst>
                <a:path w="377" h="316" extrusionOk="0">
                  <a:moveTo>
                    <a:pt x="172" y="1"/>
                  </a:moveTo>
                  <a:cubicBezTo>
                    <a:pt x="85" y="1"/>
                    <a:pt x="1" y="40"/>
                    <a:pt x="23" y="136"/>
                  </a:cubicBezTo>
                  <a:cubicBezTo>
                    <a:pt x="38" y="206"/>
                    <a:pt x="133" y="285"/>
                    <a:pt x="205" y="308"/>
                  </a:cubicBezTo>
                  <a:cubicBezTo>
                    <a:pt x="220" y="313"/>
                    <a:pt x="235" y="315"/>
                    <a:pt x="249" y="315"/>
                  </a:cubicBezTo>
                  <a:cubicBezTo>
                    <a:pt x="320" y="315"/>
                    <a:pt x="370" y="251"/>
                    <a:pt x="377" y="166"/>
                  </a:cubicBezTo>
                  <a:cubicBezTo>
                    <a:pt x="361" y="56"/>
                    <a:pt x="290" y="9"/>
                    <a:pt x="195" y="2"/>
                  </a:cubicBezTo>
                  <a:cubicBezTo>
                    <a:pt x="187" y="1"/>
                    <a:pt x="180" y="1"/>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1120075" y="4248200"/>
              <a:ext cx="7875" cy="9350"/>
            </a:xfrm>
            <a:custGeom>
              <a:avLst/>
              <a:gdLst/>
              <a:ahLst/>
              <a:cxnLst/>
              <a:rect l="l" t="t" r="r" b="b"/>
              <a:pathLst>
                <a:path w="315" h="374" extrusionOk="0">
                  <a:moveTo>
                    <a:pt x="110" y="0"/>
                  </a:moveTo>
                  <a:cubicBezTo>
                    <a:pt x="49" y="0"/>
                    <a:pt x="29" y="66"/>
                    <a:pt x="16" y="96"/>
                  </a:cubicBezTo>
                  <a:cubicBezTo>
                    <a:pt x="1" y="245"/>
                    <a:pt x="40" y="332"/>
                    <a:pt x="127" y="362"/>
                  </a:cubicBezTo>
                  <a:cubicBezTo>
                    <a:pt x="149" y="370"/>
                    <a:pt x="169" y="374"/>
                    <a:pt x="187" y="374"/>
                  </a:cubicBezTo>
                  <a:cubicBezTo>
                    <a:pt x="264" y="374"/>
                    <a:pt x="314" y="312"/>
                    <a:pt x="307" y="228"/>
                  </a:cubicBezTo>
                  <a:cubicBezTo>
                    <a:pt x="299" y="158"/>
                    <a:pt x="244" y="56"/>
                    <a:pt x="182" y="24"/>
                  </a:cubicBezTo>
                  <a:cubicBezTo>
                    <a:pt x="153" y="7"/>
                    <a:pt x="129" y="0"/>
                    <a:pt x="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424325" y="4340725"/>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416050" y="4317750"/>
              <a:ext cx="26575" cy="23000"/>
            </a:xfrm>
            <a:custGeom>
              <a:avLst/>
              <a:gdLst/>
              <a:ahLst/>
              <a:cxnLst/>
              <a:rect l="l" t="t" r="r" b="b"/>
              <a:pathLst>
                <a:path w="1063" h="920" extrusionOk="0">
                  <a:moveTo>
                    <a:pt x="757" y="0"/>
                  </a:moveTo>
                  <a:cubicBezTo>
                    <a:pt x="676" y="0"/>
                    <a:pt x="585" y="52"/>
                    <a:pt x="513" y="148"/>
                  </a:cubicBezTo>
                  <a:cubicBezTo>
                    <a:pt x="339" y="384"/>
                    <a:pt x="1" y="573"/>
                    <a:pt x="331" y="919"/>
                  </a:cubicBezTo>
                  <a:cubicBezTo>
                    <a:pt x="394" y="793"/>
                    <a:pt x="456" y="658"/>
                    <a:pt x="528" y="534"/>
                  </a:cubicBezTo>
                  <a:cubicBezTo>
                    <a:pt x="764" y="509"/>
                    <a:pt x="1063" y="494"/>
                    <a:pt x="938" y="148"/>
                  </a:cubicBezTo>
                  <a:cubicBezTo>
                    <a:pt x="903" y="47"/>
                    <a:pt x="834" y="0"/>
                    <a:pt x="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35575" y="4463125"/>
              <a:ext cx="9650" cy="9325"/>
            </a:xfrm>
            <a:custGeom>
              <a:avLst/>
              <a:gdLst/>
              <a:ahLst/>
              <a:cxnLst/>
              <a:rect l="l" t="t" r="r" b="b"/>
              <a:pathLst>
                <a:path w="386" h="373" extrusionOk="0">
                  <a:moveTo>
                    <a:pt x="196" y="1"/>
                  </a:moveTo>
                  <a:cubicBezTo>
                    <a:pt x="191" y="1"/>
                    <a:pt x="185" y="1"/>
                    <a:pt x="180" y="2"/>
                  </a:cubicBezTo>
                  <a:cubicBezTo>
                    <a:pt x="85" y="9"/>
                    <a:pt x="0" y="79"/>
                    <a:pt x="8" y="181"/>
                  </a:cubicBezTo>
                  <a:cubicBezTo>
                    <a:pt x="14" y="293"/>
                    <a:pt x="75" y="372"/>
                    <a:pt x="183" y="372"/>
                  </a:cubicBezTo>
                  <a:cubicBezTo>
                    <a:pt x="204" y="372"/>
                    <a:pt x="227" y="369"/>
                    <a:pt x="251" y="363"/>
                  </a:cubicBezTo>
                  <a:cubicBezTo>
                    <a:pt x="338" y="332"/>
                    <a:pt x="385" y="253"/>
                    <a:pt x="378" y="151"/>
                  </a:cubicBezTo>
                  <a:cubicBezTo>
                    <a:pt x="348" y="69"/>
                    <a:pt x="282" y="1"/>
                    <a:pt x="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771325" y="4270650"/>
              <a:ext cx="5925" cy="5875"/>
            </a:xfrm>
            <a:custGeom>
              <a:avLst/>
              <a:gdLst/>
              <a:ahLst/>
              <a:cxnLst/>
              <a:rect l="l" t="t" r="r" b="b"/>
              <a:pathLst>
                <a:path w="237" h="235" extrusionOk="0">
                  <a:moveTo>
                    <a:pt x="142" y="1"/>
                  </a:moveTo>
                  <a:cubicBezTo>
                    <a:pt x="95" y="24"/>
                    <a:pt x="23" y="39"/>
                    <a:pt x="16" y="78"/>
                  </a:cubicBezTo>
                  <a:cubicBezTo>
                    <a:pt x="1" y="118"/>
                    <a:pt x="31" y="205"/>
                    <a:pt x="63" y="220"/>
                  </a:cubicBezTo>
                  <a:cubicBezTo>
                    <a:pt x="86" y="230"/>
                    <a:pt x="107" y="234"/>
                    <a:pt x="126" y="234"/>
                  </a:cubicBezTo>
                  <a:cubicBezTo>
                    <a:pt x="187" y="234"/>
                    <a:pt x="230" y="188"/>
                    <a:pt x="237" y="111"/>
                  </a:cubicBezTo>
                  <a:cubicBezTo>
                    <a:pt x="237" y="71"/>
                    <a:pt x="173" y="39"/>
                    <a:pt x="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550250" y="4289900"/>
              <a:ext cx="6550" cy="5775"/>
            </a:xfrm>
            <a:custGeom>
              <a:avLst/>
              <a:gdLst/>
              <a:ahLst/>
              <a:cxnLst/>
              <a:rect l="l" t="t" r="r" b="b"/>
              <a:pathLst>
                <a:path w="262" h="231" extrusionOk="0">
                  <a:moveTo>
                    <a:pt x="168" y="1"/>
                  </a:moveTo>
                  <a:cubicBezTo>
                    <a:pt x="125" y="1"/>
                    <a:pt x="56" y="28"/>
                    <a:pt x="40" y="57"/>
                  </a:cubicBezTo>
                  <a:cubicBezTo>
                    <a:pt x="1" y="151"/>
                    <a:pt x="48" y="223"/>
                    <a:pt x="152" y="231"/>
                  </a:cubicBezTo>
                  <a:cubicBezTo>
                    <a:pt x="190" y="231"/>
                    <a:pt x="229" y="166"/>
                    <a:pt x="262" y="136"/>
                  </a:cubicBezTo>
                  <a:cubicBezTo>
                    <a:pt x="237" y="89"/>
                    <a:pt x="222" y="17"/>
                    <a:pt x="182" y="2"/>
                  </a:cubicBezTo>
                  <a:cubicBezTo>
                    <a:pt x="178" y="1"/>
                    <a:pt x="173" y="1"/>
                    <a:pt x="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554975" y="4395400"/>
              <a:ext cx="6750" cy="5750"/>
            </a:xfrm>
            <a:custGeom>
              <a:avLst/>
              <a:gdLst/>
              <a:ahLst/>
              <a:cxnLst/>
              <a:rect l="l" t="t" r="r" b="b"/>
              <a:pathLst>
                <a:path w="270" h="230" extrusionOk="0">
                  <a:moveTo>
                    <a:pt x="174" y="0"/>
                  </a:moveTo>
                  <a:cubicBezTo>
                    <a:pt x="126" y="0"/>
                    <a:pt x="56" y="29"/>
                    <a:pt x="40" y="56"/>
                  </a:cubicBezTo>
                  <a:cubicBezTo>
                    <a:pt x="1" y="150"/>
                    <a:pt x="48" y="222"/>
                    <a:pt x="152" y="230"/>
                  </a:cubicBezTo>
                  <a:cubicBezTo>
                    <a:pt x="190" y="230"/>
                    <a:pt x="229" y="167"/>
                    <a:pt x="269" y="135"/>
                  </a:cubicBezTo>
                  <a:cubicBezTo>
                    <a:pt x="246" y="88"/>
                    <a:pt x="222" y="9"/>
                    <a:pt x="190" y="1"/>
                  </a:cubicBezTo>
                  <a:cubicBezTo>
                    <a:pt x="185" y="0"/>
                    <a:pt x="180"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536700" y="4405175"/>
              <a:ext cx="6300" cy="6050"/>
            </a:xfrm>
            <a:custGeom>
              <a:avLst/>
              <a:gdLst/>
              <a:ahLst/>
              <a:cxnLst/>
              <a:rect l="l" t="t" r="r" b="b"/>
              <a:pathLst>
                <a:path w="252" h="242" extrusionOk="0">
                  <a:moveTo>
                    <a:pt x="117" y="0"/>
                  </a:moveTo>
                  <a:cubicBezTo>
                    <a:pt x="60" y="0"/>
                    <a:pt x="13" y="41"/>
                    <a:pt x="8" y="115"/>
                  </a:cubicBezTo>
                  <a:cubicBezTo>
                    <a:pt x="0" y="154"/>
                    <a:pt x="63" y="194"/>
                    <a:pt x="95" y="241"/>
                  </a:cubicBezTo>
                  <a:cubicBezTo>
                    <a:pt x="142" y="217"/>
                    <a:pt x="222" y="202"/>
                    <a:pt x="237" y="169"/>
                  </a:cubicBezTo>
                  <a:cubicBezTo>
                    <a:pt x="252" y="130"/>
                    <a:pt x="222" y="35"/>
                    <a:pt x="189" y="20"/>
                  </a:cubicBezTo>
                  <a:cubicBezTo>
                    <a:pt x="165" y="7"/>
                    <a:pt x="140" y="0"/>
                    <a:pt x="1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3"/>
            <p:cNvSpPr/>
            <p:nvPr/>
          </p:nvSpPr>
          <p:spPr>
            <a:xfrm>
              <a:off x="2547825" y="4403225"/>
              <a:ext cx="8475" cy="7000"/>
            </a:xfrm>
            <a:custGeom>
              <a:avLst/>
              <a:gdLst/>
              <a:ahLst/>
              <a:cxnLst/>
              <a:rect l="l" t="t" r="r" b="b"/>
              <a:pathLst>
                <a:path w="339" h="280" extrusionOk="0">
                  <a:moveTo>
                    <a:pt x="145" y="0"/>
                  </a:moveTo>
                  <a:cubicBezTo>
                    <a:pt x="67" y="0"/>
                    <a:pt x="1" y="35"/>
                    <a:pt x="1" y="121"/>
                  </a:cubicBezTo>
                  <a:cubicBezTo>
                    <a:pt x="1" y="225"/>
                    <a:pt x="80" y="272"/>
                    <a:pt x="158" y="280"/>
                  </a:cubicBezTo>
                  <a:cubicBezTo>
                    <a:pt x="277" y="255"/>
                    <a:pt x="339" y="193"/>
                    <a:pt x="324" y="91"/>
                  </a:cubicBezTo>
                  <a:cubicBezTo>
                    <a:pt x="316" y="51"/>
                    <a:pt x="237" y="11"/>
                    <a:pt x="190" y="4"/>
                  </a:cubicBezTo>
                  <a:cubicBezTo>
                    <a:pt x="175" y="1"/>
                    <a:pt x="160"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3"/>
            <p:cNvSpPr/>
            <p:nvPr/>
          </p:nvSpPr>
          <p:spPr>
            <a:xfrm>
              <a:off x="2440550" y="4443275"/>
              <a:ext cx="6075" cy="6125"/>
            </a:xfrm>
            <a:custGeom>
              <a:avLst/>
              <a:gdLst/>
              <a:ahLst/>
              <a:cxnLst/>
              <a:rect l="l" t="t" r="r" b="b"/>
              <a:pathLst>
                <a:path w="243" h="245" extrusionOk="0">
                  <a:moveTo>
                    <a:pt x="127" y="0"/>
                  </a:moveTo>
                  <a:cubicBezTo>
                    <a:pt x="88" y="30"/>
                    <a:pt x="16" y="55"/>
                    <a:pt x="8" y="95"/>
                  </a:cubicBezTo>
                  <a:cubicBezTo>
                    <a:pt x="1" y="134"/>
                    <a:pt x="40" y="219"/>
                    <a:pt x="72" y="236"/>
                  </a:cubicBezTo>
                  <a:cubicBezTo>
                    <a:pt x="91" y="242"/>
                    <a:pt x="109" y="245"/>
                    <a:pt x="125" y="245"/>
                  </a:cubicBezTo>
                  <a:cubicBezTo>
                    <a:pt x="198" y="245"/>
                    <a:pt x="243" y="192"/>
                    <a:pt x="237" y="102"/>
                  </a:cubicBezTo>
                  <a:cubicBezTo>
                    <a:pt x="237" y="70"/>
                    <a:pt x="167" y="3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3"/>
            <p:cNvSpPr/>
            <p:nvPr/>
          </p:nvSpPr>
          <p:spPr>
            <a:xfrm>
              <a:off x="2383075" y="4466425"/>
              <a:ext cx="6525" cy="6925"/>
            </a:xfrm>
            <a:custGeom>
              <a:avLst/>
              <a:gdLst/>
              <a:ahLst/>
              <a:cxnLst/>
              <a:rect l="l" t="t" r="r" b="b"/>
              <a:pathLst>
                <a:path w="261" h="277" extrusionOk="0">
                  <a:moveTo>
                    <a:pt x="139" y="1"/>
                  </a:moveTo>
                  <a:cubicBezTo>
                    <a:pt x="121" y="1"/>
                    <a:pt x="100" y="4"/>
                    <a:pt x="79" y="11"/>
                  </a:cubicBezTo>
                  <a:cubicBezTo>
                    <a:pt x="40" y="19"/>
                    <a:pt x="0" y="96"/>
                    <a:pt x="0" y="144"/>
                  </a:cubicBezTo>
                  <a:cubicBezTo>
                    <a:pt x="8" y="229"/>
                    <a:pt x="62" y="277"/>
                    <a:pt x="134" y="277"/>
                  </a:cubicBezTo>
                  <a:cubicBezTo>
                    <a:pt x="149" y="277"/>
                    <a:pt x="165" y="275"/>
                    <a:pt x="182" y="270"/>
                  </a:cubicBezTo>
                  <a:cubicBezTo>
                    <a:pt x="221" y="255"/>
                    <a:pt x="246" y="176"/>
                    <a:pt x="261" y="136"/>
                  </a:cubicBezTo>
                  <a:cubicBezTo>
                    <a:pt x="255" y="45"/>
                    <a:pt x="206" y="1"/>
                    <a:pt x="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3"/>
            <p:cNvSpPr/>
            <p:nvPr/>
          </p:nvSpPr>
          <p:spPr>
            <a:xfrm>
              <a:off x="2459450" y="4481975"/>
              <a:ext cx="6725" cy="5600"/>
            </a:xfrm>
            <a:custGeom>
              <a:avLst/>
              <a:gdLst/>
              <a:ahLst/>
              <a:cxnLst/>
              <a:rect l="l" t="t" r="r" b="b"/>
              <a:pathLst>
                <a:path w="269" h="224" extrusionOk="0">
                  <a:moveTo>
                    <a:pt x="166" y="1"/>
                  </a:moveTo>
                  <a:cubicBezTo>
                    <a:pt x="127" y="1"/>
                    <a:pt x="75" y="20"/>
                    <a:pt x="63" y="41"/>
                  </a:cubicBezTo>
                  <a:cubicBezTo>
                    <a:pt x="0" y="121"/>
                    <a:pt x="40" y="200"/>
                    <a:pt x="135" y="223"/>
                  </a:cubicBezTo>
                  <a:cubicBezTo>
                    <a:pt x="137" y="223"/>
                    <a:pt x="140" y="223"/>
                    <a:pt x="142" y="223"/>
                  </a:cubicBezTo>
                  <a:cubicBezTo>
                    <a:pt x="180" y="223"/>
                    <a:pt x="225" y="174"/>
                    <a:pt x="269" y="153"/>
                  </a:cubicBezTo>
                  <a:cubicBezTo>
                    <a:pt x="244" y="98"/>
                    <a:pt x="244" y="26"/>
                    <a:pt x="205" y="11"/>
                  </a:cubicBezTo>
                  <a:cubicBezTo>
                    <a:pt x="196" y="4"/>
                    <a:pt x="182"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378075" y="4486775"/>
              <a:ext cx="6500" cy="5625"/>
            </a:xfrm>
            <a:custGeom>
              <a:avLst/>
              <a:gdLst/>
              <a:ahLst/>
              <a:cxnLst/>
              <a:rect l="l" t="t" r="r" b="b"/>
              <a:pathLst>
                <a:path w="260" h="225" extrusionOk="0">
                  <a:moveTo>
                    <a:pt x="118" y="0"/>
                  </a:moveTo>
                  <a:cubicBezTo>
                    <a:pt x="78" y="0"/>
                    <a:pt x="38" y="63"/>
                    <a:pt x="1" y="95"/>
                  </a:cubicBezTo>
                  <a:cubicBezTo>
                    <a:pt x="23" y="142"/>
                    <a:pt x="48" y="212"/>
                    <a:pt x="78" y="220"/>
                  </a:cubicBezTo>
                  <a:cubicBezTo>
                    <a:pt x="86" y="223"/>
                    <a:pt x="95" y="224"/>
                    <a:pt x="105" y="224"/>
                  </a:cubicBezTo>
                  <a:cubicBezTo>
                    <a:pt x="148" y="224"/>
                    <a:pt x="207" y="197"/>
                    <a:pt x="220" y="165"/>
                  </a:cubicBezTo>
                  <a:cubicBezTo>
                    <a:pt x="259" y="78"/>
                    <a:pt x="220" y="0"/>
                    <a:pt x="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3"/>
            <p:cNvSpPr/>
            <p:nvPr/>
          </p:nvSpPr>
          <p:spPr>
            <a:xfrm>
              <a:off x="1049425" y="4131875"/>
              <a:ext cx="7100" cy="6025"/>
            </a:xfrm>
            <a:custGeom>
              <a:avLst/>
              <a:gdLst/>
              <a:ahLst/>
              <a:cxnLst/>
              <a:rect l="l" t="t" r="r" b="b"/>
              <a:pathLst>
                <a:path w="284" h="241" extrusionOk="0">
                  <a:moveTo>
                    <a:pt x="113" y="0"/>
                  </a:moveTo>
                  <a:cubicBezTo>
                    <a:pt x="75" y="0"/>
                    <a:pt x="38" y="65"/>
                    <a:pt x="0" y="95"/>
                  </a:cubicBezTo>
                  <a:cubicBezTo>
                    <a:pt x="25" y="150"/>
                    <a:pt x="47" y="229"/>
                    <a:pt x="87" y="237"/>
                  </a:cubicBezTo>
                  <a:cubicBezTo>
                    <a:pt x="93" y="239"/>
                    <a:pt x="101" y="240"/>
                    <a:pt x="109" y="240"/>
                  </a:cubicBezTo>
                  <a:cubicBezTo>
                    <a:pt x="154" y="240"/>
                    <a:pt x="223" y="209"/>
                    <a:pt x="236" y="182"/>
                  </a:cubicBezTo>
                  <a:cubicBezTo>
                    <a:pt x="283" y="80"/>
                    <a:pt x="229" y="1"/>
                    <a:pt x="119" y="1"/>
                  </a:cubicBezTo>
                  <a:cubicBezTo>
                    <a:pt x="117" y="0"/>
                    <a:pt x="115" y="0"/>
                    <a:pt x="1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3"/>
            <p:cNvSpPr/>
            <p:nvPr/>
          </p:nvSpPr>
          <p:spPr>
            <a:xfrm>
              <a:off x="886450" y="4145850"/>
              <a:ext cx="5925" cy="6100"/>
            </a:xfrm>
            <a:custGeom>
              <a:avLst/>
              <a:gdLst/>
              <a:ahLst/>
              <a:cxnLst/>
              <a:rect l="l" t="t" r="r" b="b"/>
              <a:pathLst>
                <a:path w="237" h="244" extrusionOk="0">
                  <a:moveTo>
                    <a:pt x="142" y="1"/>
                  </a:moveTo>
                  <a:cubicBezTo>
                    <a:pt x="95" y="33"/>
                    <a:pt x="25" y="48"/>
                    <a:pt x="8" y="80"/>
                  </a:cubicBezTo>
                  <a:cubicBezTo>
                    <a:pt x="0" y="128"/>
                    <a:pt x="32" y="213"/>
                    <a:pt x="63" y="230"/>
                  </a:cubicBezTo>
                  <a:cubicBezTo>
                    <a:pt x="85" y="239"/>
                    <a:pt x="106" y="244"/>
                    <a:pt x="126" y="244"/>
                  </a:cubicBezTo>
                  <a:cubicBezTo>
                    <a:pt x="188" y="244"/>
                    <a:pt x="231" y="197"/>
                    <a:pt x="236" y="118"/>
                  </a:cubicBezTo>
                  <a:cubicBezTo>
                    <a:pt x="236" y="80"/>
                    <a:pt x="174" y="41"/>
                    <a:pt x="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3"/>
            <p:cNvSpPr/>
            <p:nvPr/>
          </p:nvSpPr>
          <p:spPr>
            <a:xfrm>
              <a:off x="947900" y="4179475"/>
              <a:ext cx="6875" cy="5975"/>
            </a:xfrm>
            <a:custGeom>
              <a:avLst/>
              <a:gdLst/>
              <a:ahLst/>
              <a:cxnLst/>
              <a:rect l="l" t="t" r="r" b="b"/>
              <a:pathLst>
                <a:path w="275" h="239" extrusionOk="0">
                  <a:moveTo>
                    <a:pt x="167" y="0"/>
                  </a:moveTo>
                  <a:cubicBezTo>
                    <a:pt x="119" y="0"/>
                    <a:pt x="45" y="36"/>
                    <a:pt x="31" y="66"/>
                  </a:cubicBezTo>
                  <a:cubicBezTo>
                    <a:pt x="0" y="162"/>
                    <a:pt x="48" y="238"/>
                    <a:pt x="147" y="238"/>
                  </a:cubicBezTo>
                  <a:cubicBezTo>
                    <a:pt x="153" y="238"/>
                    <a:pt x="159" y="238"/>
                    <a:pt x="165" y="237"/>
                  </a:cubicBezTo>
                  <a:cubicBezTo>
                    <a:pt x="203" y="230"/>
                    <a:pt x="242" y="160"/>
                    <a:pt x="275" y="128"/>
                  </a:cubicBezTo>
                  <a:cubicBezTo>
                    <a:pt x="242" y="81"/>
                    <a:pt x="220" y="11"/>
                    <a:pt x="180" y="1"/>
                  </a:cubicBezTo>
                  <a:cubicBezTo>
                    <a:pt x="176" y="1"/>
                    <a:pt x="172"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1015550" y="4184525"/>
              <a:ext cx="6725" cy="5625"/>
            </a:xfrm>
            <a:custGeom>
              <a:avLst/>
              <a:gdLst/>
              <a:ahLst/>
              <a:cxnLst/>
              <a:rect l="l" t="t" r="r" b="b"/>
              <a:pathLst>
                <a:path w="269" h="225" extrusionOk="0">
                  <a:moveTo>
                    <a:pt x="159" y="1"/>
                  </a:moveTo>
                  <a:cubicBezTo>
                    <a:pt x="112" y="1"/>
                    <a:pt x="54" y="26"/>
                    <a:pt x="40" y="52"/>
                  </a:cubicBezTo>
                  <a:cubicBezTo>
                    <a:pt x="0" y="147"/>
                    <a:pt x="48" y="224"/>
                    <a:pt x="151" y="224"/>
                  </a:cubicBezTo>
                  <a:cubicBezTo>
                    <a:pt x="189" y="224"/>
                    <a:pt x="229" y="162"/>
                    <a:pt x="269" y="130"/>
                  </a:cubicBezTo>
                  <a:cubicBezTo>
                    <a:pt x="236" y="83"/>
                    <a:pt x="221" y="13"/>
                    <a:pt x="189" y="5"/>
                  </a:cubicBezTo>
                  <a:cubicBezTo>
                    <a:pt x="180" y="2"/>
                    <a:pt x="170" y="1"/>
                    <a:pt x="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987200" y="4203550"/>
              <a:ext cx="5900" cy="6125"/>
            </a:xfrm>
            <a:custGeom>
              <a:avLst/>
              <a:gdLst/>
              <a:ahLst/>
              <a:cxnLst/>
              <a:rect l="l" t="t" r="r" b="b"/>
              <a:pathLst>
                <a:path w="236" h="245" extrusionOk="0">
                  <a:moveTo>
                    <a:pt x="127" y="0"/>
                  </a:moveTo>
                  <a:cubicBezTo>
                    <a:pt x="88" y="30"/>
                    <a:pt x="18" y="55"/>
                    <a:pt x="10" y="95"/>
                  </a:cubicBezTo>
                  <a:cubicBezTo>
                    <a:pt x="1" y="134"/>
                    <a:pt x="33" y="219"/>
                    <a:pt x="72" y="236"/>
                  </a:cubicBezTo>
                  <a:cubicBezTo>
                    <a:pt x="90" y="242"/>
                    <a:pt x="107" y="245"/>
                    <a:pt x="122" y="245"/>
                  </a:cubicBezTo>
                  <a:cubicBezTo>
                    <a:pt x="190" y="245"/>
                    <a:pt x="235" y="193"/>
                    <a:pt x="229" y="110"/>
                  </a:cubicBezTo>
                  <a:cubicBezTo>
                    <a:pt x="229" y="70"/>
                    <a:pt x="167" y="4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550500" y="4673425"/>
              <a:ext cx="6675" cy="5875"/>
            </a:xfrm>
            <a:custGeom>
              <a:avLst/>
              <a:gdLst/>
              <a:ahLst/>
              <a:cxnLst/>
              <a:rect l="l" t="t" r="r" b="b"/>
              <a:pathLst>
                <a:path w="267" h="235" extrusionOk="0">
                  <a:moveTo>
                    <a:pt x="165" y="0"/>
                  </a:moveTo>
                  <a:cubicBezTo>
                    <a:pt x="122" y="0"/>
                    <a:pt x="65" y="22"/>
                    <a:pt x="47" y="53"/>
                  </a:cubicBezTo>
                  <a:cubicBezTo>
                    <a:pt x="0" y="140"/>
                    <a:pt x="38" y="217"/>
                    <a:pt x="142" y="234"/>
                  </a:cubicBezTo>
                  <a:cubicBezTo>
                    <a:pt x="180" y="234"/>
                    <a:pt x="227" y="177"/>
                    <a:pt x="267" y="147"/>
                  </a:cubicBezTo>
                  <a:cubicBezTo>
                    <a:pt x="244" y="100"/>
                    <a:pt x="236" y="21"/>
                    <a:pt x="197" y="5"/>
                  </a:cubicBezTo>
                  <a:cubicBezTo>
                    <a:pt x="188" y="2"/>
                    <a:pt x="177" y="0"/>
                    <a:pt x="1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3"/>
            <p:cNvSpPr/>
            <p:nvPr/>
          </p:nvSpPr>
          <p:spPr>
            <a:xfrm>
              <a:off x="2378575" y="4439525"/>
              <a:ext cx="6300" cy="5350"/>
            </a:xfrm>
            <a:custGeom>
              <a:avLst/>
              <a:gdLst/>
              <a:ahLst/>
              <a:cxnLst/>
              <a:rect l="l" t="t" r="r" b="b"/>
              <a:pathLst>
                <a:path w="252" h="214" extrusionOk="0">
                  <a:moveTo>
                    <a:pt x="205" y="1"/>
                  </a:moveTo>
                  <a:cubicBezTo>
                    <a:pt x="157" y="24"/>
                    <a:pt x="95" y="39"/>
                    <a:pt x="55" y="78"/>
                  </a:cubicBezTo>
                  <a:cubicBezTo>
                    <a:pt x="1" y="133"/>
                    <a:pt x="23" y="205"/>
                    <a:pt x="95" y="213"/>
                  </a:cubicBezTo>
                  <a:cubicBezTo>
                    <a:pt x="99" y="213"/>
                    <a:pt x="103" y="213"/>
                    <a:pt x="107" y="213"/>
                  </a:cubicBezTo>
                  <a:cubicBezTo>
                    <a:pt x="152" y="213"/>
                    <a:pt x="202" y="179"/>
                    <a:pt x="252" y="158"/>
                  </a:cubicBezTo>
                  <a:lnTo>
                    <a:pt x="2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2310650" y="4751000"/>
              <a:ext cx="5550" cy="5500"/>
            </a:xfrm>
            <a:custGeom>
              <a:avLst/>
              <a:gdLst/>
              <a:ahLst/>
              <a:cxnLst/>
              <a:rect l="l" t="t" r="r" b="b"/>
              <a:pathLst>
                <a:path w="222" h="220" extrusionOk="0">
                  <a:moveTo>
                    <a:pt x="80" y="1"/>
                  </a:moveTo>
                  <a:cubicBezTo>
                    <a:pt x="49" y="1"/>
                    <a:pt x="20" y="23"/>
                    <a:pt x="1" y="67"/>
                  </a:cubicBezTo>
                  <a:cubicBezTo>
                    <a:pt x="25" y="122"/>
                    <a:pt x="33" y="192"/>
                    <a:pt x="72" y="217"/>
                  </a:cubicBezTo>
                  <a:cubicBezTo>
                    <a:pt x="77" y="219"/>
                    <a:pt x="83" y="220"/>
                    <a:pt x="89" y="220"/>
                  </a:cubicBezTo>
                  <a:cubicBezTo>
                    <a:pt x="124" y="220"/>
                    <a:pt x="182" y="190"/>
                    <a:pt x="222" y="177"/>
                  </a:cubicBezTo>
                  <a:cubicBezTo>
                    <a:pt x="197" y="130"/>
                    <a:pt x="182" y="67"/>
                    <a:pt x="142" y="28"/>
                  </a:cubicBezTo>
                  <a:cubicBezTo>
                    <a:pt x="121" y="9"/>
                    <a:pt x="100" y="1"/>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2499800" y="4495375"/>
              <a:ext cx="3750" cy="2600"/>
            </a:xfrm>
            <a:custGeom>
              <a:avLst/>
              <a:gdLst/>
              <a:ahLst/>
              <a:cxnLst/>
              <a:rect l="l" t="t" r="r" b="b"/>
              <a:pathLst>
                <a:path w="150" h="104" extrusionOk="0">
                  <a:moveTo>
                    <a:pt x="56" y="1"/>
                  </a:moveTo>
                  <a:cubicBezTo>
                    <a:pt x="39" y="1"/>
                    <a:pt x="15" y="18"/>
                    <a:pt x="0" y="25"/>
                  </a:cubicBezTo>
                  <a:cubicBezTo>
                    <a:pt x="0" y="49"/>
                    <a:pt x="0" y="72"/>
                    <a:pt x="8" y="89"/>
                  </a:cubicBezTo>
                  <a:cubicBezTo>
                    <a:pt x="25" y="94"/>
                    <a:pt x="49" y="103"/>
                    <a:pt x="67" y="103"/>
                  </a:cubicBezTo>
                  <a:cubicBezTo>
                    <a:pt x="75" y="103"/>
                    <a:pt x="82" y="101"/>
                    <a:pt x="87" y="97"/>
                  </a:cubicBezTo>
                  <a:cubicBezTo>
                    <a:pt x="149" y="65"/>
                    <a:pt x="142" y="17"/>
                    <a:pt x="64" y="2"/>
                  </a:cubicBezTo>
                  <a:cubicBezTo>
                    <a:pt x="62" y="1"/>
                    <a:pt x="59" y="1"/>
                    <a:pt x="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857100" y="4209750"/>
              <a:ext cx="3000" cy="3225"/>
            </a:xfrm>
            <a:custGeom>
              <a:avLst/>
              <a:gdLst/>
              <a:ahLst/>
              <a:cxnLst/>
              <a:rect l="l" t="t" r="r" b="b"/>
              <a:pathLst>
                <a:path w="120" h="129" extrusionOk="0">
                  <a:moveTo>
                    <a:pt x="52" y="1"/>
                  </a:moveTo>
                  <a:cubicBezTo>
                    <a:pt x="32" y="1"/>
                    <a:pt x="14" y="20"/>
                    <a:pt x="1" y="58"/>
                  </a:cubicBezTo>
                  <a:cubicBezTo>
                    <a:pt x="1" y="83"/>
                    <a:pt x="18" y="113"/>
                    <a:pt x="33" y="122"/>
                  </a:cubicBezTo>
                  <a:cubicBezTo>
                    <a:pt x="35" y="127"/>
                    <a:pt x="40" y="129"/>
                    <a:pt x="46" y="129"/>
                  </a:cubicBezTo>
                  <a:cubicBezTo>
                    <a:pt x="59" y="129"/>
                    <a:pt x="80" y="119"/>
                    <a:pt x="95" y="113"/>
                  </a:cubicBezTo>
                  <a:cubicBezTo>
                    <a:pt x="95" y="90"/>
                    <a:pt x="120" y="58"/>
                    <a:pt x="103" y="43"/>
                  </a:cubicBezTo>
                  <a:cubicBezTo>
                    <a:pt x="86" y="14"/>
                    <a:pt x="68" y="1"/>
                    <a:pt x="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650875" y="4300675"/>
              <a:ext cx="2750" cy="3125"/>
            </a:xfrm>
            <a:custGeom>
              <a:avLst/>
              <a:gdLst/>
              <a:ahLst/>
              <a:cxnLst/>
              <a:rect l="l" t="t" r="r" b="b"/>
              <a:pathLst>
                <a:path w="110" h="125" extrusionOk="0">
                  <a:moveTo>
                    <a:pt x="50" y="1"/>
                  </a:moveTo>
                  <a:cubicBezTo>
                    <a:pt x="32" y="1"/>
                    <a:pt x="16" y="20"/>
                    <a:pt x="8" y="58"/>
                  </a:cubicBezTo>
                  <a:cubicBezTo>
                    <a:pt x="0" y="75"/>
                    <a:pt x="16" y="113"/>
                    <a:pt x="31" y="123"/>
                  </a:cubicBezTo>
                  <a:cubicBezTo>
                    <a:pt x="32" y="124"/>
                    <a:pt x="34" y="125"/>
                    <a:pt x="37" y="125"/>
                  </a:cubicBezTo>
                  <a:cubicBezTo>
                    <a:pt x="50" y="125"/>
                    <a:pt x="75" y="113"/>
                    <a:pt x="95" y="113"/>
                  </a:cubicBezTo>
                  <a:cubicBezTo>
                    <a:pt x="95" y="91"/>
                    <a:pt x="110" y="58"/>
                    <a:pt x="102" y="43"/>
                  </a:cubicBezTo>
                  <a:cubicBezTo>
                    <a:pt x="84" y="15"/>
                    <a:pt x="66" y="1"/>
                    <a:pt x="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27450" y="4394650"/>
              <a:ext cx="3500" cy="2675"/>
            </a:xfrm>
            <a:custGeom>
              <a:avLst/>
              <a:gdLst/>
              <a:ahLst/>
              <a:cxnLst/>
              <a:rect l="l" t="t" r="r" b="b"/>
              <a:pathLst>
                <a:path w="140" h="107" extrusionOk="0">
                  <a:moveTo>
                    <a:pt x="64" y="1"/>
                  </a:moveTo>
                  <a:cubicBezTo>
                    <a:pt x="40" y="16"/>
                    <a:pt x="10" y="24"/>
                    <a:pt x="10" y="39"/>
                  </a:cubicBezTo>
                  <a:cubicBezTo>
                    <a:pt x="0" y="56"/>
                    <a:pt x="25" y="103"/>
                    <a:pt x="40" y="103"/>
                  </a:cubicBezTo>
                  <a:cubicBezTo>
                    <a:pt x="52" y="105"/>
                    <a:pt x="63" y="107"/>
                    <a:pt x="72" y="107"/>
                  </a:cubicBezTo>
                  <a:cubicBezTo>
                    <a:pt x="120" y="107"/>
                    <a:pt x="139" y="77"/>
                    <a:pt x="127" y="31"/>
                  </a:cubicBezTo>
                  <a:cubicBezTo>
                    <a:pt x="127" y="16"/>
                    <a:pt x="87" y="8"/>
                    <a:pt x="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352275" y="4413275"/>
              <a:ext cx="37625" cy="27925"/>
            </a:xfrm>
            <a:custGeom>
              <a:avLst/>
              <a:gdLst/>
              <a:ahLst/>
              <a:cxnLst/>
              <a:rect l="l" t="t" r="r" b="b"/>
              <a:pathLst>
                <a:path w="1505" h="1117" extrusionOk="0">
                  <a:moveTo>
                    <a:pt x="659" y="0"/>
                  </a:moveTo>
                  <a:cubicBezTo>
                    <a:pt x="434" y="0"/>
                    <a:pt x="280" y="167"/>
                    <a:pt x="143" y="350"/>
                  </a:cubicBezTo>
                  <a:cubicBezTo>
                    <a:pt x="1" y="539"/>
                    <a:pt x="71" y="703"/>
                    <a:pt x="213" y="853"/>
                  </a:cubicBezTo>
                  <a:cubicBezTo>
                    <a:pt x="343" y="988"/>
                    <a:pt x="494" y="1117"/>
                    <a:pt x="662" y="1117"/>
                  </a:cubicBezTo>
                  <a:cubicBezTo>
                    <a:pt x="728" y="1117"/>
                    <a:pt x="796" y="1097"/>
                    <a:pt x="866" y="1051"/>
                  </a:cubicBezTo>
                  <a:cubicBezTo>
                    <a:pt x="1095" y="909"/>
                    <a:pt x="1505" y="775"/>
                    <a:pt x="1157" y="357"/>
                  </a:cubicBezTo>
                  <a:cubicBezTo>
                    <a:pt x="1095" y="208"/>
                    <a:pt x="1000" y="89"/>
                    <a:pt x="844" y="34"/>
                  </a:cubicBezTo>
                  <a:cubicBezTo>
                    <a:pt x="777" y="11"/>
                    <a:pt x="716"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63"/>
          <p:cNvGrpSpPr/>
          <p:nvPr/>
        </p:nvGrpSpPr>
        <p:grpSpPr>
          <a:xfrm>
            <a:off x="2947573" y="3272621"/>
            <a:ext cx="1313763" cy="582040"/>
            <a:chOff x="2491325" y="2782225"/>
            <a:chExt cx="2211350" cy="979700"/>
          </a:xfrm>
        </p:grpSpPr>
        <p:sp>
          <p:nvSpPr>
            <p:cNvPr id="1180" name="Google Shape;1180;p63"/>
            <p:cNvSpPr/>
            <p:nvPr/>
          </p:nvSpPr>
          <p:spPr>
            <a:xfrm>
              <a:off x="2693875" y="3032425"/>
              <a:ext cx="2008800" cy="729500"/>
            </a:xfrm>
            <a:custGeom>
              <a:avLst/>
              <a:gdLst/>
              <a:ahLst/>
              <a:cxnLst/>
              <a:rect l="l" t="t" r="r" b="b"/>
              <a:pathLst>
                <a:path w="80352" h="29180" extrusionOk="0">
                  <a:moveTo>
                    <a:pt x="44759" y="677"/>
                  </a:moveTo>
                  <a:cubicBezTo>
                    <a:pt x="44757" y="679"/>
                    <a:pt x="44757" y="681"/>
                    <a:pt x="44757" y="687"/>
                  </a:cubicBezTo>
                  <a:lnTo>
                    <a:pt x="44750" y="687"/>
                  </a:lnTo>
                  <a:lnTo>
                    <a:pt x="44759" y="677"/>
                  </a:lnTo>
                  <a:close/>
                  <a:moveTo>
                    <a:pt x="26633" y="1048"/>
                  </a:moveTo>
                  <a:lnTo>
                    <a:pt x="26633" y="1055"/>
                  </a:lnTo>
                  <a:lnTo>
                    <a:pt x="26626" y="1055"/>
                  </a:lnTo>
                  <a:cubicBezTo>
                    <a:pt x="26626" y="1055"/>
                    <a:pt x="26626" y="1048"/>
                    <a:pt x="26633" y="1048"/>
                  </a:cubicBezTo>
                  <a:close/>
                  <a:moveTo>
                    <a:pt x="36617" y="1055"/>
                  </a:moveTo>
                  <a:cubicBezTo>
                    <a:pt x="36610" y="1055"/>
                    <a:pt x="36610" y="1055"/>
                    <a:pt x="36610" y="1065"/>
                  </a:cubicBezTo>
                  <a:cubicBezTo>
                    <a:pt x="36610" y="1055"/>
                    <a:pt x="36600" y="1055"/>
                    <a:pt x="36600" y="1055"/>
                  </a:cubicBezTo>
                  <a:close/>
                  <a:moveTo>
                    <a:pt x="28249" y="789"/>
                  </a:moveTo>
                  <a:cubicBezTo>
                    <a:pt x="28137" y="945"/>
                    <a:pt x="28334" y="993"/>
                    <a:pt x="28381" y="1102"/>
                  </a:cubicBezTo>
                  <a:cubicBezTo>
                    <a:pt x="28202" y="1040"/>
                    <a:pt x="28098" y="953"/>
                    <a:pt x="28249" y="789"/>
                  </a:cubicBezTo>
                  <a:close/>
                  <a:moveTo>
                    <a:pt x="32680" y="1229"/>
                  </a:moveTo>
                  <a:lnTo>
                    <a:pt x="32680" y="1244"/>
                  </a:lnTo>
                  <a:lnTo>
                    <a:pt x="32665" y="1244"/>
                  </a:lnTo>
                  <a:cubicBezTo>
                    <a:pt x="32672" y="1236"/>
                    <a:pt x="32672" y="1236"/>
                    <a:pt x="32680" y="1229"/>
                  </a:cubicBezTo>
                  <a:close/>
                  <a:moveTo>
                    <a:pt x="62260" y="1567"/>
                  </a:moveTo>
                  <a:cubicBezTo>
                    <a:pt x="62275" y="1575"/>
                    <a:pt x="62298" y="1584"/>
                    <a:pt x="62322" y="1584"/>
                  </a:cubicBezTo>
                  <a:cubicBezTo>
                    <a:pt x="62290" y="1646"/>
                    <a:pt x="62275" y="1701"/>
                    <a:pt x="62290" y="1773"/>
                  </a:cubicBezTo>
                  <a:cubicBezTo>
                    <a:pt x="62267" y="1788"/>
                    <a:pt x="62243" y="1803"/>
                    <a:pt x="62228" y="1828"/>
                  </a:cubicBezTo>
                  <a:cubicBezTo>
                    <a:pt x="62148" y="1796"/>
                    <a:pt x="62061" y="1781"/>
                    <a:pt x="61984" y="1756"/>
                  </a:cubicBezTo>
                  <a:cubicBezTo>
                    <a:pt x="62071" y="1694"/>
                    <a:pt x="62228" y="1701"/>
                    <a:pt x="62260" y="1567"/>
                  </a:cubicBezTo>
                  <a:close/>
                  <a:moveTo>
                    <a:pt x="40924" y="2206"/>
                  </a:moveTo>
                  <a:lnTo>
                    <a:pt x="40931" y="2213"/>
                  </a:lnTo>
                  <a:lnTo>
                    <a:pt x="40924" y="2213"/>
                  </a:lnTo>
                  <a:lnTo>
                    <a:pt x="40924" y="2206"/>
                  </a:lnTo>
                  <a:close/>
                  <a:moveTo>
                    <a:pt x="41712" y="2283"/>
                  </a:moveTo>
                  <a:cubicBezTo>
                    <a:pt x="41719" y="2293"/>
                    <a:pt x="41719" y="2300"/>
                    <a:pt x="41727" y="2308"/>
                  </a:cubicBezTo>
                  <a:lnTo>
                    <a:pt x="41695" y="2308"/>
                  </a:lnTo>
                  <a:cubicBezTo>
                    <a:pt x="41702" y="2300"/>
                    <a:pt x="41702" y="2293"/>
                    <a:pt x="41712" y="2283"/>
                  </a:cubicBezTo>
                  <a:close/>
                  <a:moveTo>
                    <a:pt x="49347" y="2591"/>
                  </a:moveTo>
                  <a:cubicBezTo>
                    <a:pt x="49347" y="2591"/>
                    <a:pt x="49355" y="2591"/>
                    <a:pt x="49355" y="2599"/>
                  </a:cubicBezTo>
                  <a:lnTo>
                    <a:pt x="49347" y="2606"/>
                  </a:lnTo>
                  <a:cubicBezTo>
                    <a:pt x="49347" y="2606"/>
                    <a:pt x="49339" y="2599"/>
                    <a:pt x="49339" y="2591"/>
                  </a:cubicBezTo>
                  <a:close/>
                  <a:moveTo>
                    <a:pt x="37279" y="2686"/>
                  </a:moveTo>
                  <a:lnTo>
                    <a:pt x="37279" y="2693"/>
                  </a:lnTo>
                  <a:lnTo>
                    <a:pt x="37271" y="2693"/>
                  </a:lnTo>
                  <a:cubicBezTo>
                    <a:pt x="37271" y="2686"/>
                    <a:pt x="37279" y="2686"/>
                    <a:pt x="37279" y="2686"/>
                  </a:cubicBezTo>
                  <a:close/>
                  <a:moveTo>
                    <a:pt x="38530" y="2693"/>
                  </a:moveTo>
                  <a:cubicBezTo>
                    <a:pt x="38530" y="2701"/>
                    <a:pt x="38522" y="2701"/>
                    <a:pt x="38522" y="2701"/>
                  </a:cubicBezTo>
                  <a:cubicBezTo>
                    <a:pt x="38515" y="2701"/>
                    <a:pt x="38515" y="2693"/>
                    <a:pt x="38515" y="2693"/>
                  </a:cubicBezTo>
                  <a:close/>
                  <a:moveTo>
                    <a:pt x="27501" y="2765"/>
                  </a:moveTo>
                  <a:lnTo>
                    <a:pt x="27501" y="2773"/>
                  </a:lnTo>
                  <a:cubicBezTo>
                    <a:pt x="27493" y="2780"/>
                    <a:pt x="27493" y="2780"/>
                    <a:pt x="27484" y="2780"/>
                  </a:cubicBezTo>
                  <a:cubicBezTo>
                    <a:pt x="27493" y="2773"/>
                    <a:pt x="27493" y="2765"/>
                    <a:pt x="27501" y="2765"/>
                  </a:cubicBezTo>
                  <a:close/>
                  <a:moveTo>
                    <a:pt x="32467" y="2768"/>
                  </a:moveTo>
                  <a:lnTo>
                    <a:pt x="32467" y="2768"/>
                  </a:lnTo>
                  <a:cubicBezTo>
                    <a:pt x="32472" y="2777"/>
                    <a:pt x="32478" y="2782"/>
                    <a:pt x="32483" y="2788"/>
                  </a:cubicBezTo>
                  <a:cubicBezTo>
                    <a:pt x="32476" y="2788"/>
                    <a:pt x="32468" y="2780"/>
                    <a:pt x="32468" y="2780"/>
                  </a:cubicBezTo>
                  <a:cubicBezTo>
                    <a:pt x="32468" y="2776"/>
                    <a:pt x="32468" y="2772"/>
                    <a:pt x="32467" y="2768"/>
                  </a:cubicBezTo>
                  <a:close/>
                  <a:moveTo>
                    <a:pt x="45324" y="2780"/>
                  </a:moveTo>
                  <a:cubicBezTo>
                    <a:pt x="45387" y="2780"/>
                    <a:pt x="45451" y="2780"/>
                    <a:pt x="45513" y="2788"/>
                  </a:cubicBezTo>
                  <a:cubicBezTo>
                    <a:pt x="45492" y="2793"/>
                    <a:pt x="45471" y="2794"/>
                    <a:pt x="45450" y="2794"/>
                  </a:cubicBezTo>
                  <a:cubicBezTo>
                    <a:pt x="45408" y="2794"/>
                    <a:pt x="45366" y="2788"/>
                    <a:pt x="45324" y="2788"/>
                  </a:cubicBezTo>
                  <a:lnTo>
                    <a:pt x="45324" y="2780"/>
                  </a:lnTo>
                  <a:close/>
                  <a:moveTo>
                    <a:pt x="45081" y="2765"/>
                  </a:moveTo>
                  <a:cubicBezTo>
                    <a:pt x="45073" y="2780"/>
                    <a:pt x="45065" y="2795"/>
                    <a:pt x="45056" y="2803"/>
                  </a:cubicBezTo>
                  <a:cubicBezTo>
                    <a:pt x="45041" y="2780"/>
                    <a:pt x="45041" y="2765"/>
                    <a:pt x="45065" y="2765"/>
                  </a:cubicBezTo>
                  <a:close/>
                  <a:moveTo>
                    <a:pt x="52245" y="2795"/>
                  </a:moveTo>
                  <a:cubicBezTo>
                    <a:pt x="52236" y="2795"/>
                    <a:pt x="52228" y="2803"/>
                    <a:pt x="52221" y="2803"/>
                  </a:cubicBezTo>
                  <a:cubicBezTo>
                    <a:pt x="52228" y="2795"/>
                    <a:pt x="52236" y="2795"/>
                    <a:pt x="52245" y="2795"/>
                  </a:cubicBezTo>
                  <a:close/>
                  <a:moveTo>
                    <a:pt x="26618" y="2867"/>
                  </a:moveTo>
                  <a:cubicBezTo>
                    <a:pt x="26626" y="2867"/>
                    <a:pt x="26626" y="2875"/>
                    <a:pt x="26626" y="2882"/>
                  </a:cubicBezTo>
                  <a:lnTo>
                    <a:pt x="26618" y="2882"/>
                  </a:lnTo>
                  <a:lnTo>
                    <a:pt x="26618" y="2867"/>
                  </a:lnTo>
                  <a:close/>
                  <a:moveTo>
                    <a:pt x="36034" y="2867"/>
                  </a:moveTo>
                  <a:lnTo>
                    <a:pt x="36034" y="2882"/>
                  </a:lnTo>
                  <a:lnTo>
                    <a:pt x="36026" y="2875"/>
                  </a:lnTo>
                  <a:lnTo>
                    <a:pt x="36034" y="2867"/>
                  </a:lnTo>
                  <a:close/>
                  <a:moveTo>
                    <a:pt x="73533" y="2882"/>
                  </a:moveTo>
                  <a:lnTo>
                    <a:pt x="73533" y="2890"/>
                  </a:lnTo>
                  <a:lnTo>
                    <a:pt x="73525" y="2882"/>
                  </a:lnTo>
                  <a:close/>
                  <a:moveTo>
                    <a:pt x="49175" y="2984"/>
                  </a:moveTo>
                  <a:cubicBezTo>
                    <a:pt x="49166" y="2984"/>
                    <a:pt x="49166" y="2984"/>
                    <a:pt x="49166" y="2992"/>
                  </a:cubicBezTo>
                  <a:lnTo>
                    <a:pt x="49166" y="2984"/>
                  </a:lnTo>
                  <a:close/>
                  <a:moveTo>
                    <a:pt x="55977" y="2850"/>
                  </a:moveTo>
                  <a:cubicBezTo>
                    <a:pt x="55937" y="3031"/>
                    <a:pt x="55835" y="3061"/>
                    <a:pt x="55720" y="3061"/>
                  </a:cubicBezTo>
                  <a:cubicBezTo>
                    <a:pt x="55665" y="3061"/>
                    <a:pt x="55607" y="3054"/>
                    <a:pt x="55552" y="3054"/>
                  </a:cubicBezTo>
                  <a:cubicBezTo>
                    <a:pt x="55536" y="3054"/>
                    <a:pt x="55520" y="3055"/>
                    <a:pt x="55505" y="3056"/>
                  </a:cubicBezTo>
                  <a:cubicBezTo>
                    <a:pt x="55512" y="3031"/>
                    <a:pt x="55520" y="3016"/>
                    <a:pt x="55528" y="2992"/>
                  </a:cubicBezTo>
                  <a:cubicBezTo>
                    <a:pt x="55538" y="2991"/>
                    <a:pt x="55548" y="2991"/>
                    <a:pt x="55558" y="2991"/>
                  </a:cubicBezTo>
                  <a:cubicBezTo>
                    <a:pt x="55610" y="2991"/>
                    <a:pt x="55663" y="2996"/>
                    <a:pt x="55714" y="2996"/>
                  </a:cubicBezTo>
                  <a:cubicBezTo>
                    <a:pt x="55819" y="2996"/>
                    <a:pt x="55914" y="2975"/>
                    <a:pt x="55968" y="2850"/>
                  </a:cubicBezTo>
                  <a:close/>
                  <a:moveTo>
                    <a:pt x="46388" y="2631"/>
                  </a:moveTo>
                  <a:cubicBezTo>
                    <a:pt x="46458" y="2718"/>
                    <a:pt x="46560" y="2773"/>
                    <a:pt x="46671" y="2795"/>
                  </a:cubicBezTo>
                  <a:cubicBezTo>
                    <a:pt x="46639" y="2820"/>
                    <a:pt x="46592" y="2843"/>
                    <a:pt x="46520" y="2860"/>
                  </a:cubicBezTo>
                  <a:cubicBezTo>
                    <a:pt x="46466" y="2875"/>
                    <a:pt x="46418" y="2984"/>
                    <a:pt x="46473" y="3064"/>
                  </a:cubicBezTo>
                  <a:cubicBezTo>
                    <a:pt x="46405" y="3025"/>
                    <a:pt x="46339" y="3009"/>
                    <a:pt x="46273" y="3009"/>
                  </a:cubicBezTo>
                  <a:cubicBezTo>
                    <a:pt x="46203" y="3009"/>
                    <a:pt x="46134" y="3028"/>
                    <a:pt x="46065" y="3056"/>
                  </a:cubicBezTo>
                  <a:cubicBezTo>
                    <a:pt x="46152" y="2897"/>
                    <a:pt x="46261" y="2756"/>
                    <a:pt x="46388" y="2631"/>
                  </a:cubicBezTo>
                  <a:close/>
                  <a:moveTo>
                    <a:pt x="52773" y="3039"/>
                  </a:moveTo>
                  <a:cubicBezTo>
                    <a:pt x="52803" y="3071"/>
                    <a:pt x="52827" y="3111"/>
                    <a:pt x="52827" y="3173"/>
                  </a:cubicBezTo>
                  <a:lnTo>
                    <a:pt x="52820" y="3166"/>
                  </a:lnTo>
                  <a:cubicBezTo>
                    <a:pt x="52773" y="3126"/>
                    <a:pt x="52765" y="3086"/>
                    <a:pt x="52773" y="3039"/>
                  </a:cubicBezTo>
                  <a:close/>
                  <a:moveTo>
                    <a:pt x="18100" y="3173"/>
                  </a:moveTo>
                  <a:cubicBezTo>
                    <a:pt x="18093" y="3181"/>
                    <a:pt x="18093" y="3190"/>
                    <a:pt x="18093" y="3190"/>
                  </a:cubicBezTo>
                  <a:cubicBezTo>
                    <a:pt x="18083" y="3190"/>
                    <a:pt x="18083" y="3181"/>
                    <a:pt x="18083" y="3173"/>
                  </a:cubicBezTo>
                  <a:close/>
                  <a:moveTo>
                    <a:pt x="64605" y="3449"/>
                  </a:moveTo>
                  <a:lnTo>
                    <a:pt x="64612" y="3457"/>
                  </a:lnTo>
                  <a:lnTo>
                    <a:pt x="64605" y="3457"/>
                  </a:lnTo>
                  <a:lnTo>
                    <a:pt x="64605" y="3449"/>
                  </a:lnTo>
                  <a:close/>
                  <a:moveTo>
                    <a:pt x="11102" y="3544"/>
                  </a:moveTo>
                  <a:lnTo>
                    <a:pt x="11102" y="3551"/>
                  </a:lnTo>
                  <a:lnTo>
                    <a:pt x="11092" y="3551"/>
                  </a:lnTo>
                  <a:cubicBezTo>
                    <a:pt x="11092" y="3551"/>
                    <a:pt x="11092" y="3544"/>
                    <a:pt x="11102" y="3544"/>
                  </a:cubicBezTo>
                  <a:close/>
                  <a:moveTo>
                    <a:pt x="23257" y="3536"/>
                  </a:moveTo>
                  <a:cubicBezTo>
                    <a:pt x="23264" y="3536"/>
                    <a:pt x="23272" y="3544"/>
                    <a:pt x="23272" y="3551"/>
                  </a:cubicBezTo>
                  <a:cubicBezTo>
                    <a:pt x="23264" y="3544"/>
                    <a:pt x="23264" y="3536"/>
                    <a:pt x="23257" y="3536"/>
                  </a:cubicBezTo>
                  <a:close/>
                  <a:moveTo>
                    <a:pt x="29590" y="3604"/>
                  </a:moveTo>
                  <a:cubicBezTo>
                    <a:pt x="29591" y="3604"/>
                    <a:pt x="29593" y="3605"/>
                    <a:pt x="29594" y="3606"/>
                  </a:cubicBezTo>
                  <a:lnTo>
                    <a:pt x="29609" y="3606"/>
                  </a:lnTo>
                  <a:lnTo>
                    <a:pt x="29609" y="3623"/>
                  </a:lnTo>
                  <a:lnTo>
                    <a:pt x="29609" y="3630"/>
                  </a:lnTo>
                  <a:cubicBezTo>
                    <a:pt x="29608" y="3645"/>
                    <a:pt x="29604" y="3651"/>
                    <a:pt x="29601" y="3651"/>
                  </a:cubicBezTo>
                  <a:cubicBezTo>
                    <a:pt x="29591" y="3651"/>
                    <a:pt x="29579" y="3604"/>
                    <a:pt x="29590" y="3604"/>
                  </a:cubicBezTo>
                  <a:close/>
                  <a:moveTo>
                    <a:pt x="17108" y="3638"/>
                  </a:moveTo>
                  <a:lnTo>
                    <a:pt x="17108" y="3638"/>
                  </a:lnTo>
                  <a:cubicBezTo>
                    <a:pt x="17084" y="3685"/>
                    <a:pt x="17054" y="3717"/>
                    <a:pt x="17014" y="3740"/>
                  </a:cubicBezTo>
                  <a:cubicBezTo>
                    <a:pt x="17044" y="3700"/>
                    <a:pt x="17076" y="3670"/>
                    <a:pt x="17108" y="3638"/>
                  </a:cubicBezTo>
                  <a:close/>
                  <a:moveTo>
                    <a:pt x="27610" y="3795"/>
                  </a:moveTo>
                  <a:lnTo>
                    <a:pt x="27618" y="3804"/>
                  </a:lnTo>
                  <a:lnTo>
                    <a:pt x="27610" y="3804"/>
                  </a:lnTo>
                  <a:lnTo>
                    <a:pt x="27610" y="3795"/>
                  </a:lnTo>
                  <a:close/>
                  <a:moveTo>
                    <a:pt x="38435" y="3937"/>
                  </a:moveTo>
                  <a:cubicBezTo>
                    <a:pt x="38435" y="3937"/>
                    <a:pt x="38435" y="3946"/>
                    <a:pt x="38428" y="3946"/>
                  </a:cubicBezTo>
                  <a:lnTo>
                    <a:pt x="38428" y="3937"/>
                  </a:lnTo>
                  <a:close/>
                  <a:moveTo>
                    <a:pt x="50103" y="4001"/>
                  </a:moveTo>
                  <a:lnTo>
                    <a:pt x="50135" y="4031"/>
                  </a:lnTo>
                  <a:cubicBezTo>
                    <a:pt x="50120" y="4023"/>
                    <a:pt x="50110" y="4023"/>
                    <a:pt x="50095" y="4023"/>
                  </a:cubicBezTo>
                  <a:cubicBezTo>
                    <a:pt x="50103" y="4016"/>
                    <a:pt x="50103" y="4008"/>
                    <a:pt x="50103" y="4001"/>
                  </a:cubicBezTo>
                  <a:close/>
                  <a:moveTo>
                    <a:pt x="48380" y="4267"/>
                  </a:moveTo>
                  <a:cubicBezTo>
                    <a:pt x="48402" y="4292"/>
                    <a:pt x="48419" y="4324"/>
                    <a:pt x="48442" y="4354"/>
                  </a:cubicBezTo>
                  <a:cubicBezTo>
                    <a:pt x="48402" y="4339"/>
                    <a:pt x="48372" y="4331"/>
                    <a:pt x="48340" y="4324"/>
                  </a:cubicBezTo>
                  <a:cubicBezTo>
                    <a:pt x="48355" y="4307"/>
                    <a:pt x="48372" y="4292"/>
                    <a:pt x="48380" y="4267"/>
                  </a:cubicBezTo>
                  <a:close/>
                  <a:moveTo>
                    <a:pt x="46025" y="4418"/>
                  </a:moveTo>
                  <a:cubicBezTo>
                    <a:pt x="46025" y="4426"/>
                    <a:pt x="46033" y="4441"/>
                    <a:pt x="46033" y="4449"/>
                  </a:cubicBezTo>
                  <a:cubicBezTo>
                    <a:pt x="46018" y="4441"/>
                    <a:pt x="46010" y="4441"/>
                    <a:pt x="45993" y="4441"/>
                  </a:cubicBezTo>
                  <a:cubicBezTo>
                    <a:pt x="46010" y="4433"/>
                    <a:pt x="46018" y="4426"/>
                    <a:pt x="46025" y="4418"/>
                  </a:cubicBezTo>
                  <a:close/>
                  <a:moveTo>
                    <a:pt x="17894" y="4670"/>
                  </a:moveTo>
                  <a:cubicBezTo>
                    <a:pt x="17894" y="4677"/>
                    <a:pt x="17887" y="4685"/>
                    <a:pt x="17887" y="4692"/>
                  </a:cubicBezTo>
                  <a:cubicBezTo>
                    <a:pt x="17879" y="4692"/>
                    <a:pt x="17879" y="4692"/>
                    <a:pt x="17872" y="4685"/>
                  </a:cubicBezTo>
                  <a:cubicBezTo>
                    <a:pt x="17879" y="4677"/>
                    <a:pt x="17887" y="4677"/>
                    <a:pt x="17894" y="4670"/>
                  </a:cubicBezTo>
                  <a:close/>
                  <a:moveTo>
                    <a:pt x="67598" y="4796"/>
                  </a:moveTo>
                  <a:lnTo>
                    <a:pt x="67598" y="4804"/>
                  </a:lnTo>
                  <a:cubicBezTo>
                    <a:pt x="67588" y="4804"/>
                    <a:pt x="67588" y="4804"/>
                    <a:pt x="67588" y="4796"/>
                  </a:cubicBezTo>
                  <a:close/>
                  <a:moveTo>
                    <a:pt x="65668" y="4819"/>
                  </a:moveTo>
                  <a:cubicBezTo>
                    <a:pt x="65676" y="4826"/>
                    <a:pt x="65684" y="4826"/>
                    <a:pt x="65699" y="4826"/>
                  </a:cubicBezTo>
                  <a:cubicBezTo>
                    <a:pt x="65691" y="4834"/>
                    <a:pt x="65676" y="4844"/>
                    <a:pt x="65668" y="4851"/>
                  </a:cubicBezTo>
                  <a:lnTo>
                    <a:pt x="65668" y="4819"/>
                  </a:lnTo>
                  <a:close/>
                  <a:moveTo>
                    <a:pt x="46466" y="5393"/>
                  </a:moveTo>
                  <a:cubicBezTo>
                    <a:pt x="46466" y="5393"/>
                    <a:pt x="46466" y="5401"/>
                    <a:pt x="46458" y="5401"/>
                  </a:cubicBezTo>
                  <a:cubicBezTo>
                    <a:pt x="46458" y="5393"/>
                    <a:pt x="46458" y="5393"/>
                    <a:pt x="46466" y="5393"/>
                  </a:cubicBezTo>
                  <a:close/>
                  <a:moveTo>
                    <a:pt x="68463" y="5535"/>
                  </a:moveTo>
                  <a:cubicBezTo>
                    <a:pt x="68463" y="5535"/>
                    <a:pt x="68455" y="5543"/>
                    <a:pt x="68455" y="5552"/>
                  </a:cubicBezTo>
                  <a:cubicBezTo>
                    <a:pt x="68448" y="5543"/>
                    <a:pt x="68448" y="5535"/>
                    <a:pt x="68448" y="5535"/>
                  </a:cubicBezTo>
                  <a:close/>
                  <a:moveTo>
                    <a:pt x="47552" y="5560"/>
                  </a:moveTo>
                  <a:lnTo>
                    <a:pt x="47552" y="5567"/>
                  </a:lnTo>
                  <a:lnTo>
                    <a:pt x="47544" y="5567"/>
                  </a:lnTo>
                  <a:lnTo>
                    <a:pt x="47552" y="5560"/>
                  </a:lnTo>
                  <a:close/>
                  <a:moveTo>
                    <a:pt x="65283" y="5560"/>
                  </a:moveTo>
                  <a:lnTo>
                    <a:pt x="65283" y="5567"/>
                  </a:lnTo>
                  <a:lnTo>
                    <a:pt x="65274" y="5575"/>
                  </a:lnTo>
                  <a:cubicBezTo>
                    <a:pt x="65274" y="5567"/>
                    <a:pt x="65283" y="5567"/>
                    <a:pt x="65283" y="5560"/>
                  </a:cubicBezTo>
                  <a:close/>
                  <a:moveTo>
                    <a:pt x="65377" y="5756"/>
                  </a:moveTo>
                  <a:lnTo>
                    <a:pt x="65385" y="5764"/>
                  </a:lnTo>
                  <a:lnTo>
                    <a:pt x="65377" y="5764"/>
                  </a:lnTo>
                  <a:lnTo>
                    <a:pt x="65377" y="5756"/>
                  </a:lnTo>
                  <a:close/>
                  <a:moveTo>
                    <a:pt x="44859" y="6126"/>
                  </a:moveTo>
                  <a:lnTo>
                    <a:pt x="44859" y="6142"/>
                  </a:lnTo>
                  <a:cubicBezTo>
                    <a:pt x="44844" y="6142"/>
                    <a:pt x="44837" y="6149"/>
                    <a:pt x="44829" y="6149"/>
                  </a:cubicBezTo>
                  <a:cubicBezTo>
                    <a:pt x="44837" y="6142"/>
                    <a:pt x="44844" y="6134"/>
                    <a:pt x="44859" y="6126"/>
                  </a:cubicBezTo>
                  <a:close/>
                  <a:moveTo>
                    <a:pt x="54103" y="6087"/>
                  </a:moveTo>
                  <a:cubicBezTo>
                    <a:pt x="54126" y="6087"/>
                    <a:pt x="54143" y="6094"/>
                    <a:pt x="54158" y="6102"/>
                  </a:cubicBezTo>
                  <a:cubicBezTo>
                    <a:pt x="54143" y="6119"/>
                    <a:pt x="54126" y="6134"/>
                    <a:pt x="54103" y="6149"/>
                  </a:cubicBezTo>
                  <a:lnTo>
                    <a:pt x="54103" y="6087"/>
                  </a:lnTo>
                  <a:close/>
                  <a:moveTo>
                    <a:pt x="57999" y="6544"/>
                  </a:moveTo>
                  <a:cubicBezTo>
                    <a:pt x="57999" y="6552"/>
                    <a:pt x="58008" y="6552"/>
                    <a:pt x="58008" y="6552"/>
                  </a:cubicBezTo>
                  <a:lnTo>
                    <a:pt x="57999" y="6559"/>
                  </a:lnTo>
                  <a:lnTo>
                    <a:pt x="57999" y="6544"/>
                  </a:lnTo>
                  <a:close/>
                  <a:moveTo>
                    <a:pt x="26248" y="6912"/>
                  </a:moveTo>
                  <a:cubicBezTo>
                    <a:pt x="26233" y="6922"/>
                    <a:pt x="26225" y="6930"/>
                    <a:pt x="26208" y="6937"/>
                  </a:cubicBezTo>
                  <a:cubicBezTo>
                    <a:pt x="26208" y="6930"/>
                    <a:pt x="26208" y="6922"/>
                    <a:pt x="26218" y="6912"/>
                  </a:cubicBezTo>
                  <a:close/>
                  <a:moveTo>
                    <a:pt x="11421" y="6959"/>
                  </a:moveTo>
                  <a:cubicBezTo>
                    <a:pt x="11438" y="6959"/>
                    <a:pt x="11457" y="6969"/>
                    <a:pt x="11480" y="6984"/>
                  </a:cubicBezTo>
                  <a:cubicBezTo>
                    <a:pt x="11448" y="6984"/>
                    <a:pt x="11408" y="6992"/>
                    <a:pt x="11376" y="6999"/>
                  </a:cubicBezTo>
                  <a:cubicBezTo>
                    <a:pt x="11389" y="6971"/>
                    <a:pt x="11403" y="6959"/>
                    <a:pt x="11421" y="6959"/>
                  </a:cubicBezTo>
                  <a:close/>
                  <a:moveTo>
                    <a:pt x="62543" y="6977"/>
                  </a:moveTo>
                  <a:cubicBezTo>
                    <a:pt x="62590" y="6984"/>
                    <a:pt x="62638" y="6992"/>
                    <a:pt x="62685" y="6999"/>
                  </a:cubicBezTo>
                  <a:cubicBezTo>
                    <a:pt x="62676" y="6999"/>
                    <a:pt x="62668" y="7007"/>
                    <a:pt x="62668" y="7007"/>
                  </a:cubicBezTo>
                  <a:cubicBezTo>
                    <a:pt x="62621" y="7007"/>
                    <a:pt x="62581" y="6999"/>
                    <a:pt x="62543" y="6977"/>
                  </a:cubicBezTo>
                  <a:close/>
                  <a:moveTo>
                    <a:pt x="40483" y="7024"/>
                  </a:moveTo>
                  <a:cubicBezTo>
                    <a:pt x="40491" y="7047"/>
                    <a:pt x="40491" y="7071"/>
                    <a:pt x="40499" y="7094"/>
                  </a:cubicBezTo>
                  <a:cubicBezTo>
                    <a:pt x="40483" y="7079"/>
                    <a:pt x="40466" y="7054"/>
                    <a:pt x="40451" y="7047"/>
                  </a:cubicBezTo>
                  <a:cubicBezTo>
                    <a:pt x="40459" y="7039"/>
                    <a:pt x="40474" y="7032"/>
                    <a:pt x="40483" y="7024"/>
                  </a:cubicBezTo>
                  <a:close/>
                  <a:moveTo>
                    <a:pt x="10650" y="7155"/>
                  </a:moveTo>
                  <a:cubicBezTo>
                    <a:pt x="10670" y="7155"/>
                    <a:pt x="10691" y="7161"/>
                    <a:pt x="10714" y="7173"/>
                  </a:cubicBezTo>
                  <a:lnTo>
                    <a:pt x="10597" y="7173"/>
                  </a:lnTo>
                  <a:cubicBezTo>
                    <a:pt x="10613" y="7161"/>
                    <a:pt x="10631" y="7155"/>
                    <a:pt x="10650" y="7155"/>
                  </a:cubicBezTo>
                  <a:close/>
                  <a:moveTo>
                    <a:pt x="22682" y="7196"/>
                  </a:moveTo>
                  <a:cubicBezTo>
                    <a:pt x="22644" y="7206"/>
                    <a:pt x="22606" y="7210"/>
                    <a:pt x="22568" y="7210"/>
                  </a:cubicBezTo>
                  <a:cubicBezTo>
                    <a:pt x="22543" y="7210"/>
                    <a:pt x="22518" y="7208"/>
                    <a:pt x="22494" y="7205"/>
                  </a:cubicBezTo>
                  <a:cubicBezTo>
                    <a:pt x="22556" y="7196"/>
                    <a:pt x="22618" y="7196"/>
                    <a:pt x="22682" y="7196"/>
                  </a:cubicBezTo>
                  <a:close/>
                  <a:moveTo>
                    <a:pt x="3922" y="6952"/>
                  </a:moveTo>
                  <a:cubicBezTo>
                    <a:pt x="3929" y="6984"/>
                    <a:pt x="3937" y="7016"/>
                    <a:pt x="3944" y="7054"/>
                  </a:cubicBezTo>
                  <a:cubicBezTo>
                    <a:pt x="3988" y="7070"/>
                    <a:pt x="4027" y="7078"/>
                    <a:pt x="4063" y="7078"/>
                  </a:cubicBezTo>
                  <a:cubicBezTo>
                    <a:pt x="4100" y="7078"/>
                    <a:pt x="4133" y="7070"/>
                    <a:pt x="4165" y="7054"/>
                  </a:cubicBezTo>
                  <a:lnTo>
                    <a:pt x="4165" y="7054"/>
                  </a:lnTo>
                  <a:cubicBezTo>
                    <a:pt x="4071" y="7158"/>
                    <a:pt x="3944" y="7236"/>
                    <a:pt x="3922" y="7377"/>
                  </a:cubicBezTo>
                  <a:cubicBezTo>
                    <a:pt x="3874" y="7347"/>
                    <a:pt x="3827" y="7330"/>
                    <a:pt x="3771" y="7323"/>
                  </a:cubicBezTo>
                  <a:cubicBezTo>
                    <a:pt x="3882" y="7253"/>
                    <a:pt x="4007" y="7188"/>
                    <a:pt x="3897" y="7007"/>
                  </a:cubicBezTo>
                  <a:cubicBezTo>
                    <a:pt x="3897" y="6984"/>
                    <a:pt x="3905" y="6969"/>
                    <a:pt x="3922" y="6952"/>
                  </a:cubicBezTo>
                  <a:close/>
                  <a:moveTo>
                    <a:pt x="58401" y="7442"/>
                  </a:moveTo>
                  <a:cubicBezTo>
                    <a:pt x="58409" y="7442"/>
                    <a:pt x="58417" y="7449"/>
                    <a:pt x="58424" y="7449"/>
                  </a:cubicBezTo>
                  <a:cubicBezTo>
                    <a:pt x="58424" y="7457"/>
                    <a:pt x="58417" y="7457"/>
                    <a:pt x="58417" y="7464"/>
                  </a:cubicBezTo>
                  <a:cubicBezTo>
                    <a:pt x="58409" y="7457"/>
                    <a:pt x="58409" y="7449"/>
                    <a:pt x="58401" y="7442"/>
                  </a:cubicBezTo>
                  <a:close/>
                  <a:moveTo>
                    <a:pt x="77659" y="7385"/>
                  </a:moveTo>
                  <a:lnTo>
                    <a:pt x="77659" y="7385"/>
                  </a:lnTo>
                  <a:cubicBezTo>
                    <a:pt x="77706" y="7417"/>
                    <a:pt x="77744" y="7449"/>
                    <a:pt x="77776" y="7489"/>
                  </a:cubicBezTo>
                  <a:cubicBezTo>
                    <a:pt x="77737" y="7457"/>
                    <a:pt x="77697" y="7425"/>
                    <a:pt x="77659" y="7385"/>
                  </a:cubicBezTo>
                  <a:close/>
                  <a:moveTo>
                    <a:pt x="9038" y="7504"/>
                  </a:moveTo>
                  <a:cubicBezTo>
                    <a:pt x="9038" y="7511"/>
                    <a:pt x="9038" y="7511"/>
                    <a:pt x="9046" y="7519"/>
                  </a:cubicBezTo>
                  <a:lnTo>
                    <a:pt x="9031" y="7519"/>
                  </a:lnTo>
                  <a:cubicBezTo>
                    <a:pt x="9031" y="7519"/>
                    <a:pt x="9038" y="7511"/>
                    <a:pt x="9038" y="7504"/>
                  </a:cubicBezTo>
                  <a:close/>
                  <a:moveTo>
                    <a:pt x="23195" y="7929"/>
                  </a:moveTo>
                  <a:lnTo>
                    <a:pt x="23202" y="7937"/>
                  </a:lnTo>
                  <a:cubicBezTo>
                    <a:pt x="23202" y="7944"/>
                    <a:pt x="23195" y="7944"/>
                    <a:pt x="23195" y="7944"/>
                  </a:cubicBezTo>
                  <a:lnTo>
                    <a:pt x="23195" y="7929"/>
                  </a:lnTo>
                  <a:close/>
                  <a:moveTo>
                    <a:pt x="51473" y="8252"/>
                  </a:moveTo>
                  <a:cubicBezTo>
                    <a:pt x="51473" y="8275"/>
                    <a:pt x="51458" y="8299"/>
                    <a:pt x="51450" y="8315"/>
                  </a:cubicBezTo>
                  <a:cubicBezTo>
                    <a:pt x="51458" y="8292"/>
                    <a:pt x="51458" y="8275"/>
                    <a:pt x="51465" y="8252"/>
                  </a:cubicBezTo>
                  <a:close/>
                  <a:moveTo>
                    <a:pt x="65825" y="8377"/>
                  </a:moveTo>
                  <a:lnTo>
                    <a:pt x="65818" y="8386"/>
                  </a:lnTo>
                  <a:lnTo>
                    <a:pt x="65818" y="8377"/>
                  </a:lnTo>
                  <a:close/>
                  <a:moveTo>
                    <a:pt x="63227" y="8471"/>
                  </a:moveTo>
                  <a:lnTo>
                    <a:pt x="63227" y="8471"/>
                  </a:lnTo>
                  <a:cubicBezTo>
                    <a:pt x="63220" y="8488"/>
                    <a:pt x="63212" y="8496"/>
                    <a:pt x="63205" y="8511"/>
                  </a:cubicBezTo>
                  <a:cubicBezTo>
                    <a:pt x="63195" y="8519"/>
                    <a:pt x="63195" y="8519"/>
                    <a:pt x="63188" y="8528"/>
                  </a:cubicBezTo>
                  <a:cubicBezTo>
                    <a:pt x="63195" y="8511"/>
                    <a:pt x="63212" y="8488"/>
                    <a:pt x="63227" y="8471"/>
                  </a:cubicBezTo>
                  <a:close/>
                  <a:moveTo>
                    <a:pt x="33247" y="8732"/>
                  </a:moveTo>
                  <a:cubicBezTo>
                    <a:pt x="33256" y="8732"/>
                    <a:pt x="33264" y="8732"/>
                    <a:pt x="33264" y="8740"/>
                  </a:cubicBezTo>
                  <a:lnTo>
                    <a:pt x="33264" y="8747"/>
                  </a:lnTo>
                  <a:cubicBezTo>
                    <a:pt x="33256" y="8747"/>
                    <a:pt x="33256" y="8740"/>
                    <a:pt x="33247" y="8740"/>
                  </a:cubicBezTo>
                  <a:lnTo>
                    <a:pt x="33247" y="8732"/>
                  </a:lnTo>
                  <a:close/>
                  <a:moveTo>
                    <a:pt x="4574" y="8819"/>
                  </a:moveTo>
                  <a:cubicBezTo>
                    <a:pt x="4574" y="8827"/>
                    <a:pt x="4574" y="8827"/>
                    <a:pt x="4566" y="8827"/>
                  </a:cubicBezTo>
                  <a:lnTo>
                    <a:pt x="4574" y="8819"/>
                  </a:lnTo>
                  <a:close/>
                  <a:moveTo>
                    <a:pt x="4598" y="9212"/>
                  </a:moveTo>
                  <a:lnTo>
                    <a:pt x="4598" y="9212"/>
                  </a:lnTo>
                  <a:cubicBezTo>
                    <a:pt x="4613" y="9244"/>
                    <a:pt x="4621" y="9267"/>
                    <a:pt x="4630" y="9291"/>
                  </a:cubicBezTo>
                  <a:cubicBezTo>
                    <a:pt x="4606" y="9267"/>
                    <a:pt x="4591" y="9244"/>
                    <a:pt x="4598" y="9212"/>
                  </a:cubicBezTo>
                  <a:close/>
                  <a:moveTo>
                    <a:pt x="25713" y="10795"/>
                  </a:moveTo>
                  <a:cubicBezTo>
                    <a:pt x="25721" y="10795"/>
                    <a:pt x="25728" y="10803"/>
                    <a:pt x="25736" y="10811"/>
                  </a:cubicBezTo>
                  <a:cubicBezTo>
                    <a:pt x="25728" y="10803"/>
                    <a:pt x="25721" y="10803"/>
                    <a:pt x="25713" y="10795"/>
                  </a:cubicBezTo>
                  <a:close/>
                  <a:moveTo>
                    <a:pt x="55905" y="11857"/>
                  </a:moveTo>
                  <a:cubicBezTo>
                    <a:pt x="55905" y="11872"/>
                    <a:pt x="55898" y="11889"/>
                    <a:pt x="55890" y="11897"/>
                  </a:cubicBezTo>
                  <a:cubicBezTo>
                    <a:pt x="55883" y="11897"/>
                    <a:pt x="55883" y="11889"/>
                    <a:pt x="55883" y="11882"/>
                  </a:cubicBezTo>
                  <a:lnTo>
                    <a:pt x="55905" y="11857"/>
                  </a:lnTo>
                  <a:close/>
                  <a:moveTo>
                    <a:pt x="55906" y="11929"/>
                  </a:moveTo>
                  <a:cubicBezTo>
                    <a:pt x="55913" y="11937"/>
                    <a:pt x="55913" y="11944"/>
                    <a:pt x="55921" y="11952"/>
                  </a:cubicBezTo>
                  <a:lnTo>
                    <a:pt x="55913" y="11952"/>
                  </a:lnTo>
                  <a:cubicBezTo>
                    <a:pt x="55913" y="11944"/>
                    <a:pt x="55913" y="11937"/>
                    <a:pt x="55906" y="11929"/>
                  </a:cubicBezTo>
                  <a:close/>
                  <a:moveTo>
                    <a:pt x="40805" y="11967"/>
                  </a:moveTo>
                  <a:cubicBezTo>
                    <a:pt x="40805" y="11984"/>
                    <a:pt x="40805" y="12007"/>
                    <a:pt x="40797" y="12024"/>
                  </a:cubicBezTo>
                  <a:cubicBezTo>
                    <a:pt x="40789" y="12007"/>
                    <a:pt x="40782" y="11991"/>
                    <a:pt x="40774" y="11984"/>
                  </a:cubicBezTo>
                  <a:cubicBezTo>
                    <a:pt x="40782" y="11976"/>
                    <a:pt x="40789" y="11976"/>
                    <a:pt x="40805" y="11967"/>
                  </a:cubicBezTo>
                  <a:close/>
                  <a:moveTo>
                    <a:pt x="22548" y="12534"/>
                  </a:moveTo>
                  <a:cubicBezTo>
                    <a:pt x="22548" y="12534"/>
                    <a:pt x="22556" y="12543"/>
                    <a:pt x="22556" y="12551"/>
                  </a:cubicBezTo>
                  <a:cubicBezTo>
                    <a:pt x="22556" y="12558"/>
                    <a:pt x="22563" y="12566"/>
                    <a:pt x="22571" y="12566"/>
                  </a:cubicBezTo>
                  <a:lnTo>
                    <a:pt x="22541" y="12566"/>
                  </a:lnTo>
                  <a:cubicBezTo>
                    <a:pt x="22541" y="12558"/>
                    <a:pt x="22548" y="12543"/>
                    <a:pt x="22548" y="12534"/>
                  </a:cubicBezTo>
                  <a:close/>
                  <a:moveTo>
                    <a:pt x="22588" y="12590"/>
                  </a:moveTo>
                  <a:cubicBezTo>
                    <a:pt x="22603" y="12606"/>
                    <a:pt x="22618" y="12621"/>
                    <a:pt x="22635" y="12638"/>
                  </a:cubicBezTo>
                  <a:lnTo>
                    <a:pt x="22563" y="12638"/>
                  </a:lnTo>
                  <a:cubicBezTo>
                    <a:pt x="22563" y="12621"/>
                    <a:pt x="22571" y="12606"/>
                    <a:pt x="22588" y="12590"/>
                  </a:cubicBezTo>
                  <a:close/>
                  <a:moveTo>
                    <a:pt x="70912" y="12715"/>
                  </a:moveTo>
                  <a:cubicBezTo>
                    <a:pt x="70927" y="12715"/>
                    <a:pt x="70942" y="12715"/>
                    <a:pt x="70967" y="12723"/>
                  </a:cubicBezTo>
                  <a:cubicBezTo>
                    <a:pt x="70982" y="12723"/>
                    <a:pt x="70999" y="12747"/>
                    <a:pt x="71014" y="12770"/>
                  </a:cubicBezTo>
                  <a:cubicBezTo>
                    <a:pt x="70989" y="12755"/>
                    <a:pt x="70959" y="12740"/>
                    <a:pt x="70912" y="12715"/>
                  </a:cubicBezTo>
                  <a:close/>
                  <a:moveTo>
                    <a:pt x="71817" y="12864"/>
                  </a:moveTo>
                  <a:cubicBezTo>
                    <a:pt x="71817" y="12874"/>
                    <a:pt x="71824" y="12874"/>
                    <a:pt x="71824" y="12874"/>
                  </a:cubicBezTo>
                  <a:cubicBezTo>
                    <a:pt x="71824" y="12874"/>
                    <a:pt x="71824" y="12881"/>
                    <a:pt x="71817" y="12889"/>
                  </a:cubicBezTo>
                  <a:lnTo>
                    <a:pt x="71817" y="12864"/>
                  </a:lnTo>
                  <a:close/>
                  <a:moveTo>
                    <a:pt x="33602" y="12936"/>
                  </a:moveTo>
                  <a:lnTo>
                    <a:pt x="33602" y="12936"/>
                  </a:lnTo>
                  <a:cubicBezTo>
                    <a:pt x="33602" y="12936"/>
                    <a:pt x="33594" y="12944"/>
                    <a:pt x="33594" y="12951"/>
                  </a:cubicBezTo>
                  <a:lnTo>
                    <a:pt x="33594" y="12944"/>
                  </a:lnTo>
                  <a:lnTo>
                    <a:pt x="33602" y="12936"/>
                  </a:lnTo>
                  <a:close/>
                  <a:moveTo>
                    <a:pt x="52450" y="13046"/>
                  </a:moveTo>
                  <a:lnTo>
                    <a:pt x="52450" y="13053"/>
                  </a:lnTo>
                  <a:cubicBezTo>
                    <a:pt x="52442" y="13053"/>
                    <a:pt x="52442" y="13053"/>
                    <a:pt x="52434" y="13046"/>
                  </a:cubicBezTo>
                  <a:close/>
                  <a:moveTo>
                    <a:pt x="68297" y="13053"/>
                  </a:moveTo>
                  <a:cubicBezTo>
                    <a:pt x="68314" y="13053"/>
                    <a:pt x="68321" y="13063"/>
                    <a:pt x="68336" y="13063"/>
                  </a:cubicBezTo>
                  <a:cubicBezTo>
                    <a:pt x="68336" y="13093"/>
                    <a:pt x="68336" y="13118"/>
                    <a:pt x="68329" y="13140"/>
                  </a:cubicBezTo>
                  <a:cubicBezTo>
                    <a:pt x="68321" y="13110"/>
                    <a:pt x="68314" y="13078"/>
                    <a:pt x="68297" y="13053"/>
                  </a:cubicBezTo>
                  <a:close/>
                  <a:moveTo>
                    <a:pt x="32508" y="13252"/>
                  </a:moveTo>
                  <a:cubicBezTo>
                    <a:pt x="32515" y="13252"/>
                    <a:pt x="32523" y="13259"/>
                    <a:pt x="32531" y="13267"/>
                  </a:cubicBezTo>
                  <a:lnTo>
                    <a:pt x="32508" y="13267"/>
                  </a:lnTo>
                  <a:lnTo>
                    <a:pt x="32508" y="13252"/>
                  </a:lnTo>
                  <a:close/>
                  <a:moveTo>
                    <a:pt x="76628" y="13620"/>
                  </a:moveTo>
                  <a:cubicBezTo>
                    <a:pt x="76658" y="13620"/>
                    <a:pt x="76675" y="13620"/>
                    <a:pt x="76690" y="13630"/>
                  </a:cubicBezTo>
                  <a:cubicBezTo>
                    <a:pt x="76675" y="13630"/>
                    <a:pt x="76650" y="13620"/>
                    <a:pt x="76628" y="13620"/>
                  </a:cubicBezTo>
                  <a:close/>
                  <a:moveTo>
                    <a:pt x="46443" y="13526"/>
                  </a:moveTo>
                  <a:cubicBezTo>
                    <a:pt x="46458" y="13565"/>
                    <a:pt x="46490" y="13605"/>
                    <a:pt x="46520" y="13652"/>
                  </a:cubicBezTo>
                  <a:cubicBezTo>
                    <a:pt x="46483" y="13637"/>
                    <a:pt x="46443" y="13582"/>
                    <a:pt x="46443" y="13526"/>
                  </a:cubicBezTo>
                  <a:close/>
                  <a:moveTo>
                    <a:pt x="76856" y="13834"/>
                  </a:moveTo>
                  <a:lnTo>
                    <a:pt x="76856" y="13834"/>
                  </a:lnTo>
                  <a:cubicBezTo>
                    <a:pt x="76839" y="13856"/>
                    <a:pt x="76816" y="13881"/>
                    <a:pt x="76792" y="13904"/>
                  </a:cubicBezTo>
                  <a:cubicBezTo>
                    <a:pt x="76799" y="13856"/>
                    <a:pt x="76824" y="13841"/>
                    <a:pt x="76856" y="13834"/>
                  </a:cubicBezTo>
                  <a:close/>
                  <a:moveTo>
                    <a:pt x="10990" y="14008"/>
                  </a:moveTo>
                  <a:lnTo>
                    <a:pt x="10990" y="14015"/>
                  </a:lnTo>
                  <a:cubicBezTo>
                    <a:pt x="10983" y="14023"/>
                    <a:pt x="10975" y="14030"/>
                    <a:pt x="10968" y="14038"/>
                  </a:cubicBezTo>
                  <a:lnTo>
                    <a:pt x="10960" y="14038"/>
                  </a:lnTo>
                  <a:cubicBezTo>
                    <a:pt x="10975" y="14030"/>
                    <a:pt x="10983" y="14023"/>
                    <a:pt x="10990" y="14008"/>
                  </a:cubicBezTo>
                  <a:close/>
                  <a:moveTo>
                    <a:pt x="47773" y="14062"/>
                  </a:moveTo>
                  <a:lnTo>
                    <a:pt x="47781" y="14070"/>
                  </a:lnTo>
                  <a:cubicBezTo>
                    <a:pt x="47766" y="14077"/>
                    <a:pt x="47758" y="14093"/>
                    <a:pt x="47741" y="14102"/>
                  </a:cubicBezTo>
                  <a:cubicBezTo>
                    <a:pt x="47749" y="14093"/>
                    <a:pt x="47749" y="14085"/>
                    <a:pt x="47758" y="14085"/>
                  </a:cubicBezTo>
                  <a:cubicBezTo>
                    <a:pt x="47766" y="14077"/>
                    <a:pt x="47766" y="14070"/>
                    <a:pt x="47773" y="14062"/>
                  </a:cubicBezTo>
                  <a:close/>
                  <a:moveTo>
                    <a:pt x="47097" y="14125"/>
                  </a:moveTo>
                  <a:cubicBezTo>
                    <a:pt x="47104" y="14132"/>
                    <a:pt x="47104" y="14140"/>
                    <a:pt x="47112" y="14149"/>
                  </a:cubicBezTo>
                  <a:cubicBezTo>
                    <a:pt x="47104" y="14140"/>
                    <a:pt x="47097" y="14140"/>
                    <a:pt x="47087" y="14132"/>
                  </a:cubicBezTo>
                  <a:cubicBezTo>
                    <a:pt x="47097" y="14132"/>
                    <a:pt x="47097" y="14125"/>
                    <a:pt x="47097" y="14125"/>
                  </a:cubicBezTo>
                  <a:close/>
                  <a:moveTo>
                    <a:pt x="65621" y="14306"/>
                  </a:moveTo>
                  <a:cubicBezTo>
                    <a:pt x="65629" y="14329"/>
                    <a:pt x="65629" y="14361"/>
                    <a:pt x="65629" y="14385"/>
                  </a:cubicBezTo>
                  <a:cubicBezTo>
                    <a:pt x="65614" y="14376"/>
                    <a:pt x="65597" y="14368"/>
                    <a:pt x="65582" y="14346"/>
                  </a:cubicBezTo>
                  <a:cubicBezTo>
                    <a:pt x="65597" y="14329"/>
                    <a:pt x="65614" y="14321"/>
                    <a:pt x="65621" y="14306"/>
                  </a:cubicBezTo>
                  <a:close/>
                  <a:moveTo>
                    <a:pt x="53387" y="15432"/>
                  </a:moveTo>
                  <a:lnTo>
                    <a:pt x="53387" y="15432"/>
                  </a:lnTo>
                  <a:cubicBezTo>
                    <a:pt x="53362" y="15479"/>
                    <a:pt x="53347" y="15527"/>
                    <a:pt x="53332" y="15557"/>
                  </a:cubicBezTo>
                  <a:cubicBezTo>
                    <a:pt x="53307" y="15542"/>
                    <a:pt x="53292" y="15519"/>
                    <a:pt x="53260" y="15502"/>
                  </a:cubicBezTo>
                  <a:cubicBezTo>
                    <a:pt x="53307" y="15455"/>
                    <a:pt x="53347" y="15440"/>
                    <a:pt x="53387" y="15432"/>
                  </a:cubicBezTo>
                  <a:close/>
                  <a:moveTo>
                    <a:pt x="5032" y="15597"/>
                  </a:moveTo>
                  <a:cubicBezTo>
                    <a:pt x="5045" y="15599"/>
                    <a:pt x="5058" y="15602"/>
                    <a:pt x="5071" y="15604"/>
                  </a:cubicBezTo>
                  <a:cubicBezTo>
                    <a:pt x="5058" y="15602"/>
                    <a:pt x="5045" y="15600"/>
                    <a:pt x="5032" y="15597"/>
                  </a:cubicBezTo>
                  <a:close/>
                  <a:moveTo>
                    <a:pt x="4583" y="15425"/>
                  </a:moveTo>
                  <a:cubicBezTo>
                    <a:pt x="4591" y="15432"/>
                    <a:pt x="4598" y="15432"/>
                    <a:pt x="4598" y="15440"/>
                  </a:cubicBezTo>
                  <a:cubicBezTo>
                    <a:pt x="4692" y="15540"/>
                    <a:pt x="4821" y="15565"/>
                    <a:pt x="4945" y="15584"/>
                  </a:cubicBezTo>
                  <a:lnTo>
                    <a:pt x="4945" y="15584"/>
                  </a:lnTo>
                  <a:cubicBezTo>
                    <a:pt x="4931" y="15583"/>
                    <a:pt x="4917" y="15582"/>
                    <a:pt x="4903" y="15582"/>
                  </a:cubicBezTo>
                  <a:cubicBezTo>
                    <a:pt x="4831" y="15582"/>
                    <a:pt x="4765" y="15605"/>
                    <a:pt x="4715" y="15691"/>
                  </a:cubicBezTo>
                  <a:cubicBezTo>
                    <a:pt x="4613" y="15614"/>
                    <a:pt x="4472" y="15557"/>
                    <a:pt x="4583" y="15425"/>
                  </a:cubicBezTo>
                  <a:close/>
                  <a:moveTo>
                    <a:pt x="60055" y="15850"/>
                  </a:moveTo>
                  <a:lnTo>
                    <a:pt x="60062" y="15857"/>
                  </a:lnTo>
                  <a:cubicBezTo>
                    <a:pt x="60055" y="15865"/>
                    <a:pt x="60055" y="15865"/>
                    <a:pt x="60047" y="15865"/>
                  </a:cubicBezTo>
                  <a:cubicBezTo>
                    <a:pt x="60047" y="15865"/>
                    <a:pt x="60055" y="15857"/>
                    <a:pt x="60055" y="15850"/>
                  </a:cubicBezTo>
                  <a:close/>
                  <a:moveTo>
                    <a:pt x="2709" y="15770"/>
                  </a:moveTo>
                  <a:lnTo>
                    <a:pt x="2709" y="15770"/>
                  </a:lnTo>
                  <a:cubicBezTo>
                    <a:pt x="2779" y="15810"/>
                    <a:pt x="2835" y="15865"/>
                    <a:pt x="2850" y="15935"/>
                  </a:cubicBezTo>
                  <a:cubicBezTo>
                    <a:pt x="2803" y="15897"/>
                    <a:pt x="2756" y="15850"/>
                    <a:pt x="2709" y="15770"/>
                  </a:cubicBezTo>
                  <a:close/>
                  <a:moveTo>
                    <a:pt x="63031" y="16109"/>
                  </a:moveTo>
                  <a:cubicBezTo>
                    <a:pt x="63031" y="16116"/>
                    <a:pt x="63023" y="16116"/>
                    <a:pt x="63023" y="16116"/>
                  </a:cubicBezTo>
                  <a:lnTo>
                    <a:pt x="63023" y="16109"/>
                  </a:lnTo>
                  <a:close/>
                  <a:moveTo>
                    <a:pt x="15982" y="16904"/>
                  </a:moveTo>
                  <a:lnTo>
                    <a:pt x="15982" y="16904"/>
                  </a:lnTo>
                  <a:cubicBezTo>
                    <a:pt x="16005" y="16919"/>
                    <a:pt x="16022" y="16936"/>
                    <a:pt x="16045" y="16951"/>
                  </a:cubicBezTo>
                  <a:cubicBezTo>
                    <a:pt x="16030" y="16959"/>
                    <a:pt x="16014" y="16966"/>
                    <a:pt x="15997" y="16966"/>
                  </a:cubicBezTo>
                  <a:cubicBezTo>
                    <a:pt x="15990" y="16951"/>
                    <a:pt x="15982" y="16927"/>
                    <a:pt x="15982" y="16904"/>
                  </a:cubicBezTo>
                  <a:close/>
                  <a:moveTo>
                    <a:pt x="23642" y="16966"/>
                  </a:moveTo>
                  <a:cubicBezTo>
                    <a:pt x="23744" y="16966"/>
                    <a:pt x="23839" y="16983"/>
                    <a:pt x="23941" y="17006"/>
                  </a:cubicBezTo>
                  <a:cubicBezTo>
                    <a:pt x="23839" y="16999"/>
                    <a:pt x="23744" y="16983"/>
                    <a:pt x="23642" y="16966"/>
                  </a:cubicBezTo>
                  <a:close/>
                  <a:moveTo>
                    <a:pt x="18580" y="17078"/>
                  </a:moveTo>
                  <a:cubicBezTo>
                    <a:pt x="18596" y="17078"/>
                    <a:pt x="18603" y="17078"/>
                    <a:pt x="18620" y="17086"/>
                  </a:cubicBezTo>
                  <a:lnTo>
                    <a:pt x="18580" y="17086"/>
                  </a:lnTo>
                  <a:lnTo>
                    <a:pt x="18580" y="17078"/>
                  </a:lnTo>
                  <a:close/>
                  <a:moveTo>
                    <a:pt x="65179" y="17463"/>
                  </a:moveTo>
                  <a:cubicBezTo>
                    <a:pt x="65179" y="17471"/>
                    <a:pt x="65172" y="17479"/>
                    <a:pt x="65172" y="17486"/>
                  </a:cubicBezTo>
                  <a:cubicBezTo>
                    <a:pt x="65164" y="17479"/>
                    <a:pt x="65164" y="17471"/>
                    <a:pt x="65164" y="17471"/>
                  </a:cubicBezTo>
                  <a:cubicBezTo>
                    <a:pt x="65164" y="17471"/>
                    <a:pt x="65172" y="17463"/>
                    <a:pt x="65179" y="17463"/>
                  </a:cubicBezTo>
                  <a:close/>
                  <a:moveTo>
                    <a:pt x="69903" y="18078"/>
                  </a:moveTo>
                  <a:lnTo>
                    <a:pt x="69903" y="18078"/>
                  </a:lnTo>
                  <a:cubicBezTo>
                    <a:pt x="69818" y="18147"/>
                    <a:pt x="69731" y="18227"/>
                    <a:pt x="69652" y="18321"/>
                  </a:cubicBezTo>
                  <a:cubicBezTo>
                    <a:pt x="69652" y="18234"/>
                    <a:pt x="69652" y="18172"/>
                    <a:pt x="69644" y="18125"/>
                  </a:cubicBezTo>
                  <a:cubicBezTo>
                    <a:pt x="69731" y="18108"/>
                    <a:pt x="69818" y="18093"/>
                    <a:pt x="69903" y="18078"/>
                  </a:cubicBezTo>
                  <a:close/>
                  <a:moveTo>
                    <a:pt x="53151" y="18495"/>
                  </a:moveTo>
                  <a:cubicBezTo>
                    <a:pt x="53173" y="18503"/>
                    <a:pt x="53198" y="18510"/>
                    <a:pt x="53213" y="18518"/>
                  </a:cubicBezTo>
                  <a:lnTo>
                    <a:pt x="53118" y="18518"/>
                  </a:lnTo>
                  <a:cubicBezTo>
                    <a:pt x="53126" y="18510"/>
                    <a:pt x="53143" y="18503"/>
                    <a:pt x="53151" y="18495"/>
                  </a:cubicBezTo>
                  <a:close/>
                  <a:moveTo>
                    <a:pt x="53096" y="18525"/>
                  </a:moveTo>
                  <a:cubicBezTo>
                    <a:pt x="53079" y="18533"/>
                    <a:pt x="53071" y="18550"/>
                    <a:pt x="53056" y="18557"/>
                  </a:cubicBezTo>
                  <a:cubicBezTo>
                    <a:pt x="53056" y="18550"/>
                    <a:pt x="53056" y="18542"/>
                    <a:pt x="53049" y="18525"/>
                  </a:cubicBezTo>
                  <a:lnTo>
                    <a:pt x="53049" y="18525"/>
                  </a:lnTo>
                  <a:cubicBezTo>
                    <a:pt x="53054" y="18528"/>
                    <a:pt x="53059" y="18529"/>
                    <a:pt x="53064" y="18529"/>
                  </a:cubicBezTo>
                  <a:cubicBezTo>
                    <a:pt x="53074" y="18529"/>
                    <a:pt x="53084" y="18525"/>
                    <a:pt x="53096" y="18525"/>
                  </a:cubicBezTo>
                  <a:close/>
                  <a:moveTo>
                    <a:pt x="69204" y="19005"/>
                  </a:moveTo>
                  <a:cubicBezTo>
                    <a:pt x="69204" y="19005"/>
                    <a:pt x="69204" y="19015"/>
                    <a:pt x="69211" y="19015"/>
                  </a:cubicBezTo>
                  <a:lnTo>
                    <a:pt x="69204" y="19015"/>
                  </a:lnTo>
                  <a:lnTo>
                    <a:pt x="69204" y="19005"/>
                  </a:lnTo>
                  <a:close/>
                  <a:moveTo>
                    <a:pt x="3417" y="19368"/>
                  </a:moveTo>
                  <a:cubicBezTo>
                    <a:pt x="3345" y="19383"/>
                    <a:pt x="3283" y="19400"/>
                    <a:pt x="3221" y="19408"/>
                  </a:cubicBezTo>
                  <a:cubicBezTo>
                    <a:pt x="3283" y="19393"/>
                    <a:pt x="3345" y="19376"/>
                    <a:pt x="3417" y="19368"/>
                  </a:cubicBezTo>
                  <a:close/>
                  <a:moveTo>
                    <a:pt x="44765" y="19415"/>
                  </a:moveTo>
                  <a:lnTo>
                    <a:pt x="44765" y="19415"/>
                  </a:lnTo>
                  <a:cubicBezTo>
                    <a:pt x="44757" y="19430"/>
                    <a:pt x="44750" y="19447"/>
                    <a:pt x="44735" y="19463"/>
                  </a:cubicBezTo>
                  <a:cubicBezTo>
                    <a:pt x="44735" y="19455"/>
                    <a:pt x="44735" y="19447"/>
                    <a:pt x="44725" y="19440"/>
                  </a:cubicBezTo>
                  <a:cubicBezTo>
                    <a:pt x="44742" y="19430"/>
                    <a:pt x="44750" y="19423"/>
                    <a:pt x="44765" y="19415"/>
                  </a:cubicBezTo>
                  <a:close/>
                  <a:moveTo>
                    <a:pt x="49441" y="19487"/>
                  </a:moveTo>
                  <a:lnTo>
                    <a:pt x="49449" y="19495"/>
                  </a:lnTo>
                  <a:cubicBezTo>
                    <a:pt x="49441" y="19495"/>
                    <a:pt x="49441" y="19487"/>
                    <a:pt x="49441" y="19487"/>
                  </a:cubicBezTo>
                  <a:close/>
                  <a:moveTo>
                    <a:pt x="46709" y="19651"/>
                  </a:moveTo>
                  <a:cubicBezTo>
                    <a:pt x="46709" y="19659"/>
                    <a:pt x="46719" y="19659"/>
                    <a:pt x="46719" y="19667"/>
                  </a:cubicBezTo>
                  <a:lnTo>
                    <a:pt x="46709" y="19667"/>
                  </a:lnTo>
                  <a:lnTo>
                    <a:pt x="46709" y="19651"/>
                  </a:lnTo>
                  <a:close/>
                  <a:moveTo>
                    <a:pt x="10809" y="19761"/>
                  </a:moveTo>
                  <a:lnTo>
                    <a:pt x="10809" y="19778"/>
                  </a:lnTo>
                  <a:cubicBezTo>
                    <a:pt x="10801" y="19778"/>
                    <a:pt x="10801" y="19770"/>
                    <a:pt x="10801" y="19761"/>
                  </a:cubicBezTo>
                  <a:close/>
                  <a:moveTo>
                    <a:pt x="51254" y="19723"/>
                  </a:moveTo>
                  <a:lnTo>
                    <a:pt x="51254" y="19723"/>
                  </a:lnTo>
                  <a:cubicBezTo>
                    <a:pt x="51229" y="19738"/>
                    <a:pt x="51214" y="19761"/>
                    <a:pt x="51189" y="19778"/>
                  </a:cubicBezTo>
                  <a:cubicBezTo>
                    <a:pt x="51189" y="19746"/>
                    <a:pt x="51221" y="19731"/>
                    <a:pt x="51254" y="19723"/>
                  </a:cubicBezTo>
                  <a:close/>
                  <a:moveTo>
                    <a:pt x="32319" y="19935"/>
                  </a:moveTo>
                  <a:cubicBezTo>
                    <a:pt x="32326" y="19942"/>
                    <a:pt x="32342" y="19950"/>
                    <a:pt x="32349" y="19950"/>
                  </a:cubicBezTo>
                  <a:cubicBezTo>
                    <a:pt x="32334" y="19975"/>
                    <a:pt x="32319" y="19990"/>
                    <a:pt x="32302" y="20014"/>
                  </a:cubicBezTo>
                  <a:cubicBezTo>
                    <a:pt x="32311" y="19982"/>
                    <a:pt x="32311" y="19959"/>
                    <a:pt x="32319" y="19935"/>
                  </a:cubicBezTo>
                  <a:close/>
                  <a:moveTo>
                    <a:pt x="11652" y="20124"/>
                  </a:moveTo>
                  <a:cubicBezTo>
                    <a:pt x="11659" y="20131"/>
                    <a:pt x="11659" y="20139"/>
                    <a:pt x="11669" y="20148"/>
                  </a:cubicBezTo>
                  <a:cubicBezTo>
                    <a:pt x="11652" y="20139"/>
                    <a:pt x="11644" y="20139"/>
                    <a:pt x="11629" y="20139"/>
                  </a:cubicBezTo>
                  <a:cubicBezTo>
                    <a:pt x="11636" y="20131"/>
                    <a:pt x="11644" y="20124"/>
                    <a:pt x="11652" y="20124"/>
                  </a:cubicBezTo>
                  <a:close/>
                  <a:moveTo>
                    <a:pt x="36546" y="20368"/>
                  </a:moveTo>
                  <a:cubicBezTo>
                    <a:pt x="36570" y="20375"/>
                    <a:pt x="36593" y="20385"/>
                    <a:pt x="36610" y="20392"/>
                  </a:cubicBezTo>
                  <a:cubicBezTo>
                    <a:pt x="36585" y="20385"/>
                    <a:pt x="36563" y="20375"/>
                    <a:pt x="36538" y="20368"/>
                  </a:cubicBezTo>
                  <a:close/>
                  <a:moveTo>
                    <a:pt x="69848" y="20290"/>
                  </a:moveTo>
                  <a:cubicBezTo>
                    <a:pt x="69856" y="20337"/>
                    <a:pt x="69865" y="20400"/>
                    <a:pt x="69880" y="20470"/>
                  </a:cubicBezTo>
                  <a:cubicBezTo>
                    <a:pt x="69833" y="20439"/>
                    <a:pt x="69786" y="20407"/>
                    <a:pt x="69731" y="20375"/>
                  </a:cubicBezTo>
                  <a:lnTo>
                    <a:pt x="69731" y="20368"/>
                  </a:lnTo>
                  <a:cubicBezTo>
                    <a:pt x="69727" y="20357"/>
                    <a:pt x="69724" y="20353"/>
                    <a:pt x="69720" y="20353"/>
                  </a:cubicBezTo>
                  <a:cubicBezTo>
                    <a:pt x="69715" y="20353"/>
                    <a:pt x="69710" y="20359"/>
                    <a:pt x="69706" y="20368"/>
                  </a:cubicBezTo>
                  <a:cubicBezTo>
                    <a:pt x="69706" y="20360"/>
                    <a:pt x="69706" y="20360"/>
                    <a:pt x="69699" y="20360"/>
                  </a:cubicBezTo>
                  <a:cubicBezTo>
                    <a:pt x="69723" y="20352"/>
                    <a:pt x="69738" y="20345"/>
                    <a:pt x="69754" y="20328"/>
                  </a:cubicBezTo>
                  <a:cubicBezTo>
                    <a:pt x="69786" y="20313"/>
                    <a:pt x="69818" y="20298"/>
                    <a:pt x="69848" y="20290"/>
                  </a:cubicBezTo>
                  <a:close/>
                  <a:moveTo>
                    <a:pt x="7738" y="20706"/>
                  </a:moveTo>
                  <a:lnTo>
                    <a:pt x="7738" y="20715"/>
                  </a:lnTo>
                  <a:lnTo>
                    <a:pt x="7731" y="20715"/>
                  </a:lnTo>
                  <a:lnTo>
                    <a:pt x="7738" y="20706"/>
                  </a:lnTo>
                  <a:close/>
                  <a:moveTo>
                    <a:pt x="29696" y="20817"/>
                  </a:moveTo>
                  <a:lnTo>
                    <a:pt x="29713" y="20832"/>
                  </a:lnTo>
                  <a:cubicBezTo>
                    <a:pt x="29704" y="20832"/>
                    <a:pt x="29704" y="20825"/>
                    <a:pt x="29696" y="20817"/>
                  </a:cubicBezTo>
                  <a:close/>
                  <a:moveTo>
                    <a:pt x="74880" y="21006"/>
                  </a:moveTo>
                  <a:cubicBezTo>
                    <a:pt x="74887" y="21014"/>
                    <a:pt x="74887" y="21014"/>
                    <a:pt x="74895" y="21014"/>
                  </a:cubicBezTo>
                  <a:cubicBezTo>
                    <a:pt x="74887" y="21021"/>
                    <a:pt x="74887" y="21021"/>
                    <a:pt x="74880" y="21029"/>
                  </a:cubicBezTo>
                  <a:lnTo>
                    <a:pt x="74880" y="21006"/>
                  </a:lnTo>
                  <a:close/>
                  <a:moveTo>
                    <a:pt x="68739" y="21195"/>
                  </a:moveTo>
                  <a:cubicBezTo>
                    <a:pt x="68739" y="21195"/>
                    <a:pt x="68739" y="21203"/>
                    <a:pt x="68746" y="21203"/>
                  </a:cubicBezTo>
                  <a:lnTo>
                    <a:pt x="68739" y="21203"/>
                  </a:lnTo>
                  <a:lnTo>
                    <a:pt x="68739" y="21195"/>
                  </a:lnTo>
                  <a:close/>
                  <a:moveTo>
                    <a:pt x="75556" y="21297"/>
                  </a:moveTo>
                  <a:cubicBezTo>
                    <a:pt x="75556" y="21305"/>
                    <a:pt x="75549" y="21305"/>
                    <a:pt x="75549" y="21305"/>
                  </a:cubicBezTo>
                  <a:lnTo>
                    <a:pt x="75549" y="21297"/>
                  </a:lnTo>
                  <a:close/>
                  <a:moveTo>
                    <a:pt x="34492" y="21392"/>
                  </a:moveTo>
                  <a:lnTo>
                    <a:pt x="34492" y="21392"/>
                  </a:lnTo>
                  <a:cubicBezTo>
                    <a:pt x="34475" y="21414"/>
                    <a:pt x="34460" y="21431"/>
                    <a:pt x="34437" y="21446"/>
                  </a:cubicBezTo>
                  <a:lnTo>
                    <a:pt x="34492" y="21392"/>
                  </a:lnTo>
                  <a:close/>
                  <a:moveTo>
                    <a:pt x="62534" y="21683"/>
                  </a:moveTo>
                  <a:lnTo>
                    <a:pt x="62534" y="21683"/>
                  </a:lnTo>
                  <a:cubicBezTo>
                    <a:pt x="62504" y="21707"/>
                    <a:pt x="62479" y="21722"/>
                    <a:pt x="62449" y="21737"/>
                  </a:cubicBezTo>
                  <a:cubicBezTo>
                    <a:pt x="62471" y="21707"/>
                    <a:pt x="62504" y="21690"/>
                    <a:pt x="62534" y="21683"/>
                  </a:cubicBezTo>
                  <a:close/>
                  <a:moveTo>
                    <a:pt x="59393" y="21879"/>
                  </a:moveTo>
                  <a:cubicBezTo>
                    <a:pt x="59378" y="21887"/>
                    <a:pt x="59369" y="21887"/>
                    <a:pt x="59361" y="21887"/>
                  </a:cubicBezTo>
                  <a:cubicBezTo>
                    <a:pt x="59369" y="21887"/>
                    <a:pt x="59378" y="21879"/>
                    <a:pt x="59393" y="21879"/>
                  </a:cubicBezTo>
                  <a:close/>
                  <a:moveTo>
                    <a:pt x="74840" y="21290"/>
                  </a:moveTo>
                  <a:cubicBezTo>
                    <a:pt x="74848" y="21297"/>
                    <a:pt x="74848" y="21305"/>
                    <a:pt x="74855" y="21312"/>
                  </a:cubicBezTo>
                  <a:cubicBezTo>
                    <a:pt x="74913" y="21364"/>
                    <a:pt x="74980" y="21379"/>
                    <a:pt x="75054" y="21379"/>
                  </a:cubicBezTo>
                  <a:cubicBezTo>
                    <a:pt x="75071" y="21379"/>
                    <a:pt x="75090" y="21378"/>
                    <a:pt x="75108" y="21377"/>
                  </a:cubicBezTo>
                  <a:cubicBezTo>
                    <a:pt x="75131" y="21367"/>
                    <a:pt x="75156" y="21360"/>
                    <a:pt x="75171" y="21360"/>
                  </a:cubicBezTo>
                  <a:cubicBezTo>
                    <a:pt x="75210" y="21509"/>
                    <a:pt x="75233" y="21668"/>
                    <a:pt x="75352" y="21785"/>
                  </a:cubicBezTo>
                  <a:cubicBezTo>
                    <a:pt x="75250" y="21792"/>
                    <a:pt x="75178" y="21864"/>
                    <a:pt x="75091" y="21911"/>
                  </a:cubicBezTo>
                  <a:cubicBezTo>
                    <a:pt x="75091" y="21911"/>
                    <a:pt x="75091" y="21919"/>
                    <a:pt x="75084" y="21919"/>
                  </a:cubicBezTo>
                  <a:cubicBezTo>
                    <a:pt x="74872" y="21802"/>
                    <a:pt x="74579" y="21817"/>
                    <a:pt x="74422" y="21581"/>
                  </a:cubicBezTo>
                  <a:cubicBezTo>
                    <a:pt x="74564" y="21486"/>
                    <a:pt x="74659" y="21320"/>
                    <a:pt x="74840" y="21290"/>
                  </a:cubicBezTo>
                  <a:close/>
                  <a:moveTo>
                    <a:pt x="19493" y="22210"/>
                  </a:moveTo>
                  <a:cubicBezTo>
                    <a:pt x="19493" y="22217"/>
                    <a:pt x="19493" y="22227"/>
                    <a:pt x="19485" y="22234"/>
                  </a:cubicBezTo>
                  <a:cubicBezTo>
                    <a:pt x="19470" y="22227"/>
                    <a:pt x="19453" y="22227"/>
                    <a:pt x="19431" y="22217"/>
                  </a:cubicBezTo>
                  <a:cubicBezTo>
                    <a:pt x="19453" y="22217"/>
                    <a:pt x="19478" y="22210"/>
                    <a:pt x="19493" y="22210"/>
                  </a:cubicBezTo>
                  <a:close/>
                  <a:moveTo>
                    <a:pt x="30412" y="22801"/>
                  </a:moveTo>
                  <a:lnTo>
                    <a:pt x="30412" y="22801"/>
                  </a:lnTo>
                  <a:cubicBezTo>
                    <a:pt x="30405" y="22824"/>
                    <a:pt x="30390" y="22841"/>
                    <a:pt x="30365" y="22848"/>
                  </a:cubicBezTo>
                  <a:lnTo>
                    <a:pt x="30412" y="22801"/>
                  </a:lnTo>
                  <a:close/>
                  <a:moveTo>
                    <a:pt x="36019" y="23226"/>
                  </a:moveTo>
                  <a:cubicBezTo>
                    <a:pt x="36051" y="23274"/>
                    <a:pt x="36034" y="23313"/>
                    <a:pt x="35964" y="23328"/>
                  </a:cubicBezTo>
                  <a:cubicBezTo>
                    <a:pt x="35986" y="23296"/>
                    <a:pt x="36003" y="23257"/>
                    <a:pt x="36019" y="23226"/>
                  </a:cubicBezTo>
                  <a:close/>
                  <a:moveTo>
                    <a:pt x="49757" y="23313"/>
                  </a:moveTo>
                  <a:cubicBezTo>
                    <a:pt x="49789" y="23336"/>
                    <a:pt x="49812" y="23351"/>
                    <a:pt x="49819" y="23376"/>
                  </a:cubicBezTo>
                  <a:cubicBezTo>
                    <a:pt x="49797" y="23361"/>
                    <a:pt x="49772" y="23344"/>
                    <a:pt x="49757" y="23321"/>
                  </a:cubicBezTo>
                  <a:lnTo>
                    <a:pt x="49757" y="23313"/>
                  </a:lnTo>
                  <a:close/>
                  <a:moveTo>
                    <a:pt x="54779" y="23383"/>
                  </a:moveTo>
                  <a:lnTo>
                    <a:pt x="54787" y="23391"/>
                  </a:lnTo>
                  <a:lnTo>
                    <a:pt x="54772" y="23391"/>
                  </a:lnTo>
                  <a:cubicBezTo>
                    <a:pt x="54779" y="23391"/>
                    <a:pt x="54779" y="23383"/>
                    <a:pt x="54779" y="23383"/>
                  </a:cubicBezTo>
                  <a:close/>
                  <a:moveTo>
                    <a:pt x="11157" y="23391"/>
                  </a:moveTo>
                  <a:cubicBezTo>
                    <a:pt x="11157" y="23398"/>
                    <a:pt x="11157" y="23398"/>
                    <a:pt x="11149" y="23398"/>
                  </a:cubicBezTo>
                  <a:lnTo>
                    <a:pt x="11149" y="23391"/>
                  </a:lnTo>
                  <a:close/>
                  <a:moveTo>
                    <a:pt x="21069" y="23296"/>
                  </a:moveTo>
                  <a:cubicBezTo>
                    <a:pt x="21084" y="23351"/>
                    <a:pt x="21076" y="23415"/>
                    <a:pt x="20989" y="23423"/>
                  </a:cubicBezTo>
                  <a:cubicBezTo>
                    <a:pt x="20985" y="23424"/>
                    <a:pt x="20980" y="23425"/>
                    <a:pt x="20975" y="23425"/>
                  </a:cubicBezTo>
                  <a:cubicBezTo>
                    <a:pt x="20952" y="23425"/>
                    <a:pt x="20921" y="23411"/>
                    <a:pt x="20895" y="23391"/>
                  </a:cubicBezTo>
                  <a:cubicBezTo>
                    <a:pt x="20982" y="23351"/>
                    <a:pt x="21037" y="23328"/>
                    <a:pt x="21069" y="23296"/>
                  </a:cubicBezTo>
                  <a:close/>
                  <a:moveTo>
                    <a:pt x="77572" y="23438"/>
                  </a:moveTo>
                  <a:cubicBezTo>
                    <a:pt x="77689" y="23446"/>
                    <a:pt x="77642" y="23525"/>
                    <a:pt x="77642" y="23587"/>
                  </a:cubicBezTo>
                  <a:cubicBezTo>
                    <a:pt x="77602" y="23549"/>
                    <a:pt x="77587" y="23493"/>
                    <a:pt x="77572" y="23438"/>
                  </a:cubicBezTo>
                  <a:close/>
                  <a:moveTo>
                    <a:pt x="56905" y="23604"/>
                  </a:moveTo>
                  <a:cubicBezTo>
                    <a:pt x="56905" y="23622"/>
                    <a:pt x="56907" y="23637"/>
                    <a:pt x="56913" y="23651"/>
                  </a:cubicBezTo>
                  <a:lnTo>
                    <a:pt x="56913" y="23651"/>
                  </a:lnTo>
                  <a:cubicBezTo>
                    <a:pt x="56906" y="23639"/>
                    <a:pt x="56901" y="23627"/>
                    <a:pt x="56897" y="23612"/>
                  </a:cubicBezTo>
                  <a:cubicBezTo>
                    <a:pt x="56897" y="23612"/>
                    <a:pt x="56905" y="23612"/>
                    <a:pt x="56905" y="23604"/>
                  </a:cubicBezTo>
                  <a:close/>
                  <a:moveTo>
                    <a:pt x="72304" y="23619"/>
                  </a:moveTo>
                  <a:lnTo>
                    <a:pt x="72304" y="23619"/>
                  </a:lnTo>
                  <a:cubicBezTo>
                    <a:pt x="72321" y="23644"/>
                    <a:pt x="72321" y="23659"/>
                    <a:pt x="72312" y="23682"/>
                  </a:cubicBezTo>
                  <a:cubicBezTo>
                    <a:pt x="72312" y="23659"/>
                    <a:pt x="72304" y="23644"/>
                    <a:pt x="72304" y="23619"/>
                  </a:cubicBezTo>
                  <a:close/>
                  <a:moveTo>
                    <a:pt x="56931" y="23682"/>
                  </a:moveTo>
                  <a:lnTo>
                    <a:pt x="56931" y="23682"/>
                  </a:lnTo>
                  <a:cubicBezTo>
                    <a:pt x="56938" y="23683"/>
                    <a:pt x="56945" y="23692"/>
                    <a:pt x="56945" y="23699"/>
                  </a:cubicBezTo>
                  <a:lnTo>
                    <a:pt x="56937" y="23699"/>
                  </a:lnTo>
                  <a:lnTo>
                    <a:pt x="56937" y="23691"/>
                  </a:lnTo>
                  <a:cubicBezTo>
                    <a:pt x="56935" y="23688"/>
                    <a:pt x="56933" y="23685"/>
                    <a:pt x="56931" y="23682"/>
                  </a:cubicBezTo>
                  <a:close/>
                  <a:moveTo>
                    <a:pt x="26437" y="24651"/>
                  </a:moveTo>
                  <a:cubicBezTo>
                    <a:pt x="26444" y="24659"/>
                    <a:pt x="26444" y="24659"/>
                    <a:pt x="26454" y="24666"/>
                  </a:cubicBezTo>
                  <a:cubicBezTo>
                    <a:pt x="26444" y="24666"/>
                    <a:pt x="26444" y="24674"/>
                    <a:pt x="26437" y="24674"/>
                  </a:cubicBezTo>
                  <a:lnTo>
                    <a:pt x="26437" y="24651"/>
                  </a:lnTo>
                  <a:close/>
                  <a:moveTo>
                    <a:pt x="56913" y="26170"/>
                  </a:moveTo>
                  <a:cubicBezTo>
                    <a:pt x="56930" y="26170"/>
                    <a:pt x="56945" y="26178"/>
                    <a:pt x="56960" y="26178"/>
                  </a:cubicBezTo>
                  <a:cubicBezTo>
                    <a:pt x="56952" y="26178"/>
                    <a:pt x="56930" y="26178"/>
                    <a:pt x="56913" y="26170"/>
                  </a:cubicBezTo>
                  <a:close/>
                  <a:moveTo>
                    <a:pt x="10645" y="26178"/>
                  </a:moveTo>
                  <a:cubicBezTo>
                    <a:pt x="10637" y="26185"/>
                    <a:pt x="10637" y="26195"/>
                    <a:pt x="10637" y="26202"/>
                  </a:cubicBezTo>
                  <a:cubicBezTo>
                    <a:pt x="10629" y="26202"/>
                    <a:pt x="10620" y="26195"/>
                    <a:pt x="10612" y="26185"/>
                  </a:cubicBezTo>
                  <a:cubicBezTo>
                    <a:pt x="10620" y="26185"/>
                    <a:pt x="10629" y="26178"/>
                    <a:pt x="10645" y="26178"/>
                  </a:cubicBezTo>
                  <a:close/>
                  <a:moveTo>
                    <a:pt x="12132" y="26556"/>
                  </a:moveTo>
                  <a:cubicBezTo>
                    <a:pt x="12132" y="26573"/>
                    <a:pt x="12141" y="26588"/>
                    <a:pt x="12149" y="26603"/>
                  </a:cubicBezTo>
                  <a:cubicBezTo>
                    <a:pt x="12132" y="26595"/>
                    <a:pt x="12116" y="26595"/>
                    <a:pt x="12094" y="26588"/>
                  </a:cubicBezTo>
                  <a:cubicBezTo>
                    <a:pt x="12109" y="26580"/>
                    <a:pt x="12116" y="26563"/>
                    <a:pt x="12132" y="26556"/>
                  </a:cubicBezTo>
                  <a:close/>
                  <a:moveTo>
                    <a:pt x="11771" y="26762"/>
                  </a:moveTo>
                  <a:cubicBezTo>
                    <a:pt x="11763" y="26762"/>
                    <a:pt x="11763" y="26762"/>
                    <a:pt x="11763" y="26769"/>
                  </a:cubicBezTo>
                  <a:lnTo>
                    <a:pt x="11763" y="26762"/>
                  </a:lnTo>
                  <a:close/>
                  <a:moveTo>
                    <a:pt x="21343" y="26856"/>
                  </a:moveTo>
                  <a:cubicBezTo>
                    <a:pt x="21343" y="26864"/>
                    <a:pt x="21343" y="26871"/>
                    <a:pt x="21352" y="26879"/>
                  </a:cubicBezTo>
                  <a:cubicBezTo>
                    <a:pt x="21430" y="26973"/>
                    <a:pt x="21588" y="27028"/>
                    <a:pt x="21532" y="27187"/>
                  </a:cubicBezTo>
                  <a:cubicBezTo>
                    <a:pt x="21477" y="27344"/>
                    <a:pt x="21328" y="27366"/>
                    <a:pt x="21178" y="27391"/>
                  </a:cubicBezTo>
                  <a:cubicBezTo>
                    <a:pt x="21142" y="27397"/>
                    <a:pt x="21105" y="27399"/>
                    <a:pt x="21067" y="27399"/>
                  </a:cubicBezTo>
                  <a:cubicBezTo>
                    <a:pt x="21026" y="27399"/>
                    <a:pt x="20985" y="27397"/>
                    <a:pt x="20944" y="27397"/>
                  </a:cubicBezTo>
                  <a:cubicBezTo>
                    <a:pt x="20834" y="27397"/>
                    <a:pt x="20727" y="27411"/>
                    <a:pt x="20644" y="27517"/>
                  </a:cubicBezTo>
                  <a:cubicBezTo>
                    <a:pt x="20624" y="27512"/>
                    <a:pt x="20605" y="27509"/>
                    <a:pt x="20587" y="27509"/>
                  </a:cubicBezTo>
                  <a:cubicBezTo>
                    <a:pt x="20525" y="27509"/>
                    <a:pt x="20471" y="27541"/>
                    <a:pt x="20423" y="27595"/>
                  </a:cubicBezTo>
                  <a:cubicBezTo>
                    <a:pt x="20391" y="27485"/>
                    <a:pt x="20328" y="27406"/>
                    <a:pt x="20202" y="27376"/>
                  </a:cubicBezTo>
                  <a:lnTo>
                    <a:pt x="20162" y="27376"/>
                  </a:lnTo>
                  <a:cubicBezTo>
                    <a:pt x="20074" y="27299"/>
                    <a:pt x="20002" y="27268"/>
                    <a:pt x="19940" y="27268"/>
                  </a:cubicBezTo>
                  <a:cubicBezTo>
                    <a:pt x="19835" y="27268"/>
                    <a:pt x="19760" y="27359"/>
                    <a:pt x="19690" y="27478"/>
                  </a:cubicBezTo>
                  <a:cubicBezTo>
                    <a:pt x="19652" y="27493"/>
                    <a:pt x="19612" y="27508"/>
                    <a:pt x="19565" y="27525"/>
                  </a:cubicBezTo>
                  <a:cubicBezTo>
                    <a:pt x="19426" y="27587"/>
                    <a:pt x="19283" y="27679"/>
                    <a:pt x="19139" y="27679"/>
                  </a:cubicBezTo>
                  <a:cubicBezTo>
                    <a:pt x="19102" y="27679"/>
                    <a:pt x="19065" y="27673"/>
                    <a:pt x="19028" y="27659"/>
                  </a:cubicBezTo>
                  <a:cubicBezTo>
                    <a:pt x="18620" y="27500"/>
                    <a:pt x="18202" y="27555"/>
                    <a:pt x="17785" y="27508"/>
                  </a:cubicBezTo>
                  <a:cubicBezTo>
                    <a:pt x="17762" y="27470"/>
                    <a:pt x="17706" y="27438"/>
                    <a:pt x="17658" y="27413"/>
                  </a:cubicBezTo>
                  <a:cubicBezTo>
                    <a:pt x="17499" y="27317"/>
                    <a:pt x="17315" y="27271"/>
                    <a:pt x="17122" y="27271"/>
                  </a:cubicBezTo>
                  <a:cubicBezTo>
                    <a:pt x="16829" y="27271"/>
                    <a:pt x="16519" y="27377"/>
                    <a:pt x="16258" y="27572"/>
                  </a:cubicBezTo>
                  <a:cubicBezTo>
                    <a:pt x="16195" y="27524"/>
                    <a:pt x="16124" y="27501"/>
                    <a:pt x="16055" y="27501"/>
                  </a:cubicBezTo>
                  <a:cubicBezTo>
                    <a:pt x="16022" y="27501"/>
                    <a:pt x="15989" y="27507"/>
                    <a:pt x="15958" y="27517"/>
                  </a:cubicBezTo>
                  <a:cubicBezTo>
                    <a:pt x="16037" y="27406"/>
                    <a:pt x="16171" y="27359"/>
                    <a:pt x="16345" y="27336"/>
                  </a:cubicBezTo>
                  <a:cubicBezTo>
                    <a:pt x="16714" y="27281"/>
                    <a:pt x="17076" y="27225"/>
                    <a:pt x="17447" y="27162"/>
                  </a:cubicBezTo>
                  <a:cubicBezTo>
                    <a:pt x="17690" y="27162"/>
                    <a:pt x="17942" y="27170"/>
                    <a:pt x="18195" y="27187"/>
                  </a:cubicBezTo>
                  <a:cubicBezTo>
                    <a:pt x="18231" y="27188"/>
                    <a:pt x="18266" y="27189"/>
                    <a:pt x="18302" y="27189"/>
                  </a:cubicBezTo>
                  <a:cubicBezTo>
                    <a:pt x="18703" y="27189"/>
                    <a:pt x="19105" y="27112"/>
                    <a:pt x="19506" y="27112"/>
                  </a:cubicBezTo>
                  <a:cubicBezTo>
                    <a:pt x="19683" y="27112"/>
                    <a:pt x="19860" y="27127"/>
                    <a:pt x="20037" y="27170"/>
                  </a:cubicBezTo>
                  <a:cubicBezTo>
                    <a:pt x="20062" y="27175"/>
                    <a:pt x="20087" y="27178"/>
                    <a:pt x="20112" y="27178"/>
                  </a:cubicBezTo>
                  <a:cubicBezTo>
                    <a:pt x="20197" y="27178"/>
                    <a:pt x="20280" y="27148"/>
                    <a:pt x="20360" y="27100"/>
                  </a:cubicBezTo>
                  <a:cubicBezTo>
                    <a:pt x="20360" y="27045"/>
                    <a:pt x="20375" y="26998"/>
                    <a:pt x="20383" y="26958"/>
                  </a:cubicBezTo>
                  <a:lnTo>
                    <a:pt x="20408" y="26958"/>
                  </a:lnTo>
                  <a:cubicBezTo>
                    <a:pt x="20721" y="26926"/>
                    <a:pt x="21029" y="26894"/>
                    <a:pt x="21343" y="26856"/>
                  </a:cubicBezTo>
                  <a:close/>
                  <a:moveTo>
                    <a:pt x="70024" y="27050"/>
                  </a:moveTo>
                  <a:cubicBezTo>
                    <a:pt x="70051" y="27050"/>
                    <a:pt x="70080" y="27051"/>
                    <a:pt x="70109" y="27053"/>
                  </a:cubicBezTo>
                  <a:cubicBezTo>
                    <a:pt x="70139" y="27068"/>
                    <a:pt x="70179" y="27083"/>
                    <a:pt x="70218" y="27092"/>
                  </a:cubicBezTo>
                  <a:lnTo>
                    <a:pt x="70298" y="27092"/>
                  </a:lnTo>
                  <a:cubicBezTo>
                    <a:pt x="70345" y="27155"/>
                    <a:pt x="70385" y="27209"/>
                    <a:pt x="70422" y="27272"/>
                  </a:cubicBezTo>
                  <a:cubicBezTo>
                    <a:pt x="70422" y="27311"/>
                    <a:pt x="70422" y="27359"/>
                    <a:pt x="70432" y="27398"/>
                  </a:cubicBezTo>
                  <a:cubicBezTo>
                    <a:pt x="70439" y="27500"/>
                    <a:pt x="70526" y="27619"/>
                    <a:pt x="70392" y="27714"/>
                  </a:cubicBezTo>
                  <a:cubicBezTo>
                    <a:pt x="70353" y="27723"/>
                    <a:pt x="70317" y="27727"/>
                    <a:pt x="70285" y="27727"/>
                  </a:cubicBezTo>
                  <a:cubicBezTo>
                    <a:pt x="70011" y="27727"/>
                    <a:pt x="69989" y="27419"/>
                    <a:pt x="69840" y="27257"/>
                  </a:cubicBezTo>
                  <a:cubicBezTo>
                    <a:pt x="69825" y="27257"/>
                    <a:pt x="69818" y="27249"/>
                    <a:pt x="69808" y="27242"/>
                  </a:cubicBezTo>
                  <a:cubicBezTo>
                    <a:pt x="69822" y="27076"/>
                    <a:pt x="69912" y="27050"/>
                    <a:pt x="70024" y="27050"/>
                  </a:cubicBezTo>
                  <a:close/>
                  <a:moveTo>
                    <a:pt x="66228" y="27107"/>
                  </a:moveTo>
                  <a:lnTo>
                    <a:pt x="66228" y="27107"/>
                  </a:lnTo>
                  <a:cubicBezTo>
                    <a:pt x="66188" y="27289"/>
                    <a:pt x="66218" y="27453"/>
                    <a:pt x="66392" y="27572"/>
                  </a:cubicBezTo>
                  <a:lnTo>
                    <a:pt x="66447" y="27572"/>
                  </a:lnTo>
                  <a:cubicBezTo>
                    <a:pt x="66471" y="27635"/>
                    <a:pt x="66494" y="27697"/>
                    <a:pt x="66511" y="27761"/>
                  </a:cubicBezTo>
                  <a:lnTo>
                    <a:pt x="66502" y="27761"/>
                  </a:lnTo>
                  <a:cubicBezTo>
                    <a:pt x="65825" y="27659"/>
                    <a:pt x="65117" y="27816"/>
                    <a:pt x="64455" y="27572"/>
                  </a:cubicBezTo>
                  <a:cubicBezTo>
                    <a:pt x="64382" y="27546"/>
                    <a:pt x="64309" y="27533"/>
                    <a:pt x="64239" y="27533"/>
                  </a:cubicBezTo>
                  <a:cubicBezTo>
                    <a:pt x="64136" y="27533"/>
                    <a:pt x="64037" y="27560"/>
                    <a:pt x="63943" y="27612"/>
                  </a:cubicBezTo>
                  <a:cubicBezTo>
                    <a:pt x="63825" y="27677"/>
                    <a:pt x="63710" y="27707"/>
                    <a:pt x="63597" y="27707"/>
                  </a:cubicBezTo>
                  <a:cubicBezTo>
                    <a:pt x="63463" y="27707"/>
                    <a:pt x="63333" y="27664"/>
                    <a:pt x="63205" y="27587"/>
                  </a:cubicBezTo>
                  <a:cubicBezTo>
                    <a:pt x="63299" y="27485"/>
                    <a:pt x="63384" y="27376"/>
                    <a:pt x="63471" y="27264"/>
                  </a:cubicBezTo>
                  <a:cubicBezTo>
                    <a:pt x="63511" y="27264"/>
                    <a:pt x="63550" y="27272"/>
                    <a:pt x="63582" y="27281"/>
                  </a:cubicBezTo>
                  <a:cubicBezTo>
                    <a:pt x="63747" y="27272"/>
                    <a:pt x="63921" y="27281"/>
                    <a:pt x="64085" y="27225"/>
                  </a:cubicBezTo>
                  <a:cubicBezTo>
                    <a:pt x="64140" y="27217"/>
                    <a:pt x="64187" y="27187"/>
                    <a:pt x="64234" y="27147"/>
                  </a:cubicBezTo>
                  <a:lnTo>
                    <a:pt x="64321" y="27147"/>
                  </a:lnTo>
                  <a:cubicBezTo>
                    <a:pt x="64314" y="27162"/>
                    <a:pt x="64314" y="27187"/>
                    <a:pt x="64306" y="27209"/>
                  </a:cubicBezTo>
                  <a:cubicBezTo>
                    <a:pt x="64396" y="27368"/>
                    <a:pt x="64516" y="27419"/>
                    <a:pt x="64644" y="27419"/>
                  </a:cubicBezTo>
                  <a:cubicBezTo>
                    <a:pt x="64751" y="27419"/>
                    <a:pt x="64863" y="27383"/>
                    <a:pt x="64967" y="27344"/>
                  </a:cubicBezTo>
                  <a:cubicBezTo>
                    <a:pt x="65336" y="27199"/>
                    <a:pt x="65712" y="27121"/>
                    <a:pt x="66101" y="27121"/>
                  </a:cubicBezTo>
                  <a:cubicBezTo>
                    <a:pt x="66135" y="27121"/>
                    <a:pt x="66169" y="27121"/>
                    <a:pt x="66203" y="27123"/>
                  </a:cubicBezTo>
                  <a:cubicBezTo>
                    <a:pt x="66211" y="27123"/>
                    <a:pt x="66218" y="27115"/>
                    <a:pt x="66228" y="27107"/>
                  </a:cubicBezTo>
                  <a:close/>
                  <a:moveTo>
                    <a:pt x="23667" y="26769"/>
                  </a:moveTo>
                  <a:cubicBezTo>
                    <a:pt x="23792" y="26903"/>
                    <a:pt x="23958" y="26879"/>
                    <a:pt x="24107" y="26894"/>
                  </a:cubicBezTo>
                  <a:cubicBezTo>
                    <a:pt x="24360" y="26921"/>
                    <a:pt x="24612" y="26937"/>
                    <a:pt x="24864" y="26937"/>
                  </a:cubicBezTo>
                  <a:cubicBezTo>
                    <a:pt x="25130" y="26937"/>
                    <a:pt x="25395" y="26920"/>
                    <a:pt x="25658" y="26879"/>
                  </a:cubicBezTo>
                  <a:cubicBezTo>
                    <a:pt x="25713" y="26886"/>
                    <a:pt x="25768" y="26886"/>
                    <a:pt x="25823" y="26886"/>
                  </a:cubicBezTo>
                  <a:cubicBezTo>
                    <a:pt x="25894" y="27016"/>
                    <a:pt x="25966" y="27064"/>
                    <a:pt x="26037" y="27064"/>
                  </a:cubicBezTo>
                  <a:cubicBezTo>
                    <a:pt x="26139" y="27064"/>
                    <a:pt x="26241" y="26965"/>
                    <a:pt x="26342" y="26864"/>
                  </a:cubicBezTo>
                  <a:cubicBezTo>
                    <a:pt x="26382" y="26864"/>
                    <a:pt x="26422" y="26871"/>
                    <a:pt x="26461" y="26879"/>
                  </a:cubicBezTo>
                  <a:cubicBezTo>
                    <a:pt x="26736" y="26892"/>
                    <a:pt x="26995" y="27046"/>
                    <a:pt x="27265" y="27046"/>
                  </a:cubicBezTo>
                  <a:cubicBezTo>
                    <a:pt x="27304" y="27046"/>
                    <a:pt x="27343" y="27043"/>
                    <a:pt x="27382" y="27036"/>
                  </a:cubicBezTo>
                  <a:cubicBezTo>
                    <a:pt x="27926" y="26941"/>
                    <a:pt x="28468" y="26894"/>
                    <a:pt x="29012" y="26871"/>
                  </a:cubicBezTo>
                  <a:cubicBezTo>
                    <a:pt x="29238" y="26910"/>
                    <a:pt x="29468" y="26959"/>
                    <a:pt x="29704" y="26959"/>
                  </a:cubicBezTo>
                  <a:cubicBezTo>
                    <a:pt x="29756" y="26959"/>
                    <a:pt x="29809" y="26956"/>
                    <a:pt x="29863" y="26951"/>
                  </a:cubicBezTo>
                  <a:cubicBezTo>
                    <a:pt x="30768" y="26849"/>
                    <a:pt x="31678" y="26840"/>
                    <a:pt x="32585" y="26840"/>
                  </a:cubicBezTo>
                  <a:cubicBezTo>
                    <a:pt x="32798" y="26840"/>
                    <a:pt x="33011" y="26840"/>
                    <a:pt x="33225" y="26840"/>
                  </a:cubicBezTo>
                  <a:cubicBezTo>
                    <a:pt x="33374" y="26840"/>
                    <a:pt x="33523" y="26840"/>
                    <a:pt x="33672" y="26839"/>
                  </a:cubicBezTo>
                  <a:cubicBezTo>
                    <a:pt x="33703" y="26839"/>
                    <a:pt x="33735" y="26839"/>
                    <a:pt x="33766" y="26839"/>
                  </a:cubicBezTo>
                  <a:cubicBezTo>
                    <a:pt x="34256" y="26839"/>
                    <a:pt x="34745" y="26875"/>
                    <a:pt x="35227" y="26875"/>
                  </a:cubicBezTo>
                  <a:cubicBezTo>
                    <a:pt x="35443" y="26875"/>
                    <a:pt x="35657" y="26868"/>
                    <a:pt x="35869" y="26847"/>
                  </a:cubicBezTo>
                  <a:cubicBezTo>
                    <a:pt x="36257" y="26804"/>
                    <a:pt x="36644" y="26789"/>
                    <a:pt x="37030" y="26789"/>
                  </a:cubicBezTo>
                  <a:cubicBezTo>
                    <a:pt x="37938" y="26789"/>
                    <a:pt x="38842" y="26872"/>
                    <a:pt x="39749" y="26872"/>
                  </a:cubicBezTo>
                  <a:cubicBezTo>
                    <a:pt x="39802" y="26872"/>
                    <a:pt x="39855" y="26872"/>
                    <a:pt x="39907" y="26871"/>
                  </a:cubicBezTo>
                  <a:cubicBezTo>
                    <a:pt x="40290" y="26871"/>
                    <a:pt x="40678" y="26814"/>
                    <a:pt x="41062" y="26814"/>
                  </a:cubicBezTo>
                  <a:cubicBezTo>
                    <a:pt x="41374" y="26814"/>
                    <a:pt x="41683" y="26851"/>
                    <a:pt x="41986" y="26988"/>
                  </a:cubicBezTo>
                  <a:cubicBezTo>
                    <a:pt x="41993" y="26994"/>
                    <a:pt x="42002" y="26996"/>
                    <a:pt x="42010" y="26996"/>
                  </a:cubicBezTo>
                  <a:cubicBezTo>
                    <a:pt x="42030" y="26996"/>
                    <a:pt x="42052" y="26986"/>
                    <a:pt x="42072" y="26981"/>
                  </a:cubicBezTo>
                  <a:cubicBezTo>
                    <a:pt x="42531" y="26895"/>
                    <a:pt x="42990" y="26871"/>
                    <a:pt x="43448" y="26871"/>
                  </a:cubicBezTo>
                  <a:cubicBezTo>
                    <a:pt x="44015" y="26871"/>
                    <a:pt x="44582" y="26907"/>
                    <a:pt x="45149" y="26907"/>
                  </a:cubicBezTo>
                  <a:cubicBezTo>
                    <a:pt x="45250" y="26907"/>
                    <a:pt x="45350" y="26906"/>
                    <a:pt x="45451" y="26903"/>
                  </a:cubicBezTo>
                  <a:cubicBezTo>
                    <a:pt x="45678" y="26896"/>
                    <a:pt x="45904" y="26893"/>
                    <a:pt x="46131" y="26893"/>
                  </a:cubicBezTo>
                  <a:cubicBezTo>
                    <a:pt x="47342" y="26893"/>
                    <a:pt x="48553" y="26980"/>
                    <a:pt x="49764" y="26980"/>
                  </a:cubicBezTo>
                  <a:cubicBezTo>
                    <a:pt x="50090" y="26980"/>
                    <a:pt x="50416" y="26974"/>
                    <a:pt x="50741" y="26958"/>
                  </a:cubicBezTo>
                  <a:cubicBezTo>
                    <a:pt x="50771" y="26958"/>
                    <a:pt x="50802" y="26956"/>
                    <a:pt x="50833" y="26956"/>
                  </a:cubicBezTo>
                  <a:cubicBezTo>
                    <a:pt x="50886" y="26956"/>
                    <a:pt x="50937" y="26962"/>
                    <a:pt x="50978" y="26998"/>
                  </a:cubicBezTo>
                  <a:cubicBezTo>
                    <a:pt x="51099" y="27106"/>
                    <a:pt x="51224" y="27143"/>
                    <a:pt x="51355" y="27143"/>
                  </a:cubicBezTo>
                  <a:cubicBezTo>
                    <a:pt x="51478" y="27143"/>
                    <a:pt x="51607" y="27110"/>
                    <a:pt x="51741" y="27075"/>
                  </a:cubicBezTo>
                  <a:cubicBezTo>
                    <a:pt x="51890" y="27043"/>
                    <a:pt x="52049" y="27017"/>
                    <a:pt x="52206" y="27017"/>
                  </a:cubicBezTo>
                  <a:cubicBezTo>
                    <a:pt x="52240" y="27017"/>
                    <a:pt x="52274" y="27018"/>
                    <a:pt x="52308" y="27020"/>
                  </a:cubicBezTo>
                  <a:cubicBezTo>
                    <a:pt x="53007" y="27091"/>
                    <a:pt x="53703" y="27111"/>
                    <a:pt x="54400" y="27111"/>
                  </a:cubicBezTo>
                  <a:cubicBezTo>
                    <a:pt x="54881" y="27111"/>
                    <a:pt x="55361" y="27102"/>
                    <a:pt x="55843" y="27092"/>
                  </a:cubicBezTo>
                  <a:cubicBezTo>
                    <a:pt x="55893" y="27091"/>
                    <a:pt x="55942" y="27090"/>
                    <a:pt x="55991" y="27090"/>
                  </a:cubicBezTo>
                  <a:cubicBezTo>
                    <a:pt x="56326" y="27090"/>
                    <a:pt x="56655" y="27120"/>
                    <a:pt x="56984" y="27209"/>
                  </a:cubicBezTo>
                  <a:cubicBezTo>
                    <a:pt x="57024" y="27209"/>
                    <a:pt x="57054" y="27202"/>
                    <a:pt x="57094" y="27187"/>
                  </a:cubicBezTo>
                  <a:cubicBezTo>
                    <a:pt x="57158" y="27225"/>
                    <a:pt x="57215" y="27241"/>
                    <a:pt x="57266" y="27241"/>
                  </a:cubicBezTo>
                  <a:cubicBezTo>
                    <a:pt x="57371" y="27241"/>
                    <a:pt x="57453" y="27171"/>
                    <a:pt x="57527" y="27075"/>
                  </a:cubicBezTo>
                  <a:cubicBezTo>
                    <a:pt x="57559" y="27075"/>
                    <a:pt x="57591" y="27083"/>
                    <a:pt x="57621" y="27092"/>
                  </a:cubicBezTo>
                  <a:cubicBezTo>
                    <a:pt x="57634" y="27091"/>
                    <a:pt x="57647" y="27091"/>
                    <a:pt x="57660" y="27091"/>
                  </a:cubicBezTo>
                  <a:cubicBezTo>
                    <a:pt x="57907" y="27091"/>
                    <a:pt x="58108" y="27276"/>
                    <a:pt x="58350" y="27276"/>
                  </a:cubicBezTo>
                  <a:cubicBezTo>
                    <a:pt x="58385" y="27276"/>
                    <a:pt x="58420" y="27273"/>
                    <a:pt x="58456" y="27264"/>
                  </a:cubicBezTo>
                  <a:cubicBezTo>
                    <a:pt x="58735" y="27193"/>
                    <a:pt x="59014" y="27168"/>
                    <a:pt x="59293" y="27168"/>
                  </a:cubicBezTo>
                  <a:cubicBezTo>
                    <a:pt x="59910" y="27168"/>
                    <a:pt x="60527" y="27288"/>
                    <a:pt x="61143" y="27288"/>
                  </a:cubicBezTo>
                  <a:cubicBezTo>
                    <a:pt x="61289" y="27288"/>
                    <a:pt x="61435" y="27281"/>
                    <a:pt x="61581" y="27264"/>
                  </a:cubicBezTo>
                  <a:cubicBezTo>
                    <a:pt x="61588" y="27264"/>
                    <a:pt x="61595" y="27263"/>
                    <a:pt x="61602" y="27263"/>
                  </a:cubicBezTo>
                  <a:cubicBezTo>
                    <a:pt x="61674" y="27263"/>
                    <a:pt x="61747" y="27298"/>
                    <a:pt x="61818" y="27311"/>
                  </a:cubicBezTo>
                  <a:lnTo>
                    <a:pt x="61882" y="27311"/>
                  </a:lnTo>
                  <a:cubicBezTo>
                    <a:pt x="61935" y="27392"/>
                    <a:pt x="61995" y="27419"/>
                    <a:pt x="62061" y="27419"/>
                  </a:cubicBezTo>
                  <a:cubicBezTo>
                    <a:pt x="62149" y="27419"/>
                    <a:pt x="62246" y="27369"/>
                    <a:pt x="62345" y="27328"/>
                  </a:cubicBezTo>
                  <a:cubicBezTo>
                    <a:pt x="62424" y="27296"/>
                    <a:pt x="62496" y="27281"/>
                    <a:pt x="62551" y="27281"/>
                  </a:cubicBezTo>
                  <a:lnTo>
                    <a:pt x="62581" y="27281"/>
                  </a:lnTo>
                  <a:cubicBezTo>
                    <a:pt x="62685" y="27296"/>
                    <a:pt x="62723" y="27383"/>
                    <a:pt x="62708" y="27533"/>
                  </a:cubicBezTo>
                  <a:lnTo>
                    <a:pt x="62700" y="27533"/>
                  </a:lnTo>
                  <a:cubicBezTo>
                    <a:pt x="62196" y="27721"/>
                    <a:pt x="61636" y="27540"/>
                    <a:pt x="61126" y="27744"/>
                  </a:cubicBezTo>
                  <a:cubicBezTo>
                    <a:pt x="61104" y="27753"/>
                    <a:pt x="61080" y="27758"/>
                    <a:pt x="61055" y="27758"/>
                  </a:cubicBezTo>
                  <a:cubicBezTo>
                    <a:pt x="60972" y="27758"/>
                    <a:pt x="60877" y="27713"/>
                    <a:pt x="60811" y="27659"/>
                  </a:cubicBezTo>
                  <a:cubicBezTo>
                    <a:pt x="60622" y="27507"/>
                    <a:pt x="60444" y="27441"/>
                    <a:pt x="60271" y="27441"/>
                  </a:cubicBezTo>
                  <a:cubicBezTo>
                    <a:pt x="60033" y="27441"/>
                    <a:pt x="59806" y="27568"/>
                    <a:pt x="59582" y="27769"/>
                  </a:cubicBezTo>
                  <a:cubicBezTo>
                    <a:pt x="59535" y="27802"/>
                    <a:pt x="59495" y="27816"/>
                    <a:pt x="59460" y="27816"/>
                  </a:cubicBezTo>
                  <a:cubicBezTo>
                    <a:pt x="59375" y="27816"/>
                    <a:pt x="59321" y="27732"/>
                    <a:pt x="59259" y="27659"/>
                  </a:cubicBezTo>
                  <a:cubicBezTo>
                    <a:pt x="59212" y="27612"/>
                    <a:pt x="59165" y="27572"/>
                    <a:pt x="59102" y="27548"/>
                  </a:cubicBezTo>
                  <a:cubicBezTo>
                    <a:pt x="59048" y="27540"/>
                    <a:pt x="58991" y="27533"/>
                    <a:pt x="58944" y="27533"/>
                  </a:cubicBezTo>
                  <a:cubicBezTo>
                    <a:pt x="58836" y="27494"/>
                    <a:pt x="58731" y="27473"/>
                    <a:pt x="58630" y="27473"/>
                  </a:cubicBezTo>
                  <a:cubicBezTo>
                    <a:pt x="58446" y="27473"/>
                    <a:pt x="58273" y="27542"/>
                    <a:pt x="58110" y="27689"/>
                  </a:cubicBezTo>
                  <a:cubicBezTo>
                    <a:pt x="58097" y="27692"/>
                    <a:pt x="58083" y="27692"/>
                    <a:pt x="58069" y="27692"/>
                  </a:cubicBezTo>
                  <a:cubicBezTo>
                    <a:pt x="58035" y="27692"/>
                    <a:pt x="58000" y="27687"/>
                    <a:pt x="57961" y="27682"/>
                  </a:cubicBezTo>
                  <a:cubicBezTo>
                    <a:pt x="57749" y="27682"/>
                    <a:pt x="57537" y="27609"/>
                    <a:pt x="57326" y="27609"/>
                  </a:cubicBezTo>
                  <a:cubicBezTo>
                    <a:pt x="57270" y="27609"/>
                    <a:pt x="57214" y="27614"/>
                    <a:pt x="57158" y="27627"/>
                  </a:cubicBezTo>
                  <a:cubicBezTo>
                    <a:pt x="57091" y="27642"/>
                    <a:pt x="57027" y="27650"/>
                    <a:pt x="56965" y="27650"/>
                  </a:cubicBezTo>
                  <a:cubicBezTo>
                    <a:pt x="56797" y="27650"/>
                    <a:pt x="56649" y="27590"/>
                    <a:pt x="56504" y="27446"/>
                  </a:cubicBezTo>
                  <a:cubicBezTo>
                    <a:pt x="56416" y="27361"/>
                    <a:pt x="56324" y="27325"/>
                    <a:pt x="56230" y="27325"/>
                  </a:cubicBezTo>
                  <a:cubicBezTo>
                    <a:pt x="56106" y="27325"/>
                    <a:pt x="55980" y="27389"/>
                    <a:pt x="55858" y="27493"/>
                  </a:cubicBezTo>
                  <a:cubicBezTo>
                    <a:pt x="55678" y="27655"/>
                    <a:pt x="55528" y="27738"/>
                    <a:pt x="55389" y="27738"/>
                  </a:cubicBezTo>
                  <a:cubicBezTo>
                    <a:pt x="55232" y="27738"/>
                    <a:pt x="55088" y="27631"/>
                    <a:pt x="54929" y="27413"/>
                  </a:cubicBezTo>
                  <a:cubicBezTo>
                    <a:pt x="54809" y="27246"/>
                    <a:pt x="54671" y="27145"/>
                    <a:pt x="54517" y="27145"/>
                  </a:cubicBezTo>
                  <a:cubicBezTo>
                    <a:pt x="54441" y="27145"/>
                    <a:pt x="54360" y="27170"/>
                    <a:pt x="54277" y="27225"/>
                  </a:cubicBezTo>
                  <a:cubicBezTo>
                    <a:pt x="54016" y="27398"/>
                    <a:pt x="53748" y="27391"/>
                    <a:pt x="53464" y="27430"/>
                  </a:cubicBezTo>
                  <a:cubicBezTo>
                    <a:pt x="53411" y="27437"/>
                    <a:pt x="53357" y="27439"/>
                    <a:pt x="53304" y="27439"/>
                  </a:cubicBezTo>
                  <a:cubicBezTo>
                    <a:pt x="53100" y="27439"/>
                    <a:pt x="52898" y="27403"/>
                    <a:pt x="52696" y="27403"/>
                  </a:cubicBezTo>
                  <a:cubicBezTo>
                    <a:pt x="52619" y="27403"/>
                    <a:pt x="52542" y="27408"/>
                    <a:pt x="52465" y="27423"/>
                  </a:cubicBezTo>
                  <a:cubicBezTo>
                    <a:pt x="52331" y="27470"/>
                    <a:pt x="52198" y="27500"/>
                    <a:pt x="52057" y="27525"/>
                  </a:cubicBezTo>
                  <a:cubicBezTo>
                    <a:pt x="52024" y="27517"/>
                    <a:pt x="51992" y="27500"/>
                    <a:pt x="51970" y="27470"/>
                  </a:cubicBezTo>
                  <a:cubicBezTo>
                    <a:pt x="51822" y="27319"/>
                    <a:pt x="51706" y="27259"/>
                    <a:pt x="51611" y="27259"/>
                  </a:cubicBezTo>
                  <a:cubicBezTo>
                    <a:pt x="51458" y="27259"/>
                    <a:pt x="51358" y="27413"/>
                    <a:pt x="51261" y="27587"/>
                  </a:cubicBezTo>
                  <a:lnTo>
                    <a:pt x="51214" y="27587"/>
                  </a:lnTo>
                  <a:cubicBezTo>
                    <a:pt x="50886" y="27247"/>
                    <a:pt x="50513" y="27075"/>
                    <a:pt x="50172" y="27075"/>
                  </a:cubicBezTo>
                  <a:cubicBezTo>
                    <a:pt x="49865" y="27075"/>
                    <a:pt x="49584" y="27214"/>
                    <a:pt x="49387" y="27493"/>
                  </a:cubicBezTo>
                  <a:cubicBezTo>
                    <a:pt x="49364" y="27533"/>
                    <a:pt x="49339" y="27555"/>
                    <a:pt x="49317" y="27572"/>
                  </a:cubicBezTo>
                  <a:cubicBezTo>
                    <a:pt x="49300" y="27555"/>
                    <a:pt x="49292" y="27525"/>
                    <a:pt x="49300" y="27485"/>
                  </a:cubicBezTo>
                  <a:cubicBezTo>
                    <a:pt x="49347" y="27272"/>
                    <a:pt x="49237" y="27162"/>
                    <a:pt x="49056" y="27100"/>
                  </a:cubicBezTo>
                  <a:cubicBezTo>
                    <a:pt x="49024" y="27088"/>
                    <a:pt x="48994" y="27083"/>
                    <a:pt x="48967" y="27083"/>
                  </a:cubicBezTo>
                  <a:cubicBezTo>
                    <a:pt x="48844" y="27083"/>
                    <a:pt x="48777" y="27191"/>
                    <a:pt x="48725" y="27289"/>
                  </a:cubicBezTo>
                  <a:cubicBezTo>
                    <a:pt x="48671" y="27376"/>
                    <a:pt x="48616" y="27406"/>
                    <a:pt x="48544" y="27423"/>
                  </a:cubicBezTo>
                  <a:cubicBezTo>
                    <a:pt x="48467" y="27398"/>
                    <a:pt x="48395" y="27366"/>
                    <a:pt x="48315" y="27328"/>
                  </a:cubicBezTo>
                  <a:cubicBezTo>
                    <a:pt x="48152" y="27224"/>
                    <a:pt x="47981" y="27139"/>
                    <a:pt x="47799" y="27139"/>
                  </a:cubicBezTo>
                  <a:cubicBezTo>
                    <a:pt x="47719" y="27139"/>
                    <a:pt x="47637" y="27155"/>
                    <a:pt x="47552" y="27194"/>
                  </a:cubicBezTo>
                  <a:cubicBezTo>
                    <a:pt x="47286" y="27304"/>
                    <a:pt x="47010" y="27376"/>
                    <a:pt x="46749" y="27500"/>
                  </a:cubicBezTo>
                  <a:cubicBezTo>
                    <a:pt x="46680" y="27531"/>
                    <a:pt x="46615" y="27554"/>
                    <a:pt x="46549" y="27554"/>
                  </a:cubicBezTo>
                  <a:cubicBezTo>
                    <a:pt x="46497" y="27554"/>
                    <a:pt x="46444" y="27539"/>
                    <a:pt x="46388" y="27500"/>
                  </a:cubicBezTo>
                  <a:cubicBezTo>
                    <a:pt x="46201" y="27366"/>
                    <a:pt x="46008" y="27324"/>
                    <a:pt x="45812" y="27324"/>
                  </a:cubicBezTo>
                  <a:cubicBezTo>
                    <a:pt x="45593" y="27324"/>
                    <a:pt x="45371" y="27377"/>
                    <a:pt x="45150" y="27413"/>
                  </a:cubicBezTo>
                  <a:cubicBezTo>
                    <a:pt x="45088" y="27446"/>
                    <a:pt x="45041" y="27461"/>
                    <a:pt x="44994" y="27470"/>
                  </a:cubicBezTo>
                  <a:cubicBezTo>
                    <a:pt x="44890" y="27378"/>
                    <a:pt x="44810" y="27234"/>
                    <a:pt x="44663" y="27234"/>
                  </a:cubicBezTo>
                  <a:cubicBezTo>
                    <a:pt x="44643" y="27234"/>
                    <a:pt x="44623" y="27236"/>
                    <a:pt x="44601" y="27242"/>
                  </a:cubicBezTo>
                  <a:cubicBezTo>
                    <a:pt x="44568" y="27209"/>
                    <a:pt x="44536" y="27187"/>
                    <a:pt x="44499" y="27162"/>
                  </a:cubicBezTo>
                  <a:cubicBezTo>
                    <a:pt x="44412" y="27135"/>
                    <a:pt x="44327" y="27121"/>
                    <a:pt x="44244" y="27121"/>
                  </a:cubicBezTo>
                  <a:cubicBezTo>
                    <a:pt x="44083" y="27121"/>
                    <a:pt x="43930" y="27174"/>
                    <a:pt x="43790" y="27289"/>
                  </a:cubicBezTo>
                  <a:cubicBezTo>
                    <a:pt x="43693" y="27362"/>
                    <a:pt x="43583" y="27398"/>
                    <a:pt x="43473" y="27398"/>
                  </a:cubicBezTo>
                  <a:cubicBezTo>
                    <a:pt x="43395" y="27398"/>
                    <a:pt x="43318" y="27380"/>
                    <a:pt x="43246" y="27344"/>
                  </a:cubicBezTo>
                  <a:cubicBezTo>
                    <a:pt x="42789" y="27130"/>
                    <a:pt x="42261" y="27344"/>
                    <a:pt x="41821" y="27075"/>
                  </a:cubicBezTo>
                  <a:cubicBezTo>
                    <a:pt x="41797" y="27061"/>
                    <a:pt x="41770" y="27055"/>
                    <a:pt x="41742" y="27055"/>
                  </a:cubicBezTo>
                  <a:cubicBezTo>
                    <a:pt x="41677" y="27055"/>
                    <a:pt x="41606" y="27085"/>
                    <a:pt x="41545" y="27107"/>
                  </a:cubicBezTo>
                  <a:cubicBezTo>
                    <a:pt x="41247" y="27217"/>
                    <a:pt x="40931" y="27249"/>
                    <a:pt x="40616" y="27304"/>
                  </a:cubicBezTo>
                  <a:cubicBezTo>
                    <a:pt x="40578" y="27311"/>
                    <a:pt x="40538" y="27319"/>
                    <a:pt x="40491" y="27328"/>
                  </a:cubicBezTo>
                  <a:cubicBezTo>
                    <a:pt x="40408" y="27162"/>
                    <a:pt x="40306" y="27050"/>
                    <a:pt x="40161" y="27050"/>
                  </a:cubicBezTo>
                  <a:cubicBezTo>
                    <a:pt x="40073" y="27050"/>
                    <a:pt x="39970" y="27091"/>
                    <a:pt x="39845" y="27187"/>
                  </a:cubicBezTo>
                  <a:cubicBezTo>
                    <a:pt x="39813" y="27217"/>
                    <a:pt x="39765" y="27225"/>
                    <a:pt x="39711" y="27225"/>
                  </a:cubicBezTo>
                  <a:cubicBezTo>
                    <a:pt x="39695" y="27225"/>
                    <a:pt x="39671" y="27217"/>
                    <a:pt x="39656" y="27202"/>
                  </a:cubicBezTo>
                  <a:cubicBezTo>
                    <a:pt x="39609" y="27194"/>
                    <a:pt x="39561" y="27194"/>
                    <a:pt x="39522" y="27194"/>
                  </a:cubicBezTo>
                  <a:lnTo>
                    <a:pt x="39474" y="27194"/>
                  </a:lnTo>
                  <a:cubicBezTo>
                    <a:pt x="39430" y="27181"/>
                    <a:pt x="39390" y="27175"/>
                    <a:pt x="39353" y="27175"/>
                  </a:cubicBezTo>
                  <a:cubicBezTo>
                    <a:pt x="39238" y="27175"/>
                    <a:pt x="39155" y="27236"/>
                    <a:pt x="39089" y="27344"/>
                  </a:cubicBezTo>
                  <a:cubicBezTo>
                    <a:pt x="39049" y="27359"/>
                    <a:pt x="39019" y="27376"/>
                    <a:pt x="38979" y="27391"/>
                  </a:cubicBezTo>
                  <a:cubicBezTo>
                    <a:pt x="38940" y="27391"/>
                    <a:pt x="38900" y="27398"/>
                    <a:pt x="38853" y="27398"/>
                  </a:cubicBezTo>
                  <a:cubicBezTo>
                    <a:pt x="38798" y="27359"/>
                    <a:pt x="38736" y="27328"/>
                    <a:pt x="38671" y="27304"/>
                  </a:cubicBezTo>
                  <a:cubicBezTo>
                    <a:pt x="38656" y="27281"/>
                    <a:pt x="38641" y="27257"/>
                    <a:pt x="38624" y="27234"/>
                  </a:cubicBezTo>
                  <a:cubicBezTo>
                    <a:pt x="38543" y="27059"/>
                    <a:pt x="38436" y="26944"/>
                    <a:pt x="38286" y="26944"/>
                  </a:cubicBezTo>
                  <a:cubicBezTo>
                    <a:pt x="38233" y="26944"/>
                    <a:pt x="38176" y="26958"/>
                    <a:pt x="38112" y="26988"/>
                  </a:cubicBezTo>
                  <a:cubicBezTo>
                    <a:pt x="37908" y="27092"/>
                    <a:pt x="37933" y="27249"/>
                    <a:pt x="37987" y="27406"/>
                  </a:cubicBezTo>
                  <a:cubicBezTo>
                    <a:pt x="37987" y="27406"/>
                    <a:pt x="37980" y="27406"/>
                    <a:pt x="37980" y="27413"/>
                  </a:cubicBezTo>
                  <a:cubicBezTo>
                    <a:pt x="37916" y="27433"/>
                    <a:pt x="37854" y="27443"/>
                    <a:pt x="37793" y="27443"/>
                  </a:cubicBezTo>
                  <a:cubicBezTo>
                    <a:pt x="37659" y="27443"/>
                    <a:pt x="37534" y="27394"/>
                    <a:pt x="37421" y="27296"/>
                  </a:cubicBezTo>
                  <a:cubicBezTo>
                    <a:pt x="37309" y="27202"/>
                    <a:pt x="37185" y="27152"/>
                    <a:pt x="37050" y="27152"/>
                  </a:cubicBezTo>
                  <a:cubicBezTo>
                    <a:pt x="37004" y="27152"/>
                    <a:pt x="36957" y="27158"/>
                    <a:pt x="36908" y="27170"/>
                  </a:cubicBezTo>
                  <a:cubicBezTo>
                    <a:pt x="36869" y="27187"/>
                    <a:pt x="36829" y="27202"/>
                    <a:pt x="36789" y="27209"/>
                  </a:cubicBezTo>
                  <a:cubicBezTo>
                    <a:pt x="36546" y="27140"/>
                    <a:pt x="36279" y="27130"/>
                    <a:pt x="36043" y="26988"/>
                  </a:cubicBezTo>
                  <a:cubicBezTo>
                    <a:pt x="35980" y="26952"/>
                    <a:pt x="35912" y="26932"/>
                    <a:pt x="35847" y="26932"/>
                  </a:cubicBezTo>
                  <a:cubicBezTo>
                    <a:pt x="35717" y="26932"/>
                    <a:pt x="35599" y="27013"/>
                    <a:pt x="35561" y="27202"/>
                  </a:cubicBezTo>
                  <a:cubicBezTo>
                    <a:pt x="35546" y="27209"/>
                    <a:pt x="35539" y="27217"/>
                    <a:pt x="35523" y="27225"/>
                  </a:cubicBezTo>
                  <a:cubicBezTo>
                    <a:pt x="35420" y="27336"/>
                    <a:pt x="35287" y="27366"/>
                    <a:pt x="35136" y="27383"/>
                  </a:cubicBezTo>
                  <a:cubicBezTo>
                    <a:pt x="35075" y="27398"/>
                    <a:pt x="35018" y="27406"/>
                    <a:pt x="34957" y="27406"/>
                  </a:cubicBezTo>
                  <a:cubicBezTo>
                    <a:pt x="34924" y="27406"/>
                    <a:pt x="34890" y="27404"/>
                    <a:pt x="34853" y="27398"/>
                  </a:cubicBezTo>
                  <a:cubicBezTo>
                    <a:pt x="34147" y="27260"/>
                    <a:pt x="33440" y="27114"/>
                    <a:pt x="32720" y="27114"/>
                  </a:cubicBezTo>
                  <a:cubicBezTo>
                    <a:pt x="32493" y="27114"/>
                    <a:pt x="32265" y="27128"/>
                    <a:pt x="32035" y="27162"/>
                  </a:cubicBezTo>
                  <a:cubicBezTo>
                    <a:pt x="31898" y="27180"/>
                    <a:pt x="31747" y="27216"/>
                    <a:pt x="31601" y="27216"/>
                  </a:cubicBezTo>
                  <a:cubicBezTo>
                    <a:pt x="31478" y="27216"/>
                    <a:pt x="31359" y="27190"/>
                    <a:pt x="31255" y="27107"/>
                  </a:cubicBezTo>
                  <a:cubicBezTo>
                    <a:pt x="31089" y="26977"/>
                    <a:pt x="30918" y="26922"/>
                    <a:pt x="30755" y="26922"/>
                  </a:cubicBezTo>
                  <a:cubicBezTo>
                    <a:pt x="30562" y="26922"/>
                    <a:pt x="30381" y="26999"/>
                    <a:pt x="30233" y="27123"/>
                  </a:cubicBezTo>
                  <a:cubicBezTo>
                    <a:pt x="30073" y="27257"/>
                    <a:pt x="29928" y="27306"/>
                    <a:pt x="29786" y="27306"/>
                  </a:cubicBezTo>
                  <a:cubicBezTo>
                    <a:pt x="29621" y="27306"/>
                    <a:pt x="29461" y="27239"/>
                    <a:pt x="29288" y="27162"/>
                  </a:cubicBezTo>
                  <a:cubicBezTo>
                    <a:pt x="29114" y="27083"/>
                    <a:pt x="28933" y="27028"/>
                    <a:pt x="28752" y="26973"/>
                  </a:cubicBezTo>
                  <a:cubicBezTo>
                    <a:pt x="28679" y="26954"/>
                    <a:pt x="28612" y="26945"/>
                    <a:pt x="28549" y="26945"/>
                  </a:cubicBezTo>
                  <a:cubicBezTo>
                    <a:pt x="28346" y="26945"/>
                    <a:pt x="28194" y="27048"/>
                    <a:pt x="28098" y="27289"/>
                  </a:cubicBezTo>
                  <a:cubicBezTo>
                    <a:pt x="28036" y="27447"/>
                    <a:pt x="27932" y="27562"/>
                    <a:pt x="27790" y="27562"/>
                  </a:cubicBezTo>
                  <a:cubicBezTo>
                    <a:pt x="27735" y="27562"/>
                    <a:pt x="27675" y="27545"/>
                    <a:pt x="27610" y="27508"/>
                  </a:cubicBezTo>
                  <a:cubicBezTo>
                    <a:pt x="27170" y="27242"/>
                    <a:pt x="26626" y="27478"/>
                    <a:pt x="26186" y="27209"/>
                  </a:cubicBezTo>
                  <a:cubicBezTo>
                    <a:pt x="26162" y="27196"/>
                    <a:pt x="26135" y="27189"/>
                    <a:pt x="26108" y="27189"/>
                  </a:cubicBezTo>
                  <a:cubicBezTo>
                    <a:pt x="26072" y="27189"/>
                    <a:pt x="26035" y="27200"/>
                    <a:pt x="26004" y="27217"/>
                  </a:cubicBezTo>
                  <a:cubicBezTo>
                    <a:pt x="25556" y="27470"/>
                    <a:pt x="25037" y="27398"/>
                    <a:pt x="24580" y="27580"/>
                  </a:cubicBezTo>
                  <a:cubicBezTo>
                    <a:pt x="24494" y="27611"/>
                    <a:pt x="24396" y="27640"/>
                    <a:pt x="24304" y="27640"/>
                  </a:cubicBezTo>
                  <a:cubicBezTo>
                    <a:pt x="24235" y="27640"/>
                    <a:pt x="24169" y="27624"/>
                    <a:pt x="24115" y="27580"/>
                  </a:cubicBezTo>
                  <a:cubicBezTo>
                    <a:pt x="23912" y="27416"/>
                    <a:pt x="23697" y="27372"/>
                    <a:pt x="23479" y="27372"/>
                  </a:cubicBezTo>
                  <a:cubicBezTo>
                    <a:pt x="23266" y="27372"/>
                    <a:pt x="23050" y="27415"/>
                    <a:pt x="22839" y="27430"/>
                  </a:cubicBezTo>
                  <a:cubicBezTo>
                    <a:pt x="22796" y="27435"/>
                    <a:pt x="22754" y="27437"/>
                    <a:pt x="22713" y="27437"/>
                  </a:cubicBezTo>
                  <a:cubicBezTo>
                    <a:pt x="22373" y="27437"/>
                    <a:pt x="22146" y="27284"/>
                    <a:pt x="22068" y="26911"/>
                  </a:cubicBezTo>
                  <a:cubicBezTo>
                    <a:pt x="22068" y="26894"/>
                    <a:pt x="22051" y="26879"/>
                    <a:pt x="22044" y="26864"/>
                  </a:cubicBezTo>
                  <a:lnTo>
                    <a:pt x="22123" y="26864"/>
                  </a:lnTo>
                  <a:cubicBezTo>
                    <a:pt x="22108" y="26894"/>
                    <a:pt x="22091" y="26926"/>
                    <a:pt x="22123" y="26958"/>
                  </a:cubicBezTo>
                  <a:cubicBezTo>
                    <a:pt x="22290" y="27070"/>
                    <a:pt x="22487" y="27107"/>
                    <a:pt x="22671" y="27107"/>
                  </a:cubicBezTo>
                  <a:cubicBezTo>
                    <a:pt x="22721" y="27107"/>
                    <a:pt x="22770" y="27105"/>
                    <a:pt x="22817" y="27100"/>
                  </a:cubicBezTo>
                  <a:cubicBezTo>
                    <a:pt x="23108" y="27060"/>
                    <a:pt x="23478" y="27115"/>
                    <a:pt x="23657" y="26769"/>
                  </a:cubicBezTo>
                  <a:close/>
                  <a:moveTo>
                    <a:pt x="12937" y="27279"/>
                  </a:moveTo>
                  <a:cubicBezTo>
                    <a:pt x="13073" y="27279"/>
                    <a:pt x="13161" y="27380"/>
                    <a:pt x="13218" y="27533"/>
                  </a:cubicBezTo>
                  <a:cubicBezTo>
                    <a:pt x="13227" y="27565"/>
                    <a:pt x="13250" y="27595"/>
                    <a:pt x="13275" y="27619"/>
                  </a:cubicBezTo>
                  <a:cubicBezTo>
                    <a:pt x="13267" y="27618"/>
                    <a:pt x="13259" y="27617"/>
                    <a:pt x="13252" y="27617"/>
                  </a:cubicBezTo>
                  <a:cubicBezTo>
                    <a:pt x="13231" y="27617"/>
                    <a:pt x="13216" y="27625"/>
                    <a:pt x="13210" y="27642"/>
                  </a:cubicBezTo>
                  <a:cubicBezTo>
                    <a:pt x="13164" y="27637"/>
                    <a:pt x="13118" y="27633"/>
                    <a:pt x="13074" y="27633"/>
                  </a:cubicBezTo>
                  <a:cubicBezTo>
                    <a:pt x="12928" y="27633"/>
                    <a:pt x="12805" y="27674"/>
                    <a:pt x="12738" y="27831"/>
                  </a:cubicBezTo>
                  <a:cubicBezTo>
                    <a:pt x="12723" y="27801"/>
                    <a:pt x="12698" y="27761"/>
                    <a:pt x="12691" y="27721"/>
                  </a:cubicBezTo>
                  <a:cubicBezTo>
                    <a:pt x="12661" y="27555"/>
                    <a:pt x="12604" y="27366"/>
                    <a:pt x="12833" y="27296"/>
                  </a:cubicBezTo>
                  <a:cubicBezTo>
                    <a:pt x="12870" y="27284"/>
                    <a:pt x="12905" y="27279"/>
                    <a:pt x="12937" y="27279"/>
                  </a:cubicBezTo>
                  <a:close/>
                  <a:moveTo>
                    <a:pt x="13494" y="28296"/>
                  </a:moveTo>
                  <a:cubicBezTo>
                    <a:pt x="13511" y="28296"/>
                    <a:pt x="13518" y="28296"/>
                    <a:pt x="13526" y="28303"/>
                  </a:cubicBezTo>
                  <a:lnTo>
                    <a:pt x="13494" y="28303"/>
                  </a:lnTo>
                  <a:lnTo>
                    <a:pt x="13494" y="28296"/>
                  </a:lnTo>
                  <a:close/>
                  <a:moveTo>
                    <a:pt x="37381" y="1"/>
                  </a:moveTo>
                  <a:cubicBezTo>
                    <a:pt x="37247" y="1"/>
                    <a:pt x="37160" y="95"/>
                    <a:pt x="37145" y="205"/>
                  </a:cubicBezTo>
                  <a:cubicBezTo>
                    <a:pt x="36995" y="237"/>
                    <a:pt x="37130" y="309"/>
                    <a:pt x="37167" y="371"/>
                  </a:cubicBezTo>
                  <a:cubicBezTo>
                    <a:pt x="37167" y="371"/>
                    <a:pt x="37167" y="379"/>
                    <a:pt x="37177" y="379"/>
                  </a:cubicBezTo>
                  <a:cubicBezTo>
                    <a:pt x="37177" y="394"/>
                    <a:pt x="37177" y="411"/>
                    <a:pt x="37167" y="418"/>
                  </a:cubicBezTo>
                  <a:cubicBezTo>
                    <a:pt x="37145" y="450"/>
                    <a:pt x="37130" y="535"/>
                    <a:pt x="37120" y="535"/>
                  </a:cubicBezTo>
                  <a:cubicBezTo>
                    <a:pt x="37113" y="535"/>
                    <a:pt x="37106" y="535"/>
                    <a:pt x="37099" y="535"/>
                  </a:cubicBezTo>
                  <a:cubicBezTo>
                    <a:pt x="36925" y="535"/>
                    <a:pt x="36851" y="627"/>
                    <a:pt x="36789" y="741"/>
                  </a:cubicBezTo>
                  <a:lnTo>
                    <a:pt x="36789" y="724"/>
                  </a:lnTo>
                  <a:cubicBezTo>
                    <a:pt x="36782" y="592"/>
                    <a:pt x="36720" y="505"/>
                    <a:pt x="36617" y="458"/>
                  </a:cubicBezTo>
                  <a:cubicBezTo>
                    <a:pt x="36625" y="324"/>
                    <a:pt x="36600" y="205"/>
                    <a:pt x="36498" y="150"/>
                  </a:cubicBezTo>
                  <a:cubicBezTo>
                    <a:pt x="36469" y="132"/>
                    <a:pt x="36444" y="124"/>
                    <a:pt x="36421" y="124"/>
                  </a:cubicBezTo>
                  <a:cubicBezTo>
                    <a:pt x="36278" y="124"/>
                    <a:pt x="36260" y="451"/>
                    <a:pt x="36090" y="513"/>
                  </a:cubicBezTo>
                  <a:cubicBezTo>
                    <a:pt x="36066" y="520"/>
                    <a:pt x="36051" y="560"/>
                    <a:pt x="36034" y="583"/>
                  </a:cubicBezTo>
                  <a:cubicBezTo>
                    <a:pt x="35979" y="560"/>
                    <a:pt x="35932" y="520"/>
                    <a:pt x="35877" y="473"/>
                  </a:cubicBezTo>
                  <a:cubicBezTo>
                    <a:pt x="35901" y="450"/>
                    <a:pt x="35909" y="426"/>
                    <a:pt x="35909" y="386"/>
                  </a:cubicBezTo>
                  <a:cubicBezTo>
                    <a:pt x="35909" y="356"/>
                    <a:pt x="35854" y="331"/>
                    <a:pt x="35822" y="299"/>
                  </a:cubicBezTo>
                  <a:cubicBezTo>
                    <a:pt x="35797" y="316"/>
                    <a:pt x="35760" y="331"/>
                    <a:pt x="35735" y="356"/>
                  </a:cubicBezTo>
                  <a:cubicBezTo>
                    <a:pt x="35709" y="340"/>
                    <a:pt x="35683" y="331"/>
                    <a:pt x="35657" y="331"/>
                  </a:cubicBezTo>
                  <a:cubicBezTo>
                    <a:pt x="35592" y="331"/>
                    <a:pt x="35527" y="394"/>
                    <a:pt x="35459" y="575"/>
                  </a:cubicBezTo>
                  <a:cubicBezTo>
                    <a:pt x="35440" y="574"/>
                    <a:pt x="35422" y="573"/>
                    <a:pt x="35405" y="573"/>
                  </a:cubicBezTo>
                  <a:cubicBezTo>
                    <a:pt x="35031" y="573"/>
                    <a:pt x="34918" y="872"/>
                    <a:pt x="34783" y="1150"/>
                  </a:cubicBezTo>
                  <a:cubicBezTo>
                    <a:pt x="34554" y="1189"/>
                    <a:pt x="34318" y="1206"/>
                    <a:pt x="34114" y="1338"/>
                  </a:cubicBezTo>
                  <a:lnTo>
                    <a:pt x="34106" y="1338"/>
                  </a:lnTo>
                  <a:cubicBezTo>
                    <a:pt x="34070" y="1346"/>
                    <a:pt x="34037" y="1349"/>
                    <a:pt x="34007" y="1349"/>
                  </a:cubicBezTo>
                  <a:cubicBezTo>
                    <a:pt x="33797" y="1349"/>
                    <a:pt x="33745" y="1181"/>
                    <a:pt x="33751" y="945"/>
                  </a:cubicBezTo>
                  <a:lnTo>
                    <a:pt x="33751" y="945"/>
                  </a:lnTo>
                  <a:cubicBezTo>
                    <a:pt x="33836" y="1003"/>
                    <a:pt x="33916" y="1026"/>
                    <a:pt x="33991" y="1026"/>
                  </a:cubicBezTo>
                  <a:cubicBezTo>
                    <a:pt x="34155" y="1026"/>
                    <a:pt x="34301" y="921"/>
                    <a:pt x="34452" y="836"/>
                  </a:cubicBezTo>
                  <a:cubicBezTo>
                    <a:pt x="34547" y="781"/>
                    <a:pt x="34664" y="709"/>
                    <a:pt x="34641" y="592"/>
                  </a:cubicBezTo>
                  <a:cubicBezTo>
                    <a:pt x="34622" y="502"/>
                    <a:pt x="34562" y="489"/>
                    <a:pt x="34495" y="489"/>
                  </a:cubicBezTo>
                  <a:cubicBezTo>
                    <a:pt x="34464" y="489"/>
                    <a:pt x="34433" y="491"/>
                    <a:pt x="34403" y="491"/>
                  </a:cubicBezTo>
                  <a:cubicBezTo>
                    <a:pt x="34387" y="491"/>
                    <a:pt x="34372" y="491"/>
                    <a:pt x="34358" y="488"/>
                  </a:cubicBezTo>
                  <a:cubicBezTo>
                    <a:pt x="34279" y="475"/>
                    <a:pt x="34200" y="470"/>
                    <a:pt x="34122" y="470"/>
                  </a:cubicBezTo>
                  <a:cubicBezTo>
                    <a:pt x="33906" y="470"/>
                    <a:pt x="33694" y="507"/>
                    <a:pt x="33483" y="507"/>
                  </a:cubicBezTo>
                  <a:cubicBezTo>
                    <a:pt x="33457" y="507"/>
                    <a:pt x="33431" y="506"/>
                    <a:pt x="33405" y="505"/>
                  </a:cubicBezTo>
                  <a:cubicBezTo>
                    <a:pt x="33286" y="499"/>
                    <a:pt x="33168" y="496"/>
                    <a:pt x="33050" y="496"/>
                  </a:cubicBezTo>
                  <a:cubicBezTo>
                    <a:pt x="32702" y="496"/>
                    <a:pt x="32358" y="523"/>
                    <a:pt x="32011" y="575"/>
                  </a:cubicBezTo>
                  <a:cubicBezTo>
                    <a:pt x="31854" y="592"/>
                    <a:pt x="31720" y="662"/>
                    <a:pt x="31727" y="828"/>
                  </a:cubicBezTo>
                  <a:cubicBezTo>
                    <a:pt x="31733" y="1136"/>
                    <a:pt x="31572" y="1159"/>
                    <a:pt x="31392" y="1159"/>
                  </a:cubicBezTo>
                  <a:cubicBezTo>
                    <a:pt x="31360" y="1159"/>
                    <a:pt x="31327" y="1158"/>
                    <a:pt x="31295" y="1158"/>
                  </a:cubicBezTo>
                  <a:cubicBezTo>
                    <a:pt x="31276" y="1158"/>
                    <a:pt x="31258" y="1158"/>
                    <a:pt x="31240" y="1159"/>
                  </a:cubicBezTo>
                  <a:cubicBezTo>
                    <a:pt x="31201" y="1162"/>
                    <a:pt x="31162" y="1164"/>
                    <a:pt x="31123" y="1164"/>
                  </a:cubicBezTo>
                  <a:cubicBezTo>
                    <a:pt x="30960" y="1164"/>
                    <a:pt x="30795" y="1141"/>
                    <a:pt x="30633" y="1141"/>
                  </a:cubicBezTo>
                  <a:cubicBezTo>
                    <a:pt x="30478" y="1141"/>
                    <a:pt x="30324" y="1162"/>
                    <a:pt x="30176" y="1244"/>
                  </a:cubicBezTo>
                  <a:cubicBezTo>
                    <a:pt x="30111" y="1304"/>
                    <a:pt x="30042" y="1324"/>
                    <a:pt x="29972" y="1324"/>
                  </a:cubicBezTo>
                  <a:cubicBezTo>
                    <a:pt x="29829" y="1324"/>
                    <a:pt x="29679" y="1242"/>
                    <a:pt x="29537" y="1242"/>
                  </a:cubicBezTo>
                  <a:cubicBezTo>
                    <a:pt x="29461" y="1242"/>
                    <a:pt x="29387" y="1266"/>
                    <a:pt x="29318" y="1338"/>
                  </a:cubicBezTo>
                  <a:cubicBezTo>
                    <a:pt x="29224" y="1338"/>
                    <a:pt x="29122" y="1348"/>
                    <a:pt x="29027" y="1348"/>
                  </a:cubicBezTo>
                  <a:cubicBezTo>
                    <a:pt x="28627" y="1000"/>
                    <a:pt x="29122" y="1008"/>
                    <a:pt x="29224" y="866"/>
                  </a:cubicBezTo>
                  <a:cubicBezTo>
                    <a:pt x="29387" y="866"/>
                    <a:pt x="29552" y="661"/>
                    <a:pt x="29692" y="661"/>
                  </a:cubicBezTo>
                  <a:cubicBezTo>
                    <a:pt x="29736" y="661"/>
                    <a:pt x="29777" y="681"/>
                    <a:pt x="29815" y="734"/>
                  </a:cubicBezTo>
                  <a:cubicBezTo>
                    <a:pt x="29895" y="842"/>
                    <a:pt x="29961" y="878"/>
                    <a:pt x="30021" y="878"/>
                  </a:cubicBezTo>
                  <a:cubicBezTo>
                    <a:pt x="30109" y="878"/>
                    <a:pt x="30186" y="802"/>
                    <a:pt x="30280" y="764"/>
                  </a:cubicBezTo>
                  <a:cubicBezTo>
                    <a:pt x="30452" y="898"/>
                    <a:pt x="30673" y="866"/>
                    <a:pt x="30870" y="898"/>
                  </a:cubicBezTo>
                  <a:cubicBezTo>
                    <a:pt x="30890" y="903"/>
                    <a:pt x="30909" y="905"/>
                    <a:pt x="30929" y="905"/>
                  </a:cubicBezTo>
                  <a:cubicBezTo>
                    <a:pt x="31048" y="905"/>
                    <a:pt x="31154" y="824"/>
                    <a:pt x="31208" y="702"/>
                  </a:cubicBezTo>
                  <a:cubicBezTo>
                    <a:pt x="31248" y="630"/>
                    <a:pt x="31225" y="552"/>
                    <a:pt x="31146" y="498"/>
                  </a:cubicBezTo>
                  <a:cubicBezTo>
                    <a:pt x="31079" y="450"/>
                    <a:pt x="31013" y="416"/>
                    <a:pt x="30943" y="416"/>
                  </a:cubicBezTo>
                  <a:cubicBezTo>
                    <a:pt x="30897" y="416"/>
                    <a:pt x="30849" y="431"/>
                    <a:pt x="30800" y="466"/>
                  </a:cubicBezTo>
                  <a:cubicBezTo>
                    <a:pt x="30708" y="530"/>
                    <a:pt x="30620" y="556"/>
                    <a:pt x="30533" y="556"/>
                  </a:cubicBezTo>
                  <a:cubicBezTo>
                    <a:pt x="30416" y="556"/>
                    <a:pt x="30302" y="509"/>
                    <a:pt x="30186" y="441"/>
                  </a:cubicBezTo>
                  <a:cubicBezTo>
                    <a:pt x="30139" y="413"/>
                    <a:pt x="30092" y="396"/>
                    <a:pt x="30047" y="396"/>
                  </a:cubicBezTo>
                  <a:cubicBezTo>
                    <a:pt x="29992" y="396"/>
                    <a:pt x="29940" y="421"/>
                    <a:pt x="29893" y="481"/>
                  </a:cubicBezTo>
                  <a:cubicBezTo>
                    <a:pt x="29689" y="475"/>
                    <a:pt x="29482" y="454"/>
                    <a:pt x="29280" y="454"/>
                  </a:cubicBezTo>
                  <a:cubicBezTo>
                    <a:pt x="28952" y="454"/>
                    <a:pt x="28635" y="509"/>
                    <a:pt x="28359" y="772"/>
                  </a:cubicBezTo>
                  <a:lnTo>
                    <a:pt x="28264" y="772"/>
                  </a:lnTo>
                  <a:cubicBezTo>
                    <a:pt x="28250" y="591"/>
                    <a:pt x="28115" y="503"/>
                    <a:pt x="27978" y="503"/>
                  </a:cubicBezTo>
                  <a:cubicBezTo>
                    <a:pt x="27965" y="503"/>
                    <a:pt x="27953" y="504"/>
                    <a:pt x="27941" y="505"/>
                  </a:cubicBezTo>
                  <a:cubicBezTo>
                    <a:pt x="27625" y="535"/>
                    <a:pt x="27319" y="615"/>
                    <a:pt x="27011" y="670"/>
                  </a:cubicBezTo>
                  <a:cubicBezTo>
                    <a:pt x="26876" y="645"/>
                    <a:pt x="26740" y="585"/>
                    <a:pt x="26604" y="585"/>
                  </a:cubicBezTo>
                  <a:cubicBezTo>
                    <a:pt x="26519" y="585"/>
                    <a:pt x="26435" y="608"/>
                    <a:pt x="26350" y="677"/>
                  </a:cubicBezTo>
                  <a:cubicBezTo>
                    <a:pt x="26202" y="731"/>
                    <a:pt x="26073" y="824"/>
                    <a:pt x="25911" y="824"/>
                  </a:cubicBezTo>
                  <a:cubicBezTo>
                    <a:pt x="25857" y="824"/>
                    <a:pt x="25799" y="814"/>
                    <a:pt x="25736" y="789"/>
                  </a:cubicBezTo>
                  <a:cubicBezTo>
                    <a:pt x="25700" y="775"/>
                    <a:pt x="25669" y="768"/>
                    <a:pt x="25641" y="768"/>
                  </a:cubicBezTo>
                  <a:cubicBezTo>
                    <a:pt x="25514" y="768"/>
                    <a:pt x="25478" y="907"/>
                    <a:pt x="25485" y="1055"/>
                  </a:cubicBezTo>
                  <a:lnTo>
                    <a:pt x="25099" y="866"/>
                  </a:lnTo>
                  <a:cubicBezTo>
                    <a:pt x="25037" y="866"/>
                    <a:pt x="24973" y="866"/>
                    <a:pt x="24910" y="859"/>
                  </a:cubicBezTo>
                  <a:cubicBezTo>
                    <a:pt x="24768" y="766"/>
                    <a:pt x="24611" y="761"/>
                    <a:pt x="24452" y="761"/>
                  </a:cubicBezTo>
                  <a:cubicBezTo>
                    <a:pt x="24429" y="761"/>
                    <a:pt x="24407" y="761"/>
                    <a:pt x="24384" y="761"/>
                  </a:cubicBezTo>
                  <a:cubicBezTo>
                    <a:pt x="24240" y="761"/>
                    <a:pt x="24097" y="756"/>
                    <a:pt x="23965" y="687"/>
                  </a:cubicBezTo>
                  <a:cubicBezTo>
                    <a:pt x="23903" y="923"/>
                    <a:pt x="23846" y="1159"/>
                    <a:pt x="23776" y="1386"/>
                  </a:cubicBezTo>
                  <a:cubicBezTo>
                    <a:pt x="23769" y="1418"/>
                    <a:pt x="23697" y="1425"/>
                    <a:pt x="23657" y="1442"/>
                  </a:cubicBezTo>
                  <a:cubicBezTo>
                    <a:pt x="23502" y="1457"/>
                    <a:pt x="23293" y="1561"/>
                    <a:pt x="23143" y="1561"/>
                  </a:cubicBezTo>
                  <a:cubicBezTo>
                    <a:pt x="23065" y="1561"/>
                    <a:pt x="23003" y="1533"/>
                    <a:pt x="22973" y="1450"/>
                  </a:cubicBezTo>
                  <a:cubicBezTo>
                    <a:pt x="22871" y="1159"/>
                    <a:pt x="23257" y="1182"/>
                    <a:pt x="23478" y="1134"/>
                  </a:cubicBezTo>
                  <a:cubicBezTo>
                    <a:pt x="23548" y="1112"/>
                    <a:pt x="23627" y="1065"/>
                    <a:pt x="23610" y="961"/>
                  </a:cubicBezTo>
                  <a:cubicBezTo>
                    <a:pt x="23603" y="883"/>
                    <a:pt x="23533" y="876"/>
                    <a:pt x="23469" y="876"/>
                  </a:cubicBezTo>
                  <a:cubicBezTo>
                    <a:pt x="23412" y="871"/>
                    <a:pt x="23356" y="870"/>
                    <a:pt x="23299" y="870"/>
                  </a:cubicBezTo>
                  <a:cubicBezTo>
                    <a:pt x="23138" y="870"/>
                    <a:pt x="22977" y="883"/>
                    <a:pt x="22816" y="883"/>
                  </a:cubicBezTo>
                  <a:cubicBezTo>
                    <a:pt x="22615" y="883"/>
                    <a:pt x="22414" y="862"/>
                    <a:pt x="22218" y="772"/>
                  </a:cubicBezTo>
                  <a:cubicBezTo>
                    <a:pt x="22083" y="847"/>
                    <a:pt x="21969" y="971"/>
                    <a:pt x="21805" y="971"/>
                  </a:cubicBezTo>
                  <a:cubicBezTo>
                    <a:pt x="21796" y="971"/>
                    <a:pt x="21787" y="971"/>
                    <a:pt x="21777" y="970"/>
                  </a:cubicBezTo>
                  <a:cubicBezTo>
                    <a:pt x="21647" y="821"/>
                    <a:pt x="21512" y="710"/>
                    <a:pt x="21334" y="710"/>
                  </a:cubicBezTo>
                  <a:cubicBezTo>
                    <a:pt x="21265" y="710"/>
                    <a:pt x="21190" y="727"/>
                    <a:pt x="21107" y="764"/>
                  </a:cubicBezTo>
                  <a:cubicBezTo>
                    <a:pt x="20935" y="843"/>
                    <a:pt x="20823" y="945"/>
                    <a:pt x="20761" y="1072"/>
                  </a:cubicBezTo>
                  <a:cubicBezTo>
                    <a:pt x="20725" y="1039"/>
                    <a:pt x="20689" y="1013"/>
                    <a:pt x="20652" y="1013"/>
                  </a:cubicBezTo>
                  <a:cubicBezTo>
                    <a:pt x="20616" y="1013"/>
                    <a:pt x="20579" y="1037"/>
                    <a:pt x="20540" y="1102"/>
                  </a:cubicBezTo>
                  <a:cubicBezTo>
                    <a:pt x="20438" y="1261"/>
                    <a:pt x="20540" y="1371"/>
                    <a:pt x="20682" y="1442"/>
                  </a:cubicBezTo>
                  <a:cubicBezTo>
                    <a:pt x="20691" y="1442"/>
                    <a:pt x="20691" y="1450"/>
                    <a:pt x="20691" y="1450"/>
                  </a:cubicBezTo>
                  <a:cubicBezTo>
                    <a:pt x="20691" y="1520"/>
                    <a:pt x="20706" y="1584"/>
                    <a:pt x="20714" y="1639"/>
                  </a:cubicBezTo>
                  <a:cubicBezTo>
                    <a:pt x="20627" y="1654"/>
                    <a:pt x="20455" y="1622"/>
                    <a:pt x="20493" y="1726"/>
                  </a:cubicBezTo>
                  <a:cubicBezTo>
                    <a:pt x="20383" y="1733"/>
                    <a:pt x="20273" y="1726"/>
                    <a:pt x="20194" y="1820"/>
                  </a:cubicBezTo>
                  <a:cubicBezTo>
                    <a:pt x="20139" y="1828"/>
                    <a:pt x="20084" y="1828"/>
                    <a:pt x="20020" y="1835"/>
                  </a:cubicBezTo>
                  <a:cubicBezTo>
                    <a:pt x="19995" y="1827"/>
                    <a:pt x="19965" y="1825"/>
                    <a:pt x="19934" y="1825"/>
                  </a:cubicBezTo>
                  <a:cubicBezTo>
                    <a:pt x="19900" y="1825"/>
                    <a:pt x="19863" y="1828"/>
                    <a:pt x="19829" y="1828"/>
                  </a:cubicBezTo>
                  <a:cubicBezTo>
                    <a:pt x="19745" y="1828"/>
                    <a:pt x="19672" y="1812"/>
                    <a:pt x="19659" y="1701"/>
                  </a:cubicBezTo>
                  <a:cubicBezTo>
                    <a:pt x="19627" y="1433"/>
                    <a:pt x="20052" y="1512"/>
                    <a:pt x="20067" y="1284"/>
                  </a:cubicBezTo>
                  <a:cubicBezTo>
                    <a:pt x="19866" y="1160"/>
                    <a:pt x="19671" y="1107"/>
                    <a:pt x="19477" y="1107"/>
                  </a:cubicBezTo>
                  <a:cubicBezTo>
                    <a:pt x="19215" y="1107"/>
                    <a:pt x="18957" y="1203"/>
                    <a:pt x="18690" y="1348"/>
                  </a:cubicBezTo>
                  <a:cubicBezTo>
                    <a:pt x="18754" y="1395"/>
                    <a:pt x="18769" y="1418"/>
                    <a:pt x="18801" y="1425"/>
                  </a:cubicBezTo>
                  <a:cubicBezTo>
                    <a:pt x="18808" y="1427"/>
                    <a:pt x="18814" y="1428"/>
                    <a:pt x="18821" y="1428"/>
                  </a:cubicBezTo>
                  <a:cubicBezTo>
                    <a:pt x="18839" y="1428"/>
                    <a:pt x="18857" y="1423"/>
                    <a:pt x="18876" y="1423"/>
                  </a:cubicBezTo>
                  <a:cubicBezTo>
                    <a:pt x="18882" y="1423"/>
                    <a:pt x="18889" y="1424"/>
                    <a:pt x="18896" y="1425"/>
                  </a:cubicBezTo>
                  <a:cubicBezTo>
                    <a:pt x="19202" y="1505"/>
                    <a:pt x="19344" y="1662"/>
                    <a:pt x="19249" y="1828"/>
                  </a:cubicBezTo>
                  <a:cubicBezTo>
                    <a:pt x="19134" y="1907"/>
                    <a:pt x="19093" y="2101"/>
                    <a:pt x="18938" y="2101"/>
                  </a:cubicBezTo>
                  <a:cubicBezTo>
                    <a:pt x="18922" y="2101"/>
                    <a:pt x="18905" y="2099"/>
                    <a:pt x="18886" y="2094"/>
                  </a:cubicBezTo>
                  <a:cubicBezTo>
                    <a:pt x="18696" y="2050"/>
                    <a:pt x="18505" y="2035"/>
                    <a:pt x="18314" y="2035"/>
                  </a:cubicBezTo>
                  <a:cubicBezTo>
                    <a:pt x="17905" y="2035"/>
                    <a:pt x="17496" y="2104"/>
                    <a:pt x="17088" y="2104"/>
                  </a:cubicBezTo>
                  <a:cubicBezTo>
                    <a:pt x="17073" y="2104"/>
                    <a:pt x="17059" y="2104"/>
                    <a:pt x="17044" y="2104"/>
                  </a:cubicBezTo>
                  <a:cubicBezTo>
                    <a:pt x="16950" y="2047"/>
                    <a:pt x="16848" y="2009"/>
                    <a:pt x="16770" y="1937"/>
                  </a:cubicBezTo>
                  <a:cubicBezTo>
                    <a:pt x="16687" y="1861"/>
                    <a:pt x="16608" y="1824"/>
                    <a:pt x="16535" y="1824"/>
                  </a:cubicBezTo>
                  <a:cubicBezTo>
                    <a:pt x="16444" y="1824"/>
                    <a:pt x="16363" y="1883"/>
                    <a:pt x="16298" y="1992"/>
                  </a:cubicBezTo>
                  <a:cubicBezTo>
                    <a:pt x="16099" y="2315"/>
                    <a:pt x="16525" y="2142"/>
                    <a:pt x="16549" y="2300"/>
                  </a:cubicBezTo>
                  <a:cubicBezTo>
                    <a:pt x="16387" y="2334"/>
                    <a:pt x="16236" y="2409"/>
                    <a:pt x="16067" y="2409"/>
                  </a:cubicBezTo>
                  <a:cubicBezTo>
                    <a:pt x="16039" y="2409"/>
                    <a:pt x="16011" y="2407"/>
                    <a:pt x="15982" y="2402"/>
                  </a:cubicBezTo>
                  <a:cubicBezTo>
                    <a:pt x="15801" y="2206"/>
                    <a:pt x="15627" y="2000"/>
                    <a:pt x="15848" y="1575"/>
                  </a:cubicBezTo>
                  <a:lnTo>
                    <a:pt x="15848" y="1575"/>
                  </a:lnTo>
                  <a:cubicBezTo>
                    <a:pt x="15485" y="1898"/>
                    <a:pt x="15045" y="1749"/>
                    <a:pt x="14896" y="2151"/>
                  </a:cubicBezTo>
                  <a:cubicBezTo>
                    <a:pt x="14891" y="2162"/>
                    <a:pt x="14884" y="2167"/>
                    <a:pt x="14874" y="2167"/>
                  </a:cubicBezTo>
                  <a:cubicBezTo>
                    <a:pt x="14853" y="2167"/>
                    <a:pt x="14821" y="2144"/>
                    <a:pt x="14794" y="2126"/>
                  </a:cubicBezTo>
                  <a:cubicBezTo>
                    <a:pt x="14689" y="2069"/>
                    <a:pt x="14623" y="2038"/>
                    <a:pt x="14581" y="2038"/>
                  </a:cubicBezTo>
                  <a:cubicBezTo>
                    <a:pt x="14519" y="2038"/>
                    <a:pt x="14510" y="2108"/>
                    <a:pt x="14510" y="2268"/>
                  </a:cubicBezTo>
                  <a:cubicBezTo>
                    <a:pt x="14510" y="2347"/>
                    <a:pt x="14471" y="2425"/>
                    <a:pt x="14456" y="2497"/>
                  </a:cubicBezTo>
                  <a:cubicBezTo>
                    <a:pt x="14021" y="2678"/>
                    <a:pt x="13526" y="2544"/>
                    <a:pt x="13108" y="2788"/>
                  </a:cubicBezTo>
                  <a:cubicBezTo>
                    <a:pt x="12974" y="2788"/>
                    <a:pt x="12825" y="2765"/>
                    <a:pt x="12715" y="2765"/>
                  </a:cubicBezTo>
                  <a:cubicBezTo>
                    <a:pt x="12676" y="2768"/>
                    <a:pt x="12637" y="2768"/>
                    <a:pt x="12597" y="2768"/>
                  </a:cubicBezTo>
                  <a:cubicBezTo>
                    <a:pt x="12497" y="2768"/>
                    <a:pt x="12395" y="2763"/>
                    <a:pt x="12294" y="2763"/>
                  </a:cubicBezTo>
                  <a:cubicBezTo>
                    <a:pt x="12069" y="2763"/>
                    <a:pt x="11848" y="2791"/>
                    <a:pt x="11659" y="2969"/>
                  </a:cubicBezTo>
                  <a:cubicBezTo>
                    <a:pt x="11558" y="3041"/>
                    <a:pt x="11441" y="3072"/>
                    <a:pt x="11321" y="3072"/>
                  </a:cubicBezTo>
                  <a:cubicBezTo>
                    <a:pt x="11285" y="3072"/>
                    <a:pt x="11248" y="3069"/>
                    <a:pt x="11211" y="3064"/>
                  </a:cubicBezTo>
                  <a:cubicBezTo>
                    <a:pt x="11156" y="3056"/>
                    <a:pt x="11103" y="3052"/>
                    <a:pt x="11051" y="3052"/>
                  </a:cubicBezTo>
                  <a:cubicBezTo>
                    <a:pt x="10774" y="3052"/>
                    <a:pt x="10533" y="3157"/>
                    <a:pt x="10321" y="3362"/>
                  </a:cubicBezTo>
                  <a:cubicBezTo>
                    <a:pt x="10184" y="3339"/>
                    <a:pt x="10049" y="3329"/>
                    <a:pt x="9916" y="3329"/>
                  </a:cubicBezTo>
                  <a:cubicBezTo>
                    <a:pt x="9365" y="3329"/>
                    <a:pt x="8837" y="3500"/>
                    <a:pt x="8305" y="3646"/>
                  </a:cubicBezTo>
                  <a:cubicBezTo>
                    <a:pt x="8181" y="3710"/>
                    <a:pt x="8054" y="3772"/>
                    <a:pt x="7927" y="3835"/>
                  </a:cubicBezTo>
                  <a:cubicBezTo>
                    <a:pt x="7825" y="3899"/>
                    <a:pt x="7731" y="3961"/>
                    <a:pt x="7636" y="4031"/>
                  </a:cubicBezTo>
                  <a:cubicBezTo>
                    <a:pt x="7541" y="4263"/>
                    <a:pt x="7404" y="4431"/>
                    <a:pt x="7154" y="4431"/>
                  </a:cubicBezTo>
                  <a:cubicBezTo>
                    <a:pt x="7115" y="4431"/>
                    <a:pt x="7074" y="4427"/>
                    <a:pt x="7030" y="4418"/>
                  </a:cubicBezTo>
                  <a:cubicBezTo>
                    <a:pt x="7011" y="4415"/>
                    <a:pt x="6993" y="4413"/>
                    <a:pt x="6975" y="4413"/>
                  </a:cubicBezTo>
                  <a:cubicBezTo>
                    <a:pt x="6900" y="4413"/>
                    <a:pt x="6829" y="4443"/>
                    <a:pt x="6779" y="4513"/>
                  </a:cubicBezTo>
                  <a:cubicBezTo>
                    <a:pt x="6669" y="4560"/>
                    <a:pt x="6582" y="4638"/>
                    <a:pt x="6597" y="4764"/>
                  </a:cubicBezTo>
                  <a:cubicBezTo>
                    <a:pt x="6622" y="4913"/>
                    <a:pt x="6756" y="4891"/>
                    <a:pt x="6866" y="4898"/>
                  </a:cubicBezTo>
                  <a:lnTo>
                    <a:pt x="6677" y="5087"/>
                  </a:lnTo>
                  <a:cubicBezTo>
                    <a:pt x="6459" y="5112"/>
                    <a:pt x="6242" y="5157"/>
                    <a:pt x="6023" y="5157"/>
                  </a:cubicBezTo>
                  <a:cubicBezTo>
                    <a:pt x="5830" y="5157"/>
                    <a:pt x="5637" y="5122"/>
                    <a:pt x="5441" y="5008"/>
                  </a:cubicBezTo>
                  <a:cubicBezTo>
                    <a:pt x="5379" y="4973"/>
                    <a:pt x="5294" y="4951"/>
                    <a:pt x="5203" y="4951"/>
                  </a:cubicBezTo>
                  <a:cubicBezTo>
                    <a:pt x="5084" y="4951"/>
                    <a:pt x="4955" y="4989"/>
                    <a:pt x="4857" y="5087"/>
                  </a:cubicBezTo>
                  <a:cubicBezTo>
                    <a:pt x="4693" y="5204"/>
                    <a:pt x="4504" y="5269"/>
                    <a:pt x="4300" y="5306"/>
                  </a:cubicBezTo>
                  <a:cubicBezTo>
                    <a:pt x="4054" y="5346"/>
                    <a:pt x="3865" y="5480"/>
                    <a:pt x="4086" y="5764"/>
                  </a:cubicBezTo>
                  <a:cubicBezTo>
                    <a:pt x="4086" y="5866"/>
                    <a:pt x="4307" y="5921"/>
                    <a:pt x="4165" y="6032"/>
                  </a:cubicBezTo>
                  <a:cubicBezTo>
                    <a:pt x="4139" y="6051"/>
                    <a:pt x="4108" y="6061"/>
                    <a:pt x="4077" y="6061"/>
                  </a:cubicBezTo>
                  <a:cubicBezTo>
                    <a:pt x="4005" y="6061"/>
                    <a:pt x="3932" y="6011"/>
                    <a:pt x="3905" y="5913"/>
                  </a:cubicBezTo>
                  <a:cubicBezTo>
                    <a:pt x="3878" y="5782"/>
                    <a:pt x="3887" y="5603"/>
                    <a:pt x="3735" y="5603"/>
                  </a:cubicBezTo>
                  <a:cubicBezTo>
                    <a:pt x="3714" y="5603"/>
                    <a:pt x="3689" y="5607"/>
                    <a:pt x="3661" y="5614"/>
                  </a:cubicBezTo>
                  <a:cubicBezTo>
                    <a:pt x="3504" y="5662"/>
                    <a:pt x="3323" y="5803"/>
                    <a:pt x="3378" y="6000"/>
                  </a:cubicBezTo>
                  <a:cubicBezTo>
                    <a:pt x="3425" y="6189"/>
                    <a:pt x="3196" y="6261"/>
                    <a:pt x="3236" y="6425"/>
                  </a:cubicBezTo>
                  <a:cubicBezTo>
                    <a:pt x="3166" y="6669"/>
                    <a:pt x="3385" y="6701"/>
                    <a:pt x="3512" y="6810"/>
                  </a:cubicBezTo>
                  <a:cubicBezTo>
                    <a:pt x="3519" y="6810"/>
                    <a:pt x="3527" y="6818"/>
                    <a:pt x="3534" y="6818"/>
                  </a:cubicBezTo>
                  <a:lnTo>
                    <a:pt x="3534" y="6827"/>
                  </a:lnTo>
                  <a:lnTo>
                    <a:pt x="3512" y="6810"/>
                  </a:lnTo>
                  <a:cubicBezTo>
                    <a:pt x="3419" y="6913"/>
                    <a:pt x="3330" y="7004"/>
                    <a:pt x="3225" y="7004"/>
                  </a:cubicBezTo>
                  <a:cubicBezTo>
                    <a:pt x="3160" y="7004"/>
                    <a:pt x="3089" y="6969"/>
                    <a:pt x="3007" y="6882"/>
                  </a:cubicBezTo>
                  <a:cubicBezTo>
                    <a:pt x="2953" y="6824"/>
                    <a:pt x="2883" y="6811"/>
                    <a:pt x="2811" y="6811"/>
                  </a:cubicBezTo>
                  <a:cubicBezTo>
                    <a:pt x="2758" y="6811"/>
                    <a:pt x="2704" y="6818"/>
                    <a:pt x="2654" y="6818"/>
                  </a:cubicBezTo>
                  <a:cubicBezTo>
                    <a:pt x="2599" y="6504"/>
                    <a:pt x="2850" y="6298"/>
                    <a:pt x="2945" y="6040"/>
                  </a:cubicBezTo>
                  <a:cubicBezTo>
                    <a:pt x="2977" y="5938"/>
                    <a:pt x="3189" y="5851"/>
                    <a:pt x="3015" y="5724"/>
                  </a:cubicBezTo>
                  <a:cubicBezTo>
                    <a:pt x="2915" y="5654"/>
                    <a:pt x="2788" y="5586"/>
                    <a:pt x="2661" y="5586"/>
                  </a:cubicBezTo>
                  <a:cubicBezTo>
                    <a:pt x="2629" y="5586"/>
                    <a:pt x="2598" y="5590"/>
                    <a:pt x="2567" y="5599"/>
                  </a:cubicBezTo>
                  <a:cubicBezTo>
                    <a:pt x="2410" y="5647"/>
                    <a:pt x="2433" y="5826"/>
                    <a:pt x="2465" y="5930"/>
                  </a:cubicBezTo>
                  <a:cubicBezTo>
                    <a:pt x="2607" y="6378"/>
                    <a:pt x="2393" y="6599"/>
                    <a:pt x="2000" y="6741"/>
                  </a:cubicBezTo>
                  <a:cubicBezTo>
                    <a:pt x="1858" y="6788"/>
                    <a:pt x="1732" y="6960"/>
                    <a:pt x="1866" y="7079"/>
                  </a:cubicBezTo>
                  <a:cubicBezTo>
                    <a:pt x="2112" y="7297"/>
                    <a:pt x="2256" y="7699"/>
                    <a:pt x="2640" y="7699"/>
                  </a:cubicBezTo>
                  <a:cubicBezTo>
                    <a:pt x="2699" y="7699"/>
                    <a:pt x="2764" y="7689"/>
                    <a:pt x="2835" y="7668"/>
                  </a:cubicBezTo>
                  <a:cubicBezTo>
                    <a:pt x="2905" y="7700"/>
                    <a:pt x="2967" y="7733"/>
                    <a:pt x="3032" y="7763"/>
                  </a:cubicBezTo>
                  <a:lnTo>
                    <a:pt x="2835" y="7961"/>
                  </a:lnTo>
                  <a:cubicBezTo>
                    <a:pt x="2709" y="8086"/>
                    <a:pt x="2480" y="8126"/>
                    <a:pt x="2465" y="8354"/>
                  </a:cubicBezTo>
                  <a:cubicBezTo>
                    <a:pt x="2433" y="8417"/>
                    <a:pt x="2401" y="8471"/>
                    <a:pt x="2363" y="8536"/>
                  </a:cubicBezTo>
                  <a:cubicBezTo>
                    <a:pt x="2284" y="8528"/>
                    <a:pt x="2204" y="8536"/>
                    <a:pt x="2134" y="8511"/>
                  </a:cubicBezTo>
                  <a:cubicBezTo>
                    <a:pt x="1958" y="8434"/>
                    <a:pt x="1805" y="8395"/>
                    <a:pt x="1673" y="8395"/>
                  </a:cubicBezTo>
                  <a:cubicBezTo>
                    <a:pt x="1353" y="8395"/>
                    <a:pt x="1164" y="8628"/>
                    <a:pt x="1103" y="9102"/>
                  </a:cubicBezTo>
                  <a:cubicBezTo>
                    <a:pt x="558" y="9180"/>
                    <a:pt x="394" y="9409"/>
                    <a:pt x="543" y="9888"/>
                  </a:cubicBezTo>
                  <a:cubicBezTo>
                    <a:pt x="700" y="9983"/>
                    <a:pt x="866" y="10077"/>
                    <a:pt x="1023" y="10164"/>
                  </a:cubicBezTo>
                  <a:lnTo>
                    <a:pt x="1023" y="10172"/>
                  </a:lnTo>
                  <a:cubicBezTo>
                    <a:pt x="1023" y="10251"/>
                    <a:pt x="1008" y="10323"/>
                    <a:pt x="929" y="10370"/>
                  </a:cubicBezTo>
                  <a:cubicBezTo>
                    <a:pt x="583" y="10378"/>
                    <a:pt x="284" y="10465"/>
                    <a:pt x="158" y="10833"/>
                  </a:cubicBezTo>
                  <a:cubicBezTo>
                    <a:pt x="9" y="11094"/>
                    <a:pt x="1" y="11353"/>
                    <a:pt x="150" y="11614"/>
                  </a:cubicBezTo>
                  <a:cubicBezTo>
                    <a:pt x="143" y="11810"/>
                    <a:pt x="143" y="12007"/>
                    <a:pt x="260" y="12180"/>
                  </a:cubicBezTo>
                  <a:cubicBezTo>
                    <a:pt x="118" y="12401"/>
                    <a:pt x="158" y="12590"/>
                    <a:pt x="347" y="12762"/>
                  </a:cubicBezTo>
                  <a:cubicBezTo>
                    <a:pt x="473" y="12834"/>
                    <a:pt x="598" y="12897"/>
                    <a:pt x="725" y="12968"/>
                  </a:cubicBezTo>
                  <a:cubicBezTo>
                    <a:pt x="825" y="13090"/>
                    <a:pt x="930" y="13155"/>
                    <a:pt x="1043" y="13155"/>
                  </a:cubicBezTo>
                  <a:cubicBezTo>
                    <a:pt x="1126" y="13155"/>
                    <a:pt x="1214" y="13120"/>
                    <a:pt x="1307" y="13046"/>
                  </a:cubicBezTo>
                  <a:cubicBezTo>
                    <a:pt x="1371" y="13006"/>
                    <a:pt x="1441" y="12976"/>
                    <a:pt x="1503" y="12944"/>
                  </a:cubicBezTo>
                  <a:cubicBezTo>
                    <a:pt x="1637" y="12929"/>
                    <a:pt x="1771" y="12912"/>
                    <a:pt x="1921" y="12897"/>
                  </a:cubicBezTo>
                  <a:lnTo>
                    <a:pt x="1921" y="12897"/>
                  </a:lnTo>
                  <a:cubicBezTo>
                    <a:pt x="1890" y="13110"/>
                    <a:pt x="1724" y="13299"/>
                    <a:pt x="1826" y="13495"/>
                  </a:cubicBezTo>
                  <a:cubicBezTo>
                    <a:pt x="1960" y="13747"/>
                    <a:pt x="1771" y="13913"/>
                    <a:pt x="1717" y="14110"/>
                  </a:cubicBezTo>
                  <a:cubicBezTo>
                    <a:pt x="1682" y="14243"/>
                    <a:pt x="1762" y="14291"/>
                    <a:pt x="1860" y="14291"/>
                  </a:cubicBezTo>
                  <a:cubicBezTo>
                    <a:pt x="1895" y="14291"/>
                    <a:pt x="1933" y="14284"/>
                    <a:pt x="1968" y="14274"/>
                  </a:cubicBezTo>
                  <a:cubicBezTo>
                    <a:pt x="2032" y="14258"/>
                    <a:pt x="2089" y="14242"/>
                    <a:pt x="2140" y="14242"/>
                  </a:cubicBezTo>
                  <a:cubicBezTo>
                    <a:pt x="2217" y="14242"/>
                    <a:pt x="2284" y="14276"/>
                    <a:pt x="2353" y="14393"/>
                  </a:cubicBezTo>
                  <a:cubicBezTo>
                    <a:pt x="2648" y="14889"/>
                    <a:pt x="2917" y="15107"/>
                    <a:pt x="3288" y="15107"/>
                  </a:cubicBezTo>
                  <a:cubicBezTo>
                    <a:pt x="3464" y="15107"/>
                    <a:pt x="3662" y="15058"/>
                    <a:pt x="3897" y="14967"/>
                  </a:cubicBezTo>
                  <a:cubicBezTo>
                    <a:pt x="3944" y="15149"/>
                    <a:pt x="4196" y="15196"/>
                    <a:pt x="4086" y="15527"/>
                  </a:cubicBezTo>
                  <a:cubicBezTo>
                    <a:pt x="4024" y="15716"/>
                    <a:pt x="4016" y="16258"/>
                    <a:pt x="4472" y="16417"/>
                  </a:cubicBezTo>
                  <a:lnTo>
                    <a:pt x="4566" y="16511"/>
                  </a:lnTo>
                  <a:cubicBezTo>
                    <a:pt x="4638" y="16730"/>
                    <a:pt x="4543" y="16999"/>
                    <a:pt x="4763" y="17172"/>
                  </a:cubicBezTo>
                  <a:cubicBezTo>
                    <a:pt x="4747" y="17269"/>
                    <a:pt x="4684" y="17361"/>
                    <a:pt x="4621" y="17361"/>
                  </a:cubicBezTo>
                  <a:cubicBezTo>
                    <a:pt x="4591" y="17361"/>
                    <a:pt x="4561" y="17340"/>
                    <a:pt x="4536" y="17290"/>
                  </a:cubicBezTo>
                  <a:cubicBezTo>
                    <a:pt x="4479" y="17181"/>
                    <a:pt x="4413" y="17155"/>
                    <a:pt x="4346" y="17155"/>
                  </a:cubicBezTo>
                  <a:cubicBezTo>
                    <a:pt x="4286" y="17155"/>
                    <a:pt x="4225" y="17175"/>
                    <a:pt x="4167" y="17175"/>
                  </a:cubicBezTo>
                  <a:cubicBezTo>
                    <a:pt x="4145" y="17175"/>
                    <a:pt x="4122" y="17172"/>
                    <a:pt x="4101" y="17163"/>
                  </a:cubicBezTo>
                  <a:cubicBezTo>
                    <a:pt x="4094" y="17038"/>
                    <a:pt x="4126" y="16897"/>
                    <a:pt x="4071" y="16795"/>
                  </a:cubicBezTo>
                  <a:cubicBezTo>
                    <a:pt x="4024" y="16683"/>
                    <a:pt x="3937" y="16596"/>
                    <a:pt x="3842" y="16558"/>
                  </a:cubicBezTo>
                  <a:cubicBezTo>
                    <a:pt x="3937" y="16385"/>
                    <a:pt x="3897" y="16156"/>
                    <a:pt x="3723" y="15793"/>
                  </a:cubicBezTo>
                  <a:cubicBezTo>
                    <a:pt x="3448" y="15597"/>
                    <a:pt x="3309" y="15501"/>
                    <a:pt x="3178" y="15501"/>
                  </a:cubicBezTo>
                  <a:cubicBezTo>
                    <a:pt x="3052" y="15501"/>
                    <a:pt x="2934" y="15592"/>
                    <a:pt x="2709" y="15770"/>
                  </a:cubicBezTo>
                  <a:cubicBezTo>
                    <a:pt x="2378" y="16022"/>
                    <a:pt x="2386" y="16322"/>
                    <a:pt x="2629" y="16621"/>
                  </a:cubicBezTo>
                  <a:cubicBezTo>
                    <a:pt x="2786" y="16820"/>
                    <a:pt x="2976" y="16920"/>
                    <a:pt x="3178" y="16920"/>
                  </a:cubicBezTo>
                  <a:cubicBezTo>
                    <a:pt x="3272" y="16920"/>
                    <a:pt x="3368" y="16899"/>
                    <a:pt x="3464" y="16857"/>
                  </a:cubicBezTo>
                  <a:cubicBezTo>
                    <a:pt x="3512" y="16991"/>
                    <a:pt x="3669" y="17108"/>
                    <a:pt x="3716" y="17250"/>
                  </a:cubicBezTo>
                  <a:cubicBezTo>
                    <a:pt x="3582" y="17290"/>
                    <a:pt x="3472" y="17384"/>
                    <a:pt x="3480" y="17565"/>
                  </a:cubicBezTo>
                  <a:cubicBezTo>
                    <a:pt x="3497" y="17824"/>
                    <a:pt x="3723" y="17889"/>
                    <a:pt x="3937" y="17904"/>
                  </a:cubicBezTo>
                  <a:cubicBezTo>
                    <a:pt x="3385" y="18108"/>
                    <a:pt x="2977" y="18550"/>
                    <a:pt x="2465" y="18809"/>
                  </a:cubicBezTo>
                  <a:cubicBezTo>
                    <a:pt x="2346" y="18990"/>
                    <a:pt x="2142" y="18975"/>
                    <a:pt x="1968" y="19052"/>
                  </a:cubicBezTo>
                  <a:cubicBezTo>
                    <a:pt x="1881" y="19100"/>
                    <a:pt x="1702" y="19132"/>
                    <a:pt x="1771" y="19266"/>
                  </a:cubicBezTo>
                  <a:cubicBezTo>
                    <a:pt x="1825" y="19359"/>
                    <a:pt x="1901" y="19482"/>
                    <a:pt x="2055" y="19482"/>
                  </a:cubicBezTo>
                  <a:cubicBezTo>
                    <a:pt x="2082" y="19482"/>
                    <a:pt x="2110" y="19478"/>
                    <a:pt x="2142" y="19470"/>
                  </a:cubicBezTo>
                  <a:cubicBezTo>
                    <a:pt x="2433" y="19383"/>
                    <a:pt x="2552" y="19187"/>
                    <a:pt x="2559" y="18903"/>
                  </a:cubicBezTo>
                  <a:cubicBezTo>
                    <a:pt x="2586" y="18906"/>
                    <a:pt x="2612" y="18907"/>
                    <a:pt x="2638" y="18907"/>
                  </a:cubicBezTo>
                  <a:cubicBezTo>
                    <a:pt x="2803" y="18907"/>
                    <a:pt x="2953" y="18860"/>
                    <a:pt x="3102" y="18779"/>
                  </a:cubicBezTo>
                  <a:cubicBezTo>
                    <a:pt x="3129" y="18760"/>
                    <a:pt x="3181" y="18747"/>
                    <a:pt x="3215" y="18747"/>
                  </a:cubicBezTo>
                  <a:cubicBezTo>
                    <a:pt x="3239" y="18747"/>
                    <a:pt x="3254" y="18753"/>
                    <a:pt x="3243" y="18769"/>
                  </a:cubicBezTo>
                  <a:cubicBezTo>
                    <a:pt x="3094" y="19069"/>
                    <a:pt x="3497" y="19077"/>
                    <a:pt x="3512" y="19281"/>
                  </a:cubicBezTo>
                  <a:cubicBezTo>
                    <a:pt x="3480" y="19313"/>
                    <a:pt x="3449" y="19336"/>
                    <a:pt x="3417" y="19368"/>
                  </a:cubicBezTo>
                  <a:cubicBezTo>
                    <a:pt x="3228" y="19368"/>
                    <a:pt x="3039" y="19376"/>
                    <a:pt x="2850" y="19376"/>
                  </a:cubicBezTo>
                  <a:cubicBezTo>
                    <a:pt x="2805" y="19356"/>
                    <a:pt x="2768" y="19348"/>
                    <a:pt x="2736" y="19348"/>
                  </a:cubicBezTo>
                  <a:cubicBezTo>
                    <a:pt x="2567" y="19348"/>
                    <a:pt x="2577" y="19594"/>
                    <a:pt x="2457" y="19659"/>
                  </a:cubicBezTo>
                  <a:cubicBezTo>
                    <a:pt x="2236" y="19699"/>
                    <a:pt x="2204" y="19873"/>
                    <a:pt x="2174" y="20044"/>
                  </a:cubicBezTo>
                  <a:cubicBezTo>
                    <a:pt x="2008" y="20298"/>
                    <a:pt x="2212" y="20298"/>
                    <a:pt x="2363" y="20337"/>
                  </a:cubicBezTo>
                  <a:cubicBezTo>
                    <a:pt x="2527" y="20462"/>
                    <a:pt x="2684" y="20596"/>
                    <a:pt x="2843" y="20723"/>
                  </a:cubicBezTo>
                  <a:lnTo>
                    <a:pt x="2850" y="20723"/>
                  </a:lnTo>
                  <a:cubicBezTo>
                    <a:pt x="2882" y="20730"/>
                    <a:pt x="2920" y="20730"/>
                    <a:pt x="2952" y="20730"/>
                  </a:cubicBezTo>
                  <a:cubicBezTo>
                    <a:pt x="3080" y="20774"/>
                    <a:pt x="3199" y="20897"/>
                    <a:pt x="3336" y="20897"/>
                  </a:cubicBezTo>
                  <a:cubicBezTo>
                    <a:pt x="3393" y="20897"/>
                    <a:pt x="3454" y="20875"/>
                    <a:pt x="3519" y="20817"/>
                  </a:cubicBezTo>
                  <a:cubicBezTo>
                    <a:pt x="3638" y="21192"/>
                    <a:pt x="3866" y="21237"/>
                    <a:pt x="4194" y="21237"/>
                  </a:cubicBezTo>
                  <a:cubicBezTo>
                    <a:pt x="4237" y="21237"/>
                    <a:pt x="4283" y="21236"/>
                    <a:pt x="4330" y="21235"/>
                  </a:cubicBezTo>
                  <a:cubicBezTo>
                    <a:pt x="4657" y="21235"/>
                    <a:pt x="4877" y="21001"/>
                    <a:pt x="5168" y="21001"/>
                  </a:cubicBezTo>
                  <a:cubicBezTo>
                    <a:pt x="5193" y="21001"/>
                    <a:pt x="5218" y="21002"/>
                    <a:pt x="5244" y="21006"/>
                  </a:cubicBezTo>
                  <a:cubicBezTo>
                    <a:pt x="5480" y="21076"/>
                    <a:pt x="5713" y="21145"/>
                    <a:pt x="5967" y="21145"/>
                  </a:cubicBezTo>
                  <a:cubicBezTo>
                    <a:pt x="6085" y="21145"/>
                    <a:pt x="6208" y="21130"/>
                    <a:pt x="6338" y="21093"/>
                  </a:cubicBezTo>
                  <a:lnTo>
                    <a:pt x="6338" y="21093"/>
                  </a:lnTo>
                  <a:cubicBezTo>
                    <a:pt x="6219" y="21265"/>
                    <a:pt x="5991" y="21210"/>
                    <a:pt x="5968" y="21439"/>
                  </a:cubicBezTo>
                  <a:cubicBezTo>
                    <a:pt x="6409" y="21531"/>
                    <a:pt x="6852" y="21563"/>
                    <a:pt x="7296" y="21563"/>
                  </a:cubicBezTo>
                  <a:cubicBezTo>
                    <a:pt x="7795" y="21563"/>
                    <a:pt x="8295" y="21523"/>
                    <a:pt x="8795" y="21486"/>
                  </a:cubicBezTo>
                  <a:cubicBezTo>
                    <a:pt x="8817" y="21494"/>
                    <a:pt x="8842" y="21509"/>
                    <a:pt x="8865" y="21526"/>
                  </a:cubicBezTo>
                  <a:cubicBezTo>
                    <a:pt x="8872" y="21707"/>
                    <a:pt x="8944" y="21856"/>
                    <a:pt x="9180" y="21896"/>
                  </a:cubicBezTo>
                  <a:cubicBezTo>
                    <a:pt x="9196" y="21898"/>
                    <a:pt x="9212" y="21898"/>
                    <a:pt x="9228" y="21898"/>
                  </a:cubicBezTo>
                  <a:cubicBezTo>
                    <a:pt x="9369" y="21898"/>
                    <a:pt x="9477" y="21836"/>
                    <a:pt x="9526" y="21722"/>
                  </a:cubicBezTo>
                  <a:cubicBezTo>
                    <a:pt x="9541" y="21723"/>
                    <a:pt x="9557" y="21723"/>
                    <a:pt x="9572" y="21723"/>
                  </a:cubicBezTo>
                  <a:cubicBezTo>
                    <a:pt x="9864" y="21723"/>
                    <a:pt x="10147" y="21656"/>
                    <a:pt x="10431" y="21588"/>
                  </a:cubicBezTo>
                  <a:cubicBezTo>
                    <a:pt x="10510" y="21511"/>
                    <a:pt x="10533" y="21325"/>
                    <a:pt x="10653" y="21325"/>
                  </a:cubicBezTo>
                  <a:cubicBezTo>
                    <a:pt x="10691" y="21325"/>
                    <a:pt x="10739" y="21344"/>
                    <a:pt x="10801" y="21392"/>
                  </a:cubicBezTo>
                  <a:cubicBezTo>
                    <a:pt x="10860" y="21607"/>
                    <a:pt x="11062" y="21953"/>
                    <a:pt x="10725" y="21953"/>
                  </a:cubicBezTo>
                  <a:cubicBezTo>
                    <a:pt x="10692" y="21953"/>
                    <a:pt x="10655" y="21950"/>
                    <a:pt x="10612" y="21943"/>
                  </a:cubicBezTo>
                  <a:cubicBezTo>
                    <a:pt x="10554" y="21934"/>
                    <a:pt x="10500" y="21929"/>
                    <a:pt x="10449" y="21929"/>
                  </a:cubicBezTo>
                  <a:cubicBezTo>
                    <a:pt x="10156" y="21929"/>
                    <a:pt x="9978" y="22076"/>
                    <a:pt x="9817" y="22250"/>
                  </a:cubicBezTo>
                  <a:cubicBezTo>
                    <a:pt x="9789" y="22199"/>
                    <a:pt x="9731" y="22154"/>
                    <a:pt x="9655" y="22154"/>
                  </a:cubicBezTo>
                  <a:cubicBezTo>
                    <a:pt x="9649" y="22154"/>
                    <a:pt x="9643" y="22154"/>
                    <a:pt x="9637" y="22155"/>
                  </a:cubicBezTo>
                  <a:cubicBezTo>
                    <a:pt x="9486" y="22155"/>
                    <a:pt x="9369" y="22274"/>
                    <a:pt x="9377" y="22423"/>
                  </a:cubicBezTo>
                  <a:cubicBezTo>
                    <a:pt x="9377" y="22518"/>
                    <a:pt x="9431" y="22580"/>
                    <a:pt x="9511" y="22612"/>
                  </a:cubicBezTo>
                  <a:cubicBezTo>
                    <a:pt x="9401" y="22824"/>
                    <a:pt x="9377" y="23045"/>
                    <a:pt x="9464" y="23289"/>
                  </a:cubicBezTo>
                  <a:cubicBezTo>
                    <a:pt x="9496" y="23383"/>
                    <a:pt x="9573" y="23502"/>
                    <a:pt x="9392" y="23549"/>
                  </a:cubicBezTo>
                  <a:cubicBezTo>
                    <a:pt x="9343" y="23560"/>
                    <a:pt x="9296" y="23566"/>
                    <a:pt x="9251" y="23566"/>
                  </a:cubicBezTo>
                  <a:cubicBezTo>
                    <a:pt x="8973" y="23566"/>
                    <a:pt x="8760" y="23366"/>
                    <a:pt x="8700" y="23020"/>
                  </a:cubicBezTo>
                  <a:cubicBezTo>
                    <a:pt x="8730" y="22848"/>
                    <a:pt x="8613" y="22746"/>
                    <a:pt x="8504" y="22643"/>
                  </a:cubicBezTo>
                  <a:cubicBezTo>
                    <a:pt x="8416" y="22572"/>
                    <a:pt x="8340" y="22543"/>
                    <a:pt x="8274" y="22543"/>
                  </a:cubicBezTo>
                  <a:cubicBezTo>
                    <a:pt x="8127" y="22543"/>
                    <a:pt x="8025" y="22686"/>
                    <a:pt x="7927" y="22831"/>
                  </a:cubicBezTo>
                  <a:cubicBezTo>
                    <a:pt x="7865" y="22926"/>
                    <a:pt x="7803" y="23020"/>
                    <a:pt x="7738" y="23124"/>
                  </a:cubicBezTo>
                  <a:cubicBezTo>
                    <a:pt x="7669" y="23304"/>
                    <a:pt x="7763" y="24099"/>
                    <a:pt x="7880" y="24266"/>
                  </a:cubicBezTo>
                  <a:cubicBezTo>
                    <a:pt x="7890" y="24273"/>
                    <a:pt x="7912" y="24273"/>
                    <a:pt x="7927" y="24273"/>
                  </a:cubicBezTo>
                  <a:cubicBezTo>
                    <a:pt x="7960" y="24305"/>
                    <a:pt x="7992" y="24328"/>
                    <a:pt x="8022" y="24360"/>
                  </a:cubicBezTo>
                  <a:cubicBezTo>
                    <a:pt x="8173" y="24494"/>
                    <a:pt x="8133" y="24666"/>
                    <a:pt x="8079" y="24825"/>
                  </a:cubicBezTo>
                  <a:cubicBezTo>
                    <a:pt x="8039" y="24957"/>
                    <a:pt x="8079" y="25021"/>
                    <a:pt x="8211" y="25044"/>
                  </a:cubicBezTo>
                  <a:cubicBezTo>
                    <a:pt x="8283" y="25091"/>
                    <a:pt x="8377" y="25123"/>
                    <a:pt x="8417" y="25193"/>
                  </a:cubicBezTo>
                  <a:cubicBezTo>
                    <a:pt x="8432" y="25225"/>
                    <a:pt x="8330" y="25320"/>
                    <a:pt x="8432" y="25375"/>
                  </a:cubicBezTo>
                  <a:cubicBezTo>
                    <a:pt x="8458" y="25391"/>
                    <a:pt x="8483" y="25398"/>
                    <a:pt x="8506" y="25398"/>
                  </a:cubicBezTo>
                  <a:cubicBezTo>
                    <a:pt x="8572" y="25398"/>
                    <a:pt x="8628" y="25346"/>
                    <a:pt x="8693" y="25327"/>
                  </a:cubicBezTo>
                  <a:cubicBezTo>
                    <a:pt x="8802" y="25447"/>
                    <a:pt x="8740" y="25698"/>
                    <a:pt x="8984" y="25705"/>
                  </a:cubicBezTo>
                  <a:cubicBezTo>
                    <a:pt x="9005" y="25706"/>
                    <a:pt x="9027" y="25707"/>
                    <a:pt x="9049" y="25707"/>
                  </a:cubicBezTo>
                  <a:cubicBezTo>
                    <a:pt x="9073" y="25707"/>
                    <a:pt x="9096" y="25706"/>
                    <a:pt x="9120" y="25706"/>
                  </a:cubicBezTo>
                  <a:cubicBezTo>
                    <a:pt x="9256" y="25706"/>
                    <a:pt x="9393" y="25715"/>
                    <a:pt x="9464" y="25832"/>
                  </a:cubicBezTo>
                  <a:cubicBezTo>
                    <a:pt x="9566" y="26013"/>
                    <a:pt x="9250" y="25966"/>
                    <a:pt x="9250" y="26108"/>
                  </a:cubicBezTo>
                  <a:cubicBezTo>
                    <a:pt x="9598" y="26399"/>
                    <a:pt x="10125" y="26280"/>
                    <a:pt x="10416" y="26675"/>
                  </a:cubicBezTo>
                  <a:cubicBezTo>
                    <a:pt x="10493" y="26818"/>
                    <a:pt x="10573" y="26942"/>
                    <a:pt x="10675" y="26942"/>
                  </a:cubicBezTo>
                  <a:cubicBezTo>
                    <a:pt x="10740" y="26942"/>
                    <a:pt x="10815" y="26891"/>
                    <a:pt x="10903" y="26762"/>
                  </a:cubicBezTo>
                  <a:cubicBezTo>
                    <a:pt x="10903" y="26729"/>
                    <a:pt x="10903" y="26705"/>
                    <a:pt x="10913" y="26675"/>
                  </a:cubicBezTo>
                  <a:cubicBezTo>
                    <a:pt x="10955" y="26639"/>
                    <a:pt x="11000" y="26623"/>
                    <a:pt x="11046" y="26623"/>
                  </a:cubicBezTo>
                  <a:cubicBezTo>
                    <a:pt x="11092" y="26623"/>
                    <a:pt x="11140" y="26639"/>
                    <a:pt x="11187" y="26667"/>
                  </a:cubicBezTo>
                  <a:cubicBezTo>
                    <a:pt x="11196" y="26697"/>
                    <a:pt x="11196" y="26729"/>
                    <a:pt x="11196" y="26762"/>
                  </a:cubicBezTo>
                  <a:cubicBezTo>
                    <a:pt x="11172" y="26911"/>
                    <a:pt x="11329" y="26958"/>
                    <a:pt x="11385" y="27068"/>
                  </a:cubicBezTo>
                  <a:cubicBezTo>
                    <a:pt x="11291" y="27123"/>
                    <a:pt x="11196" y="27187"/>
                    <a:pt x="11102" y="27242"/>
                  </a:cubicBezTo>
                  <a:cubicBezTo>
                    <a:pt x="10998" y="27304"/>
                    <a:pt x="10903" y="27366"/>
                    <a:pt x="10801" y="27430"/>
                  </a:cubicBezTo>
                  <a:cubicBezTo>
                    <a:pt x="10488" y="27500"/>
                    <a:pt x="10677" y="27689"/>
                    <a:pt x="10707" y="27839"/>
                  </a:cubicBezTo>
                  <a:cubicBezTo>
                    <a:pt x="10734" y="27950"/>
                    <a:pt x="10788" y="27984"/>
                    <a:pt x="10867" y="27984"/>
                  </a:cubicBezTo>
                  <a:cubicBezTo>
                    <a:pt x="10905" y="27984"/>
                    <a:pt x="10949" y="27976"/>
                    <a:pt x="10998" y="27965"/>
                  </a:cubicBezTo>
                  <a:cubicBezTo>
                    <a:pt x="11115" y="27943"/>
                    <a:pt x="11241" y="27912"/>
                    <a:pt x="11348" y="27912"/>
                  </a:cubicBezTo>
                  <a:cubicBezTo>
                    <a:pt x="11535" y="27912"/>
                    <a:pt x="11664" y="28005"/>
                    <a:pt x="11589" y="28390"/>
                  </a:cubicBezTo>
                  <a:cubicBezTo>
                    <a:pt x="11565" y="28487"/>
                    <a:pt x="11613" y="28577"/>
                    <a:pt x="11697" y="28577"/>
                  </a:cubicBezTo>
                  <a:cubicBezTo>
                    <a:pt x="11724" y="28577"/>
                    <a:pt x="11753" y="28568"/>
                    <a:pt x="11786" y="28547"/>
                  </a:cubicBezTo>
                  <a:cubicBezTo>
                    <a:pt x="11907" y="28462"/>
                    <a:pt x="11899" y="28217"/>
                    <a:pt x="12104" y="28217"/>
                  </a:cubicBezTo>
                  <a:cubicBezTo>
                    <a:pt x="12126" y="28217"/>
                    <a:pt x="12151" y="28220"/>
                    <a:pt x="12179" y="28226"/>
                  </a:cubicBezTo>
                  <a:cubicBezTo>
                    <a:pt x="12400" y="28273"/>
                    <a:pt x="12534" y="28375"/>
                    <a:pt x="12509" y="28619"/>
                  </a:cubicBezTo>
                  <a:cubicBezTo>
                    <a:pt x="12509" y="28619"/>
                    <a:pt x="12530" y="28629"/>
                    <a:pt x="12542" y="28629"/>
                  </a:cubicBezTo>
                  <a:cubicBezTo>
                    <a:pt x="12545" y="28629"/>
                    <a:pt x="12548" y="28628"/>
                    <a:pt x="12549" y="28627"/>
                  </a:cubicBezTo>
                  <a:cubicBezTo>
                    <a:pt x="12664" y="28522"/>
                    <a:pt x="12782" y="28488"/>
                    <a:pt x="12902" y="28488"/>
                  </a:cubicBezTo>
                  <a:cubicBezTo>
                    <a:pt x="13121" y="28488"/>
                    <a:pt x="13345" y="28600"/>
                    <a:pt x="13562" y="28600"/>
                  </a:cubicBezTo>
                  <a:cubicBezTo>
                    <a:pt x="13602" y="28600"/>
                    <a:pt x="13643" y="28596"/>
                    <a:pt x="13683" y="28587"/>
                  </a:cubicBezTo>
                  <a:lnTo>
                    <a:pt x="14391" y="28587"/>
                  </a:lnTo>
                  <a:cubicBezTo>
                    <a:pt x="14447" y="28587"/>
                    <a:pt x="14504" y="28588"/>
                    <a:pt x="14560" y="28588"/>
                  </a:cubicBezTo>
                  <a:cubicBezTo>
                    <a:pt x="14788" y="28588"/>
                    <a:pt x="15006" y="28563"/>
                    <a:pt x="15132" y="28303"/>
                  </a:cubicBezTo>
                  <a:cubicBezTo>
                    <a:pt x="15140" y="28311"/>
                    <a:pt x="15155" y="28320"/>
                    <a:pt x="15164" y="28328"/>
                  </a:cubicBezTo>
                  <a:cubicBezTo>
                    <a:pt x="15172" y="28343"/>
                    <a:pt x="15172" y="28358"/>
                    <a:pt x="15179" y="28375"/>
                  </a:cubicBezTo>
                  <a:cubicBezTo>
                    <a:pt x="15227" y="28492"/>
                    <a:pt x="15289" y="28594"/>
                    <a:pt x="15438" y="28642"/>
                  </a:cubicBezTo>
                  <a:cubicBezTo>
                    <a:pt x="15481" y="28697"/>
                    <a:pt x="15521" y="28719"/>
                    <a:pt x="15559" y="28719"/>
                  </a:cubicBezTo>
                  <a:cubicBezTo>
                    <a:pt x="15643" y="28719"/>
                    <a:pt x="15718" y="28614"/>
                    <a:pt x="15793" y="28500"/>
                  </a:cubicBezTo>
                  <a:cubicBezTo>
                    <a:pt x="15793" y="28492"/>
                    <a:pt x="15801" y="28492"/>
                    <a:pt x="15808" y="28485"/>
                  </a:cubicBezTo>
                  <a:cubicBezTo>
                    <a:pt x="15903" y="28453"/>
                    <a:pt x="15990" y="28422"/>
                    <a:pt x="16084" y="28390"/>
                  </a:cubicBezTo>
                  <a:cubicBezTo>
                    <a:pt x="16302" y="28601"/>
                    <a:pt x="16527" y="28818"/>
                    <a:pt x="16829" y="28818"/>
                  </a:cubicBezTo>
                  <a:cubicBezTo>
                    <a:pt x="16866" y="28818"/>
                    <a:pt x="16903" y="28815"/>
                    <a:pt x="16942" y="28808"/>
                  </a:cubicBezTo>
                  <a:cubicBezTo>
                    <a:pt x="17234" y="28756"/>
                    <a:pt x="17526" y="28739"/>
                    <a:pt x="17816" y="28739"/>
                  </a:cubicBezTo>
                  <a:cubicBezTo>
                    <a:pt x="18314" y="28739"/>
                    <a:pt x="18810" y="28788"/>
                    <a:pt x="19306" y="28788"/>
                  </a:cubicBezTo>
                  <a:cubicBezTo>
                    <a:pt x="19387" y="28788"/>
                    <a:pt x="19467" y="28786"/>
                    <a:pt x="19548" y="28783"/>
                  </a:cubicBezTo>
                  <a:cubicBezTo>
                    <a:pt x="19848" y="28768"/>
                    <a:pt x="20139" y="28783"/>
                    <a:pt x="20209" y="28398"/>
                  </a:cubicBezTo>
                  <a:cubicBezTo>
                    <a:pt x="20300" y="28295"/>
                    <a:pt x="20323" y="28102"/>
                    <a:pt x="20496" y="28102"/>
                  </a:cubicBezTo>
                  <a:cubicBezTo>
                    <a:pt x="20520" y="28102"/>
                    <a:pt x="20548" y="28106"/>
                    <a:pt x="20579" y="28114"/>
                  </a:cubicBezTo>
                  <a:cubicBezTo>
                    <a:pt x="20619" y="28328"/>
                    <a:pt x="20801" y="28358"/>
                    <a:pt x="20965" y="28398"/>
                  </a:cubicBezTo>
                  <a:cubicBezTo>
                    <a:pt x="20965" y="28398"/>
                    <a:pt x="20965" y="28405"/>
                    <a:pt x="20974" y="28405"/>
                  </a:cubicBezTo>
                  <a:cubicBezTo>
                    <a:pt x="20988" y="28523"/>
                    <a:pt x="21050" y="28660"/>
                    <a:pt x="21155" y="28660"/>
                  </a:cubicBezTo>
                  <a:cubicBezTo>
                    <a:pt x="21169" y="28660"/>
                    <a:pt x="21185" y="28657"/>
                    <a:pt x="21201" y="28651"/>
                  </a:cubicBezTo>
                  <a:cubicBezTo>
                    <a:pt x="21211" y="28651"/>
                    <a:pt x="21218" y="28642"/>
                    <a:pt x="21226" y="28642"/>
                  </a:cubicBezTo>
                  <a:cubicBezTo>
                    <a:pt x="21226" y="28666"/>
                    <a:pt x="21218" y="28689"/>
                    <a:pt x="21226" y="28713"/>
                  </a:cubicBezTo>
                  <a:cubicBezTo>
                    <a:pt x="21226" y="28950"/>
                    <a:pt x="21367" y="29161"/>
                    <a:pt x="21658" y="29178"/>
                  </a:cubicBezTo>
                  <a:cubicBezTo>
                    <a:pt x="21673" y="29179"/>
                    <a:pt x="21686" y="29180"/>
                    <a:pt x="21700" y="29180"/>
                  </a:cubicBezTo>
                  <a:cubicBezTo>
                    <a:pt x="21961" y="29180"/>
                    <a:pt x="22005" y="28972"/>
                    <a:pt x="22029" y="28768"/>
                  </a:cubicBezTo>
                  <a:cubicBezTo>
                    <a:pt x="22036" y="28736"/>
                    <a:pt x="22036" y="28713"/>
                    <a:pt x="22036" y="28689"/>
                  </a:cubicBezTo>
                  <a:cubicBezTo>
                    <a:pt x="22060" y="28694"/>
                    <a:pt x="22085" y="28696"/>
                    <a:pt x="22111" y="28696"/>
                  </a:cubicBezTo>
                  <a:cubicBezTo>
                    <a:pt x="22136" y="28696"/>
                    <a:pt x="22162" y="28694"/>
                    <a:pt x="22186" y="28689"/>
                  </a:cubicBezTo>
                  <a:cubicBezTo>
                    <a:pt x="22829" y="28644"/>
                    <a:pt x="23474" y="28625"/>
                    <a:pt x="24118" y="28625"/>
                  </a:cubicBezTo>
                  <a:cubicBezTo>
                    <a:pt x="24579" y="28625"/>
                    <a:pt x="25040" y="28635"/>
                    <a:pt x="25500" y="28651"/>
                  </a:cubicBezTo>
                  <a:cubicBezTo>
                    <a:pt x="25504" y="28651"/>
                    <a:pt x="25509" y="28651"/>
                    <a:pt x="25514" y="28651"/>
                  </a:cubicBezTo>
                  <a:cubicBezTo>
                    <a:pt x="25669" y="28651"/>
                    <a:pt x="25778" y="28547"/>
                    <a:pt x="25927" y="28547"/>
                  </a:cubicBezTo>
                  <a:cubicBezTo>
                    <a:pt x="25952" y="28547"/>
                    <a:pt x="25977" y="28550"/>
                    <a:pt x="26004" y="28557"/>
                  </a:cubicBezTo>
                  <a:cubicBezTo>
                    <a:pt x="26255" y="28621"/>
                    <a:pt x="26506" y="28644"/>
                    <a:pt x="26757" y="28644"/>
                  </a:cubicBezTo>
                  <a:cubicBezTo>
                    <a:pt x="27322" y="28644"/>
                    <a:pt x="27887" y="28531"/>
                    <a:pt x="28456" y="28531"/>
                  </a:cubicBezTo>
                  <a:cubicBezTo>
                    <a:pt x="28491" y="28531"/>
                    <a:pt x="28527" y="28531"/>
                    <a:pt x="28563" y="28532"/>
                  </a:cubicBezTo>
                  <a:cubicBezTo>
                    <a:pt x="28785" y="28532"/>
                    <a:pt x="28961" y="28664"/>
                    <a:pt x="29164" y="28664"/>
                  </a:cubicBezTo>
                  <a:cubicBezTo>
                    <a:pt x="29199" y="28664"/>
                    <a:pt x="29234" y="28660"/>
                    <a:pt x="29271" y="28651"/>
                  </a:cubicBezTo>
                  <a:cubicBezTo>
                    <a:pt x="29780" y="28540"/>
                    <a:pt x="30291" y="28479"/>
                    <a:pt x="30802" y="28479"/>
                  </a:cubicBezTo>
                  <a:cubicBezTo>
                    <a:pt x="31201" y="28479"/>
                    <a:pt x="31599" y="28516"/>
                    <a:pt x="31996" y="28594"/>
                  </a:cubicBezTo>
                  <a:cubicBezTo>
                    <a:pt x="32109" y="28618"/>
                    <a:pt x="32223" y="28627"/>
                    <a:pt x="32335" y="28627"/>
                  </a:cubicBezTo>
                  <a:cubicBezTo>
                    <a:pt x="32840" y="28627"/>
                    <a:pt x="33339" y="28437"/>
                    <a:pt x="33839" y="28437"/>
                  </a:cubicBezTo>
                  <a:cubicBezTo>
                    <a:pt x="34059" y="28437"/>
                    <a:pt x="34279" y="28474"/>
                    <a:pt x="34499" y="28579"/>
                  </a:cubicBezTo>
                  <a:cubicBezTo>
                    <a:pt x="34508" y="28585"/>
                    <a:pt x="34519" y="28587"/>
                    <a:pt x="34532" y="28587"/>
                  </a:cubicBezTo>
                  <a:cubicBezTo>
                    <a:pt x="34576" y="28587"/>
                    <a:pt x="34638" y="28559"/>
                    <a:pt x="34681" y="28540"/>
                  </a:cubicBezTo>
                  <a:cubicBezTo>
                    <a:pt x="34829" y="28464"/>
                    <a:pt x="34980" y="28439"/>
                    <a:pt x="35132" y="28439"/>
                  </a:cubicBezTo>
                  <a:cubicBezTo>
                    <a:pt x="35422" y="28439"/>
                    <a:pt x="35716" y="28529"/>
                    <a:pt x="36006" y="28529"/>
                  </a:cubicBezTo>
                  <a:cubicBezTo>
                    <a:pt x="36146" y="28529"/>
                    <a:pt x="36285" y="28508"/>
                    <a:pt x="36421" y="28445"/>
                  </a:cubicBezTo>
                  <a:cubicBezTo>
                    <a:pt x="36423" y="28444"/>
                    <a:pt x="36425" y="28444"/>
                    <a:pt x="36428" y="28444"/>
                  </a:cubicBezTo>
                  <a:cubicBezTo>
                    <a:pt x="36446" y="28444"/>
                    <a:pt x="36480" y="28463"/>
                    <a:pt x="36506" y="28470"/>
                  </a:cubicBezTo>
                  <a:cubicBezTo>
                    <a:pt x="36825" y="28573"/>
                    <a:pt x="37149" y="28602"/>
                    <a:pt x="37473" y="28602"/>
                  </a:cubicBezTo>
                  <a:cubicBezTo>
                    <a:pt x="37893" y="28602"/>
                    <a:pt x="38314" y="28553"/>
                    <a:pt x="38726" y="28547"/>
                  </a:cubicBezTo>
                  <a:cubicBezTo>
                    <a:pt x="38863" y="28545"/>
                    <a:pt x="39002" y="28544"/>
                    <a:pt x="39142" y="28544"/>
                  </a:cubicBezTo>
                  <a:cubicBezTo>
                    <a:pt x="39423" y="28544"/>
                    <a:pt x="39708" y="28547"/>
                    <a:pt x="39986" y="28547"/>
                  </a:cubicBezTo>
                  <a:cubicBezTo>
                    <a:pt x="40405" y="28547"/>
                    <a:pt x="40861" y="28658"/>
                    <a:pt x="41281" y="28658"/>
                  </a:cubicBezTo>
                  <a:cubicBezTo>
                    <a:pt x="41444" y="28658"/>
                    <a:pt x="41602" y="28641"/>
                    <a:pt x="41749" y="28594"/>
                  </a:cubicBezTo>
                  <a:cubicBezTo>
                    <a:pt x="41982" y="28518"/>
                    <a:pt x="42209" y="28491"/>
                    <a:pt x="42431" y="28491"/>
                  </a:cubicBezTo>
                  <a:cubicBezTo>
                    <a:pt x="42870" y="28491"/>
                    <a:pt x="43290" y="28598"/>
                    <a:pt x="43703" y="28651"/>
                  </a:cubicBezTo>
                  <a:cubicBezTo>
                    <a:pt x="43903" y="28674"/>
                    <a:pt x="44102" y="28682"/>
                    <a:pt x="44301" y="28682"/>
                  </a:cubicBezTo>
                  <a:cubicBezTo>
                    <a:pt x="44652" y="28682"/>
                    <a:pt x="45003" y="28659"/>
                    <a:pt x="45357" y="28659"/>
                  </a:cubicBezTo>
                  <a:cubicBezTo>
                    <a:pt x="45614" y="28659"/>
                    <a:pt x="45873" y="28671"/>
                    <a:pt x="46135" y="28713"/>
                  </a:cubicBezTo>
                  <a:cubicBezTo>
                    <a:pt x="46372" y="28755"/>
                    <a:pt x="46618" y="28769"/>
                    <a:pt x="46870" y="28769"/>
                  </a:cubicBezTo>
                  <a:cubicBezTo>
                    <a:pt x="47387" y="28769"/>
                    <a:pt x="47926" y="28709"/>
                    <a:pt x="48450" y="28698"/>
                  </a:cubicBezTo>
                  <a:cubicBezTo>
                    <a:pt x="48525" y="28696"/>
                    <a:pt x="48600" y="28694"/>
                    <a:pt x="48675" y="28694"/>
                  </a:cubicBezTo>
                  <a:cubicBezTo>
                    <a:pt x="49260" y="28694"/>
                    <a:pt x="49845" y="28766"/>
                    <a:pt x="50438" y="28766"/>
                  </a:cubicBezTo>
                  <a:cubicBezTo>
                    <a:pt x="50680" y="28766"/>
                    <a:pt x="50922" y="28755"/>
                    <a:pt x="51167" y="28721"/>
                  </a:cubicBezTo>
                  <a:cubicBezTo>
                    <a:pt x="51354" y="28697"/>
                    <a:pt x="51556" y="28663"/>
                    <a:pt x="51761" y="28663"/>
                  </a:cubicBezTo>
                  <a:cubicBezTo>
                    <a:pt x="51960" y="28663"/>
                    <a:pt x="52161" y="28695"/>
                    <a:pt x="52355" y="28800"/>
                  </a:cubicBezTo>
                  <a:cubicBezTo>
                    <a:pt x="52423" y="28840"/>
                    <a:pt x="52492" y="28853"/>
                    <a:pt x="52563" y="28853"/>
                  </a:cubicBezTo>
                  <a:cubicBezTo>
                    <a:pt x="52690" y="28853"/>
                    <a:pt x="52822" y="28810"/>
                    <a:pt x="52954" y="28800"/>
                  </a:cubicBezTo>
                  <a:cubicBezTo>
                    <a:pt x="53106" y="28788"/>
                    <a:pt x="53257" y="28782"/>
                    <a:pt x="53409" y="28782"/>
                  </a:cubicBezTo>
                  <a:cubicBezTo>
                    <a:pt x="53826" y="28782"/>
                    <a:pt x="54242" y="28823"/>
                    <a:pt x="54645" y="28863"/>
                  </a:cubicBezTo>
                  <a:cubicBezTo>
                    <a:pt x="54767" y="28876"/>
                    <a:pt x="54888" y="28881"/>
                    <a:pt x="55010" y="28881"/>
                  </a:cubicBezTo>
                  <a:cubicBezTo>
                    <a:pt x="55311" y="28881"/>
                    <a:pt x="55612" y="28852"/>
                    <a:pt x="55916" y="28852"/>
                  </a:cubicBezTo>
                  <a:cubicBezTo>
                    <a:pt x="56142" y="28852"/>
                    <a:pt x="56370" y="28868"/>
                    <a:pt x="56599" y="28925"/>
                  </a:cubicBezTo>
                  <a:cubicBezTo>
                    <a:pt x="56782" y="28970"/>
                    <a:pt x="56991" y="28988"/>
                    <a:pt x="57205" y="28988"/>
                  </a:cubicBezTo>
                  <a:cubicBezTo>
                    <a:pt x="57405" y="28988"/>
                    <a:pt x="57609" y="28972"/>
                    <a:pt x="57802" y="28950"/>
                  </a:cubicBezTo>
                  <a:cubicBezTo>
                    <a:pt x="57890" y="28939"/>
                    <a:pt x="57978" y="28935"/>
                    <a:pt x="58067" y="28935"/>
                  </a:cubicBezTo>
                  <a:cubicBezTo>
                    <a:pt x="58450" y="28935"/>
                    <a:pt x="58841" y="29015"/>
                    <a:pt x="59226" y="29015"/>
                  </a:cubicBezTo>
                  <a:cubicBezTo>
                    <a:pt x="59552" y="29015"/>
                    <a:pt x="59873" y="28957"/>
                    <a:pt x="60181" y="28746"/>
                  </a:cubicBezTo>
                  <a:cubicBezTo>
                    <a:pt x="60217" y="28719"/>
                    <a:pt x="60256" y="28706"/>
                    <a:pt x="60294" y="28706"/>
                  </a:cubicBezTo>
                  <a:cubicBezTo>
                    <a:pt x="60347" y="28706"/>
                    <a:pt x="60400" y="28731"/>
                    <a:pt x="60440" y="28776"/>
                  </a:cubicBezTo>
                  <a:cubicBezTo>
                    <a:pt x="60616" y="28963"/>
                    <a:pt x="60843" y="29017"/>
                    <a:pt x="61071" y="29017"/>
                  </a:cubicBezTo>
                  <a:cubicBezTo>
                    <a:pt x="61140" y="29017"/>
                    <a:pt x="61208" y="29012"/>
                    <a:pt x="61275" y="29004"/>
                  </a:cubicBezTo>
                  <a:cubicBezTo>
                    <a:pt x="61479" y="28982"/>
                    <a:pt x="61681" y="28973"/>
                    <a:pt x="61884" y="28973"/>
                  </a:cubicBezTo>
                  <a:cubicBezTo>
                    <a:pt x="62530" y="28973"/>
                    <a:pt x="63171" y="29062"/>
                    <a:pt x="63815" y="29062"/>
                  </a:cubicBezTo>
                  <a:cubicBezTo>
                    <a:pt x="63874" y="29062"/>
                    <a:pt x="63932" y="29061"/>
                    <a:pt x="63991" y="29059"/>
                  </a:cubicBezTo>
                  <a:cubicBezTo>
                    <a:pt x="64000" y="29059"/>
                    <a:pt x="64009" y="29059"/>
                    <a:pt x="64018" y="29059"/>
                  </a:cubicBezTo>
                  <a:cubicBezTo>
                    <a:pt x="64353" y="29059"/>
                    <a:pt x="64710" y="29155"/>
                    <a:pt x="65035" y="29155"/>
                  </a:cubicBezTo>
                  <a:cubicBezTo>
                    <a:pt x="65154" y="29155"/>
                    <a:pt x="65269" y="29142"/>
                    <a:pt x="65377" y="29106"/>
                  </a:cubicBezTo>
                  <a:cubicBezTo>
                    <a:pt x="65674" y="29013"/>
                    <a:pt x="65970" y="28983"/>
                    <a:pt x="66264" y="28983"/>
                  </a:cubicBezTo>
                  <a:cubicBezTo>
                    <a:pt x="66789" y="28983"/>
                    <a:pt x="67310" y="29079"/>
                    <a:pt x="67824" y="29084"/>
                  </a:cubicBezTo>
                  <a:cubicBezTo>
                    <a:pt x="67873" y="29084"/>
                    <a:pt x="67922" y="29085"/>
                    <a:pt x="67971" y="29085"/>
                  </a:cubicBezTo>
                  <a:cubicBezTo>
                    <a:pt x="68689" y="29085"/>
                    <a:pt x="69417" y="29035"/>
                    <a:pt x="70131" y="29012"/>
                  </a:cubicBezTo>
                  <a:cubicBezTo>
                    <a:pt x="70800" y="28997"/>
                    <a:pt x="71494" y="28942"/>
                    <a:pt x="72170" y="28870"/>
                  </a:cubicBezTo>
                  <a:cubicBezTo>
                    <a:pt x="72966" y="28783"/>
                    <a:pt x="73738" y="28681"/>
                    <a:pt x="74438" y="28328"/>
                  </a:cubicBezTo>
                  <a:cubicBezTo>
                    <a:pt x="74738" y="28169"/>
                    <a:pt x="75108" y="28084"/>
                    <a:pt x="75352" y="27816"/>
                  </a:cubicBezTo>
                  <a:cubicBezTo>
                    <a:pt x="75367" y="27791"/>
                    <a:pt x="75375" y="27769"/>
                    <a:pt x="75382" y="27744"/>
                  </a:cubicBezTo>
                  <a:cubicBezTo>
                    <a:pt x="75564" y="27383"/>
                    <a:pt x="75996" y="27272"/>
                    <a:pt x="76218" y="26951"/>
                  </a:cubicBezTo>
                  <a:cubicBezTo>
                    <a:pt x="76297" y="26979"/>
                    <a:pt x="76368" y="26991"/>
                    <a:pt x="76432" y="26991"/>
                  </a:cubicBezTo>
                  <a:cubicBezTo>
                    <a:pt x="76743" y="26991"/>
                    <a:pt x="76895" y="26699"/>
                    <a:pt x="77083" y="26478"/>
                  </a:cubicBezTo>
                  <a:cubicBezTo>
                    <a:pt x="77329" y="26454"/>
                    <a:pt x="77272" y="26217"/>
                    <a:pt x="77366" y="26091"/>
                  </a:cubicBezTo>
                  <a:lnTo>
                    <a:pt x="77376" y="26091"/>
                  </a:lnTo>
                  <a:cubicBezTo>
                    <a:pt x="77508" y="26091"/>
                    <a:pt x="77602" y="26028"/>
                    <a:pt x="77659" y="25902"/>
                  </a:cubicBezTo>
                  <a:cubicBezTo>
                    <a:pt x="77831" y="25832"/>
                    <a:pt x="77863" y="25690"/>
                    <a:pt x="77848" y="25524"/>
                  </a:cubicBezTo>
                  <a:cubicBezTo>
                    <a:pt x="77863" y="25352"/>
                    <a:pt x="77839" y="25210"/>
                    <a:pt x="77659" y="25131"/>
                  </a:cubicBezTo>
                  <a:cubicBezTo>
                    <a:pt x="77589" y="25093"/>
                    <a:pt x="77533" y="25077"/>
                    <a:pt x="77488" y="25077"/>
                  </a:cubicBezTo>
                  <a:cubicBezTo>
                    <a:pt x="77311" y="25077"/>
                    <a:pt x="77303" y="25326"/>
                    <a:pt x="77242" y="25439"/>
                  </a:cubicBezTo>
                  <a:cubicBezTo>
                    <a:pt x="77077" y="25733"/>
                    <a:pt x="76930" y="26016"/>
                    <a:pt x="76583" y="26016"/>
                  </a:cubicBezTo>
                  <a:cubicBezTo>
                    <a:pt x="76531" y="26016"/>
                    <a:pt x="76475" y="26010"/>
                    <a:pt x="76414" y="25996"/>
                  </a:cubicBezTo>
                  <a:cubicBezTo>
                    <a:pt x="76461" y="25784"/>
                    <a:pt x="76417" y="25713"/>
                    <a:pt x="76328" y="25713"/>
                  </a:cubicBezTo>
                  <a:cubicBezTo>
                    <a:pt x="76266" y="25713"/>
                    <a:pt x="76182" y="25747"/>
                    <a:pt x="76091" y="25792"/>
                  </a:cubicBezTo>
                  <a:cubicBezTo>
                    <a:pt x="75991" y="25842"/>
                    <a:pt x="75885" y="25906"/>
                    <a:pt x="75813" y="25906"/>
                  </a:cubicBezTo>
                  <a:cubicBezTo>
                    <a:pt x="75737" y="25906"/>
                    <a:pt x="75697" y="25837"/>
                    <a:pt x="75738" y="25611"/>
                  </a:cubicBezTo>
                  <a:cubicBezTo>
                    <a:pt x="75800" y="25549"/>
                    <a:pt x="75872" y="25486"/>
                    <a:pt x="75934" y="25422"/>
                  </a:cubicBezTo>
                  <a:cubicBezTo>
                    <a:pt x="76036" y="25258"/>
                    <a:pt x="76265" y="25163"/>
                    <a:pt x="76233" y="24927"/>
                  </a:cubicBezTo>
                  <a:cubicBezTo>
                    <a:pt x="76178" y="24470"/>
                    <a:pt x="76431" y="24131"/>
                    <a:pt x="76894" y="24077"/>
                  </a:cubicBezTo>
                  <a:cubicBezTo>
                    <a:pt x="76958" y="24139"/>
                    <a:pt x="77021" y="24201"/>
                    <a:pt x="77083" y="24273"/>
                  </a:cubicBezTo>
                  <a:cubicBezTo>
                    <a:pt x="77242" y="24201"/>
                    <a:pt x="77406" y="24139"/>
                    <a:pt x="77565" y="24077"/>
                  </a:cubicBezTo>
                  <a:cubicBezTo>
                    <a:pt x="77595" y="24077"/>
                    <a:pt x="77620" y="24084"/>
                    <a:pt x="77650" y="24084"/>
                  </a:cubicBezTo>
                  <a:cubicBezTo>
                    <a:pt x="77691" y="24161"/>
                    <a:pt x="77741" y="24238"/>
                    <a:pt x="77827" y="24238"/>
                  </a:cubicBezTo>
                  <a:cubicBezTo>
                    <a:pt x="77838" y="24238"/>
                    <a:pt x="77850" y="24236"/>
                    <a:pt x="77863" y="24233"/>
                  </a:cubicBezTo>
                  <a:cubicBezTo>
                    <a:pt x="78154" y="24171"/>
                    <a:pt x="78517" y="23376"/>
                    <a:pt x="78351" y="23115"/>
                  </a:cubicBezTo>
                  <a:cubicBezTo>
                    <a:pt x="78209" y="22879"/>
                    <a:pt x="78264" y="22635"/>
                    <a:pt x="78154" y="22384"/>
                  </a:cubicBezTo>
                  <a:lnTo>
                    <a:pt x="78154" y="22384"/>
                  </a:lnTo>
                  <a:cubicBezTo>
                    <a:pt x="78336" y="22407"/>
                    <a:pt x="78481" y="22548"/>
                    <a:pt x="78630" y="22548"/>
                  </a:cubicBezTo>
                  <a:cubicBezTo>
                    <a:pt x="78688" y="22548"/>
                    <a:pt x="78747" y="22527"/>
                    <a:pt x="78808" y="22471"/>
                  </a:cubicBezTo>
                  <a:cubicBezTo>
                    <a:pt x="79052" y="22257"/>
                    <a:pt x="78611" y="22195"/>
                    <a:pt x="78698" y="22013"/>
                  </a:cubicBezTo>
                  <a:cubicBezTo>
                    <a:pt x="78706" y="21998"/>
                    <a:pt x="78706" y="21981"/>
                    <a:pt x="78706" y="21966"/>
                  </a:cubicBezTo>
                  <a:cubicBezTo>
                    <a:pt x="78808" y="21872"/>
                    <a:pt x="78902" y="21777"/>
                    <a:pt x="78997" y="21675"/>
                  </a:cubicBezTo>
                  <a:cubicBezTo>
                    <a:pt x="78957" y="21596"/>
                    <a:pt x="78935" y="21486"/>
                    <a:pt x="78863" y="21424"/>
                  </a:cubicBezTo>
                  <a:cubicBezTo>
                    <a:pt x="78756" y="21322"/>
                    <a:pt x="78657" y="21284"/>
                    <a:pt x="78563" y="21284"/>
                  </a:cubicBezTo>
                  <a:cubicBezTo>
                    <a:pt x="78352" y="21284"/>
                    <a:pt x="78166" y="21477"/>
                    <a:pt x="77980" y="21581"/>
                  </a:cubicBezTo>
                  <a:cubicBezTo>
                    <a:pt x="77744" y="21715"/>
                    <a:pt x="77863" y="21856"/>
                    <a:pt x="78037" y="21959"/>
                  </a:cubicBezTo>
                  <a:cubicBezTo>
                    <a:pt x="77978" y="22037"/>
                    <a:pt x="77935" y="22120"/>
                    <a:pt x="77816" y="22120"/>
                  </a:cubicBezTo>
                  <a:cubicBezTo>
                    <a:pt x="77791" y="22120"/>
                    <a:pt x="77762" y="22116"/>
                    <a:pt x="77729" y="22108"/>
                  </a:cubicBezTo>
                  <a:cubicBezTo>
                    <a:pt x="77693" y="22097"/>
                    <a:pt x="77657" y="22093"/>
                    <a:pt x="77623" y="22093"/>
                  </a:cubicBezTo>
                  <a:cubicBezTo>
                    <a:pt x="77452" y="22093"/>
                    <a:pt x="77321" y="22219"/>
                    <a:pt x="77281" y="22416"/>
                  </a:cubicBezTo>
                  <a:cubicBezTo>
                    <a:pt x="77234" y="22605"/>
                    <a:pt x="77115" y="22754"/>
                    <a:pt x="77053" y="22935"/>
                  </a:cubicBezTo>
                  <a:cubicBezTo>
                    <a:pt x="77028" y="22935"/>
                    <a:pt x="77005" y="22935"/>
                    <a:pt x="76988" y="22943"/>
                  </a:cubicBezTo>
                  <a:cubicBezTo>
                    <a:pt x="76754" y="22943"/>
                    <a:pt x="76697" y="22622"/>
                    <a:pt x="76468" y="22622"/>
                  </a:cubicBezTo>
                  <a:cubicBezTo>
                    <a:pt x="76451" y="22622"/>
                    <a:pt x="76433" y="22624"/>
                    <a:pt x="76414" y="22627"/>
                  </a:cubicBezTo>
                  <a:cubicBezTo>
                    <a:pt x="76374" y="22336"/>
                    <a:pt x="76643" y="22289"/>
                    <a:pt x="76799" y="22155"/>
                  </a:cubicBezTo>
                  <a:cubicBezTo>
                    <a:pt x="76911" y="22211"/>
                    <a:pt x="77003" y="22236"/>
                    <a:pt x="77077" y="22236"/>
                  </a:cubicBezTo>
                  <a:cubicBezTo>
                    <a:pt x="77257" y="22236"/>
                    <a:pt x="77340" y="22090"/>
                    <a:pt x="77366" y="21856"/>
                  </a:cubicBezTo>
                  <a:lnTo>
                    <a:pt x="77376" y="21856"/>
                  </a:lnTo>
                  <a:cubicBezTo>
                    <a:pt x="77602" y="21690"/>
                    <a:pt x="77791" y="21462"/>
                    <a:pt x="78084" y="21399"/>
                  </a:cubicBezTo>
                  <a:cubicBezTo>
                    <a:pt x="78311" y="21360"/>
                    <a:pt x="78430" y="21195"/>
                    <a:pt x="78517" y="20999"/>
                  </a:cubicBezTo>
                  <a:cubicBezTo>
                    <a:pt x="78509" y="20691"/>
                    <a:pt x="78075" y="20621"/>
                    <a:pt x="78084" y="20360"/>
                  </a:cubicBezTo>
                  <a:cubicBezTo>
                    <a:pt x="78107" y="19873"/>
                    <a:pt x="77801" y="19833"/>
                    <a:pt x="77470" y="19770"/>
                  </a:cubicBezTo>
                  <a:cubicBezTo>
                    <a:pt x="77454" y="19766"/>
                    <a:pt x="77438" y="19763"/>
                    <a:pt x="77422" y="19763"/>
                  </a:cubicBezTo>
                  <a:cubicBezTo>
                    <a:pt x="77406" y="19763"/>
                    <a:pt x="77391" y="19766"/>
                    <a:pt x="77376" y="19770"/>
                  </a:cubicBezTo>
                  <a:cubicBezTo>
                    <a:pt x="77217" y="19770"/>
                    <a:pt x="77083" y="19833"/>
                    <a:pt x="76988" y="19959"/>
                  </a:cubicBezTo>
                  <a:cubicBezTo>
                    <a:pt x="76958" y="19959"/>
                    <a:pt x="76926" y="19959"/>
                    <a:pt x="76894" y="19967"/>
                  </a:cubicBezTo>
                  <a:cubicBezTo>
                    <a:pt x="76792" y="19942"/>
                    <a:pt x="76675" y="19967"/>
                    <a:pt x="76603" y="19856"/>
                  </a:cubicBezTo>
                  <a:cubicBezTo>
                    <a:pt x="76620" y="19667"/>
                    <a:pt x="76563" y="19502"/>
                    <a:pt x="76414" y="19383"/>
                  </a:cubicBezTo>
                  <a:cubicBezTo>
                    <a:pt x="76131" y="19266"/>
                    <a:pt x="76170" y="18881"/>
                    <a:pt x="75807" y="18794"/>
                  </a:cubicBezTo>
                  <a:cubicBezTo>
                    <a:pt x="76083" y="18659"/>
                    <a:pt x="76359" y="18746"/>
                    <a:pt x="76508" y="18510"/>
                  </a:cubicBezTo>
                  <a:cubicBezTo>
                    <a:pt x="76697" y="18329"/>
                    <a:pt x="76714" y="18117"/>
                    <a:pt x="76675" y="17864"/>
                  </a:cubicBezTo>
                  <a:cubicBezTo>
                    <a:pt x="76620" y="17573"/>
                    <a:pt x="76966" y="17148"/>
                    <a:pt x="77264" y="17101"/>
                  </a:cubicBezTo>
                  <a:cubicBezTo>
                    <a:pt x="77304" y="17188"/>
                    <a:pt x="77344" y="17274"/>
                    <a:pt x="77376" y="17361"/>
                  </a:cubicBezTo>
                  <a:cubicBezTo>
                    <a:pt x="77492" y="17428"/>
                    <a:pt x="77590" y="17456"/>
                    <a:pt x="77674" y="17456"/>
                  </a:cubicBezTo>
                  <a:cubicBezTo>
                    <a:pt x="77909" y="17456"/>
                    <a:pt x="78037" y="17233"/>
                    <a:pt x="78147" y="16983"/>
                  </a:cubicBezTo>
                  <a:lnTo>
                    <a:pt x="79099" y="16116"/>
                  </a:lnTo>
                  <a:cubicBezTo>
                    <a:pt x="79178" y="16069"/>
                    <a:pt x="79178" y="15999"/>
                    <a:pt x="79178" y="15912"/>
                  </a:cubicBezTo>
                  <a:cubicBezTo>
                    <a:pt x="79146" y="15345"/>
                    <a:pt x="78878" y="14920"/>
                    <a:pt x="78423" y="14590"/>
                  </a:cubicBezTo>
                  <a:cubicBezTo>
                    <a:pt x="78477" y="14282"/>
                    <a:pt x="78154" y="14274"/>
                    <a:pt x="78037" y="14110"/>
                  </a:cubicBezTo>
                  <a:lnTo>
                    <a:pt x="78028" y="14110"/>
                  </a:lnTo>
                  <a:cubicBezTo>
                    <a:pt x="77958" y="14102"/>
                    <a:pt x="77886" y="14085"/>
                    <a:pt x="77856" y="14008"/>
                  </a:cubicBezTo>
                  <a:cubicBezTo>
                    <a:pt x="77875" y="13745"/>
                    <a:pt x="78041" y="13723"/>
                    <a:pt x="78219" y="13723"/>
                  </a:cubicBezTo>
                  <a:cubicBezTo>
                    <a:pt x="78255" y="13723"/>
                    <a:pt x="78292" y="13724"/>
                    <a:pt x="78328" y="13724"/>
                  </a:cubicBezTo>
                  <a:cubicBezTo>
                    <a:pt x="78878" y="13598"/>
                    <a:pt x="79186" y="13346"/>
                    <a:pt x="79091" y="12991"/>
                  </a:cubicBezTo>
                  <a:cubicBezTo>
                    <a:pt x="79005" y="12675"/>
                    <a:pt x="79114" y="12479"/>
                    <a:pt x="79288" y="12275"/>
                  </a:cubicBezTo>
                  <a:cubicBezTo>
                    <a:pt x="79462" y="12260"/>
                    <a:pt x="79658" y="12039"/>
                    <a:pt x="79634" y="12031"/>
                  </a:cubicBezTo>
                  <a:cubicBezTo>
                    <a:pt x="79186" y="11778"/>
                    <a:pt x="79792" y="11653"/>
                    <a:pt x="79681" y="11447"/>
                  </a:cubicBezTo>
                  <a:cubicBezTo>
                    <a:pt x="79654" y="11436"/>
                    <a:pt x="79629" y="11431"/>
                    <a:pt x="79603" y="11431"/>
                  </a:cubicBezTo>
                  <a:cubicBezTo>
                    <a:pt x="79494" y="11431"/>
                    <a:pt x="79395" y="11521"/>
                    <a:pt x="79280" y="11527"/>
                  </a:cubicBezTo>
                  <a:cubicBezTo>
                    <a:pt x="79248" y="11533"/>
                    <a:pt x="79216" y="11536"/>
                    <a:pt x="79183" y="11536"/>
                  </a:cubicBezTo>
                  <a:cubicBezTo>
                    <a:pt x="79009" y="11536"/>
                    <a:pt x="78831" y="11460"/>
                    <a:pt x="78657" y="11460"/>
                  </a:cubicBezTo>
                  <a:cubicBezTo>
                    <a:pt x="78545" y="11460"/>
                    <a:pt x="78434" y="11492"/>
                    <a:pt x="78328" y="11598"/>
                  </a:cubicBezTo>
                  <a:cubicBezTo>
                    <a:pt x="78082" y="11524"/>
                    <a:pt x="77894" y="11288"/>
                    <a:pt x="77602" y="11288"/>
                  </a:cubicBezTo>
                  <a:cubicBezTo>
                    <a:pt x="77584" y="11288"/>
                    <a:pt x="77566" y="11289"/>
                    <a:pt x="77548" y="11290"/>
                  </a:cubicBezTo>
                  <a:cubicBezTo>
                    <a:pt x="77542" y="11291"/>
                    <a:pt x="77537" y="11292"/>
                    <a:pt x="77532" y="11292"/>
                  </a:cubicBezTo>
                  <a:cubicBezTo>
                    <a:pt x="77433" y="11292"/>
                    <a:pt x="77382" y="11158"/>
                    <a:pt x="77366" y="11047"/>
                  </a:cubicBezTo>
                  <a:cubicBezTo>
                    <a:pt x="77359" y="10937"/>
                    <a:pt x="77398" y="10858"/>
                    <a:pt x="77517" y="10843"/>
                  </a:cubicBezTo>
                  <a:cubicBezTo>
                    <a:pt x="77910" y="10786"/>
                    <a:pt x="78209" y="10472"/>
                    <a:pt x="78611" y="10448"/>
                  </a:cubicBezTo>
                  <a:cubicBezTo>
                    <a:pt x="78689" y="10465"/>
                    <a:pt x="78776" y="10480"/>
                    <a:pt x="78816" y="10559"/>
                  </a:cubicBezTo>
                  <a:cubicBezTo>
                    <a:pt x="78642" y="10965"/>
                    <a:pt x="78850" y="11047"/>
                    <a:pt x="79172" y="11047"/>
                  </a:cubicBezTo>
                  <a:cubicBezTo>
                    <a:pt x="79187" y="11047"/>
                    <a:pt x="79202" y="11047"/>
                    <a:pt x="79218" y="11047"/>
                  </a:cubicBezTo>
                  <a:cubicBezTo>
                    <a:pt x="79549" y="11039"/>
                    <a:pt x="79681" y="10818"/>
                    <a:pt x="79785" y="10559"/>
                  </a:cubicBezTo>
                  <a:cubicBezTo>
                    <a:pt x="79989" y="10323"/>
                    <a:pt x="79721" y="9913"/>
                    <a:pt x="80076" y="9747"/>
                  </a:cubicBezTo>
                  <a:cubicBezTo>
                    <a:pt x="80352" y="9614"/>
                    <a:pt x="80352" y="9426"/>
                    <a:pt x="80233" y="9204"/>
                  </a:cubicBezTo>
                  <a:cubicBezTo>
                    <a:pt x="80127" y="9022"/>
                    <a:pt x="79998" y="8861"/>
                    <a:pt x="79802" y="8861"/>
                  </a:cubicBezTo>
                  <a:cubicBezTo>
                    <a:pt x="79736" y="8861"/>
                    <a:pt x="79662" y="8879"/>
                    <a:pt x="79579" y="8921"/>
                  </a:cubicBezTo>
                  <a:lnTo>
                    <a:pt x="79484" y="8921"/>
                  </a:lnTo>
                  <a:lnTo>
                    <a:pt x="79484" y="8929"/>
                  </a:lnTo>
                  <a:cubicBezTo>
                    <a:pt x="79375" y="8849"/>
                    <a:pt x="79398" y="8740"/>
                    <a:pt x="79390" y="8638"/>
                  </a:cubicBezTo>
                  <a:cubicBezTo>
                    <a:pt x="79390" y="8481"/>
                    <a:pt x="79303" y="8354"/>
                    <a:pt x="79201" y="8245"/>
                  </a:cubicBezTo>
                  <a:cubicBezTo>
                    <a:pt x="79193" y="8220"/>
                    <a:pt x="79178" y="8205"/>
                    <a:pt x="79171" y="8180"/>
                  </a:cubicBezTo>
                  <a:lnTo>
                    <a:pt x="79171" y="8180"/>
                  </a:lnTo>
                  <a:cubicBezTo>
                    <a:pt x="79178" y="8197"/>
                    <a:pt x="79193" y="8220"/>
                    <a:pt x="79201" y="8245"/>
                  </a:cubicBezTo>
                  <a:cubicBezTo>
                    <a:pt x="79209" y="7976"/>
                    <a:pt x="79161" y="7668"/>
                    <a:pt x="78918" y="7583"/>
                  </a:cubicBezTo>
                  <a:cubicBezTo>
                    <a:pt x="78567" y="7463"/>
                    <a:pt x="78184" y="7381"/>
                    <a:pt x="77798" y="7381"/>
                  </a:cubicBezTo>
                  <a:cubicBezTo>
                    <a:pt x="77752" y="7381"/>
                    <a:pt x="77705" y="7382"/>
                    <a:pt x="77659" y="7385"/>
                  </a:cubicBezTo>
                  <a:cubicBezTo>
                    <a:pt x="77656" y="7385"/>
                    <a:pt x="77652" y="7385"/>
                    <a:pt x="77648" y="7385"/>
                  </a:cubicBezTo>
                  <a:cubicBezTo>
                    <a:pt x="77371" y="7385"/>
                    <a:pt x="77147" y="7617"/>
                    <a:pt x="76874" y="7617"/>
                  </a:cubicBezTo>
                  <a:cubicBezTo>
                    <a:pt x="76818" y="7617"/>
                    <a:pt x="76759" y="7607"/>
                    <a:pt x="76697" y="7583"/>
                  </a:cubicBezTo>
                  <a:cubicBezTo>
                    <a:pt x="76667" y="7574"/>
                    <a:pt x="76643" y="7574"/>
                    <a:pt x="76611" y="7574"/>
                  </a:cubicBezTo>
                  <a:cubicBezTo>
                    <a:pt x="76603" y="7566"/>
                    <a:pt x="76595" y="7566"/>
                    <a:pt x="76588" y="7559"/>
                  </a:cubicBezTo>
                  <a:cubicBezTo>
                    <a:pt x="76493" y="7504"/>
                    <a:pt x="76399" y="7425"/>
                    <a:pt x="76297" y="7394"/>
                  </a:cubicBezTo>
                  <a:cubicBezTo>
                    <a:pt x="76029" y="7315"/>
                    <a:pt x="75949" y="7158"/>
                    <a:pt x="76115" y="6945"/>
                  </a:cubicBezTo>
                  <a:cubicBezTo>
                    <a:pt x="76280" y="6733"/>
                    <a:pt x="76225" y="6614"/>
                    <a:pt x="75989" y="6544"/>
                  </a:cubicBezTo>
                  <a:cubicBezTo>
                    <a:pt x="76052" y="6473"/>
                    <a:pt x="76112" y="6454"/>
                    <a:pt x="76170" y="6454"/>
                  </a:cubicBezTo>
                  <a:cubicBezTo>
                    <a:pt x="76237" y="6454"/>
                    <a:pt x="76300" y="6480"/>
                    <a:pt x="76361" y="6480"/>
                  </a:cubicBezTo>
                  <a:cubicBezTo>
                    <a:pt x="76366" y="6480"/>
                    <a:pt x="76370" y="6480"/>
                    <a:pt x="76374" y="6480"/>
                  </a:cubicBezTo>
                  <a:cubicBezTo>
                    <a:pt x="76486" y="6472"/>
                    <a:pt x="76595" y="6385"/>
                    <a:pt x="76697" y="6338"/>
                  </a:cubicBezTo>
                  <a:cubicBezTo>
                    <a:pt x="76871" y="6338"/>
                    <a:pt x="77028" y="6355"/>
                    <a:pt x="77187" y="6472"/>
                  </a:cubicBezTo>
                  <a:cubicBezTo>
                    <a:pt x="77365" y="6614"/>
                    <a:pt x="77502" y="6687"/>
                    <a:pt x="77611" y="6687"/>
                  </a:cubicBezTo>
                  <a:cubicBezTo>
                    <a:pt x="77779" y="6687"/>
                    <a:pt x="77878" y="6511"/>
                    <a:pt x="77950" y="6142"/>
                  </a:cubicBezTo>
                  <a:cubicBezTo>
                    <a:pt x="78209" y="5803"/>
                    <a:pt x="78045" y="5354"/>
                    <a:pt x="78241" y="5000"/>
                  </a:cubicBezTo>
                  <a:cubicBezTo>
                    <a:pt x="78398" y="4844"/>
                    <a:pt x="78557" y="4677"/>
                    <a:pt x="78714" y="4520"/>
                  </a:cubicBezTo>
                  <a:cubicBezTo>
                    <a:pt x="78902" y="4314"/>
                    <a:pt x="78816" y="4158"/>
                    <a:pt x="78619" y="4031"/>
                  </a:cubicBezTo>
                  <a:cubicBezTo>
                    <a:pt x="78532" y="4016"/>
                    <a:pt x="78509" y="3954"/>
                    <a:pt x="78492" y="3882"/>
                  </a:cubicBezTo>
                  <a:lnTo>
                    <a:pt x="78492" y="3882"/>
                  </a:lnTo>
                  <a:cubicBezTo>
                    <a:pt x="78540" y="3921"/>
                    <a:pt x="78579" y="3976"/>
                    <a:pt x="78619" y="4031"/>
                  </a:cubicBezTo>
                  <a:cubicBezTo>
                    <a:pt x="78619" y="3867"/>
                    <a:pt x="78532" y="3757"/>
                    <a:pt x="78430" y="3653"/>
                  </a:cubicBezTo>
                  <a:cubicBezTo>
                    <a:pt x="78423" y="3646"/>
                    <a:pt x="78406" y="3638"/>
                    <a:pt x="78398" y="3630"/>
                  </a:cubicBezTo>
                  <a:cubicBezTo>
                    <a:pt x="78169" y="3434"/>
                    <a:pt x="77871" y="3292"/>
                    <a:pt x="77918" y="2929"/>
                  </a:cubicBezTo>
                  <a:cubicBezTo>
                    <a:pt x="77918" y="2909"/>
                    <a:pt x="77808" y="2848"/>
                    <a:pt x="77770" y="2848"/>
                  </a:cubicBezTo>
                  <a:cubicBezTo>
                    <a:pt x="77766" y="2848"/>
                    <a:pt x="77763" y="2849"/>
                    <a:pt x="77761" y="2850"/>
                  </a:cubicBezTo>
                  <a:cubicBezTo>
                    <a:pt x="77626" y="2945"/>
                    <a:pt x="77471" y="2950"/>
                    <a:pt x="77312" y="2950"/>
                  </a:cubicBezTo>
                  <a:cubicBezTo>
                    <a:pt x="77293" y="2950"/>
                    <a:pt x="77274" y="2950"/>
                    <a:pt x="77255" y="2950"/>
                  </a:cubicBezTo>
                  <a:cubicBezTo>
                    <a:pt x="77035" y="2950"/>
                    <a:pt x="76810" y="2959"/>
                    <a:pt x="76620" y="3198"/>
                  </a:cubicBezTo>
                  <a:cubicBezTo>
                    <a:pt x="76642" y="2766"/>
                    <a:pt x="76491" y="2590"/>
                    <a:pt x="76165" y="2590"/>
                  </a:cubicBezTo>
                  <a:cubicBezTo>
                    <a:pt x="76151" y="2590"/>
                    <a:pt x="76137" y="2591"/>
                    <a:pt x="76123" y="2591"/>
                  </a:cubicBezTo>
                  <a:cubicBezTo>
                    <a:pt x="76108" y="2552"/>
                    <a:pt x="76068" y="2504"/>
                    <a:pt x="76076" y="2472"/>
                  </a:cubicBezTo>
                  <a:cubicBezTo>
                    <a:pt x="76108" y="2370"/>
                    <a:pt x="76312" y="2300"/>
                    <a:pt x="76163" y="2166"/>
                  </a:cubicBezTo>
                  <a:cubicBezTo>
                    <a:pt x="76125" y="2135"/>
                    <a:pt x="76090" y="2123"/>
                    <a:pt x="76058" y="2123"/>
                  </a:cubicBezTo>
                  <a:cubicBezTo>
                    <a:pt x="75975" y="2123"/>
                    <a:pt x="75908" y="2204"/>
                    <a:pt x="75840" y="2261"/>
                  </a:cubicBezTo>
                  <a:cubicBezTo>
                    <a:pt x="75790" y="2303"/>
                    <a:pt x="75740" y="2365"/>
                    <a:pt x="75643" y="2365"/>
                  </a:cubicBezTo>
                  <a:cubicBezTo>
                    <a:pt x="75633" y="2365"/>
                    <a:pt x="75622" y="2364"/>
                    <a:pt x="75611" y="2363"/>
                  </a:cubicBezTo>
                  <a:cubicBezTo>
                    <a:pt x="75596" y="2261"/>
                    <a:pt x="75705" y="2094"/>
                    <a:pt x="75549" y="2039"/>
                  </a:cubicBezTo>
                  <a:cubicBezTo>
                    <a:pt x="75526" y="2031"/>
                    <a:pt x="75506" y="2027"/>
                    <a:pt x="75488" y="2027"/>
                  </a:cubicBezTo>
                  <a:cubicBezTo>
                    <a:pt x="75391" y="2027"/>
                    <a:pt x="75368" y="2141"/>
                    <a:pt x="75328" y="2221"/>
                  </a:cubicBezTo>
                  <a:cubicBezTo>
                    <a:pt x="75289" y="2293"/>
                    <a:pt x="75223" y="2299"/>
                    <a:pt x="75156" y="2299"/>
                  </a:cubicBezTo>
                  <a:cubicBezTo>
                    <a:pt x="75143" y="2299"/>
                    <a:pt x="75130" y="2299"/>
                    <a:pt x="75117" y="2299"/>
                  </a:cubicBezTo>
                  <a:cubicBezTo>
                    <a:pt x="75103" y="2299"/>
                    <a:pt x="75089" y="2299"/>
                    <a:pt x="75076" y="2300"/>
                  </a:cubicBezTo>
                  <a:cubicBezTo>
                    <a:pt x="75037" y="2268"/>
                    <a:pt x="75004" y="2236"/>
                    <a:pt x="74974" y="2206"/>
                  </a:cubicBezTo>
                  <a:cubicBezTo>
                    <a:pt x="74808" y="2057"/>
                    <a:pt x="74589" y="2079"/>
                    <a:pt x="74400" y="2032"/>
                  </a:cubicBezTo>
                  <a:lnTo>
                    <a:pt x="74390" y="2032"/>
                  </a:lnTo>
                  <a:cubicBezTo>
                    <a:pt x="74336" y="2024"/>
                    <a:pt x="74273" y="2017"/>
                    <a:pt x="74211" y="2009"/>
                  </a:cubicBezTo>
                  <a:cubicBezTo>
                    <a:pt x="74096" y="1837"/>
                    <a:pt x="73978" y="1690"/>
                    <a:pt x="73835" y="1690"/>
                  </a:cubicBezTo>
                  <a:cubicBezTo>
                    <a:pt x="73744" y="1690"/>
                    <a:pt x="73642" y="1751"/>
                    <a:pt x="73525" y="1905"/>
                  </a:cubicBezTo>
                  <a:cubicBezTo>
                    <a:pt x="73513" y="1922"/>
                    <a:pt x="73483" y="1926"/>
                    <a:pt x="73447" y="1926"/>
                  </a:cubicBezTo>
                  <a:cubicBezTo>
                    <a:pt x="73413" y="1926"/>
                    <a:pt x="73375" y="1922"/>
                    <a:pt x="73344" y="1922"/>
                  </a:cubicBezTo>
                  <a:lnTo>
                    <a:pt x="72478" y="1922"/>
                  </a:lnTo>
                  <a:cubicBezTo>
                    <a:pt x="72405" y="1636"/>
                    <a:pt x="72275" y="1491"/>
                    <a:pt x="72093" y="1491"/>
                  </a:cubicBezTo>
                  <a:cubicBezTo>
                    <a:pt x="71960" y="1491"/>
                    <a:pt x="71799" y="1569"/>
                    <a:pt x="71613" y="1726"/>
                  </a:cubicBezTo>
                  <a:cubicBezTo>
                    <a:pt x="71580" y="1730"/>
                    <a:pt x="71546" y="1731"/>
                    <a:pt x="71511" y="1731"/>
                  </a:cubicBezTo>
                  <a:cubicBezTo>
                    <a:pt x="71476" y="1731"/>
                    <a:pt x="71440" y="1730"/>
                    <a:pt x="71405" y="1730"/>
                  </a:cubicBezTo>
                  <a:cubicBezTo>
                    <a:pt x="71286" y="1730"/>
                    <a:pt x="71170" y="1742"/>
                    <a:pt x="71076" y="1851"/>
                  </a:cubicBezTo>
                  <a:cubicBezTo>
                    <a:pt x="71021" y="1915"/>
                    <a:pt x="70951" y="1970"/>
                    <a:pt x="70887" y="2032"/>
                  </a:cubicBezTo>
                  <a:cubicBezTo>
                    <a:pt x="70753" y="1861"/>
                    <a:pt x="70550" y="1853"/>
                    <a:pt x="70372" y="1853"/>
                  </a:cubicBezTo>
                  <a:cubicBezTo>
                    <a:pt x="70355" y="1853"/>
                    <a:pt x="70338" y="1853"/>
                    <a:pt x="70322" y="1853"/>
                  </a:cubicBezTo>
                  <a:cubicBezTo>
                    <a:pt x="70218" y="1853"/>
                    <a:pt x="70127" y="1850"/>
                    <a:pt x="70069" y="1811"/>
                  </a:cubicBezTo>
                  <a:cubicBezTo>
                    <a:pt x="69896" y="1698"/>
                    <a:pt x="69726" y="1663"/>
                    <a:pt x="69558" y="1663"/>
                  </a:cubicBezTo>
                  <a:cubicBezTo>
                    <a:pt x="69289" y="1663"/>
                    <a:pt x="69026" y="1752"/>
                    <a:pt x="68765" y="1752"/>
                  </a:cubicBezTo>
                  <a:cubicBezTo>
                    <a:pt x="68690" y="1752"/>
                    <a:pt x="68616" y="1744"/>
                    <a:pt x="68542" y="1726"/>
                  </a:cubicBezTo>
                  <a:cubicBezTo>
                    <a:pt x="68421" y="1708"/>
                    <a:pt x="68317" y="1569"/>
                    <a:pt x="68193" y="1569"/>
                  </a:cubicBezTo>
                  <a:cubicBezTo>
                    <a:pt x="68147" y="1569"/>
                    <a:pt x="68098" y="1588"/>
                    <a:pt x="68045" y="1639"/>
                  </a:cubicBezTo>
                  <a:cubicBezTo>
                    <a:pt x="68013" y="1669"/>
                    <a:pt x="68006" y="1764"/>
                    <a:pt x="68030" y="1803"/>
                  </a:cubicBezTo>
                  <a:cubicBezTo>
                    <a:pt x="68076" y="1870"/>
                    <a:pt x="68125" y="1891"/>
                    <a:pt x="68175" y="1891"/>
                  </a:cubicBezTo>
                  <a:cubicBezTo>
                    <a:pt x="68266" y="1891"/>
                    <a:pt x="68362" y="1821"/>
                    <a:pt x="68456" y="1821"/>
                  </a:cubicBezTo>
                  <a:cubicBezTo>
                    <a:pt x="68471" y="1821"/>
                    <a:pt x="68487" y="1823"/>
                    <a:pt x="68503" y="1828"/>
                  </a:cubicBezTo>
                  <a:cubicBezTo>
                    <a:pt x="68505" y="1830"/>
                    <a:pt x="68509" y="1831"/>
                    <a:pt x="68513" y="1831"/>
                  </a:cubicBezTo>
                  <a:cubicBezTo>
                    <a:pt x="68521" y="1831"/>
                    <a:pt x="68531" y="1828"/>
                    <a:pt x="68542" y="1828"/>
                  </a:cubicBezTo>
                  <a:cubicBezTo>
                    <a:pt x="68518" y="2017"/>
                    <a:pt x="68486" y="2213"/>
                    <a:pt x="68455" y="2402"/>
                  </a:cubicBezTo>
                  <a:lnTo>
                    <a:pt x="68353" y="2497"/>
                  </a:lnTo>
                  <a:lnTo>
                    <a:pt x="68267" y="2497"/>
                  </a:lnTo>
                  <a:cubicBezTo>
                    <a:pt x="68152" y="2412"/>
                    <a:pt x="68147" y="2141"/>
                    <a:pt x="68027" y="2141"/>
                  </a:cubicBezTo>
                  <a:cubicBezTo>
                    <a:pt x="68014" y="2141"/>
                    <a:pt x="67999" y="2144"/>
                    <a:pt x="67983" y="2151"/>
                  </a:cubicBezTo>
                  <a:cubicBezTo>
                    <a:pt x="67503" y="2355"/>
                    <a:pt x="67014" y="2261"/>
                    <a:pt x="66534" y="2308"/>
                  </a:cubicBezTo>
                  <a:cubicBezTo>
                    <a:pt x="66400" y="2126"/>
                    <a:pt x="66069" y="2276"/>
                    <a:pt x="65999" y="1970"/>
                  </a:cubicBezTo>
                  <a:cubicBezTo>
                    <a:pt x="66337" y="1905"/>
                    <a:pt x="66432" y="1686"/>
                    <a:pt x="66417" y="1363"/>
                  </a:cubicBezTo>
                  <a:cubicBezTo>
                    <a:pt x="66417" y="1291"/>
                    <a:pt x="66439" y="1269"/>
                    <a:pt x="66352" y="1253"/>
                  </a:cubicBezTo>
                  <a:cubicBezTo>
                    <a:pt x="66309" y="1243"/>
                    <a:pt x="66267" y="1238"/>
                    <a:pt x="66228" y="1238"/>
                  </a:cubicBezTo>
                  <a:cubicBezTo>
                    <a:pt x="66030" y="1238"/>
                    <a:pt x="65889" y="1366"/>
                    <a:pt x="65770" y="1544"/>
                  </a:cubicBezTo>
                  <a:cubicBezTo>
                    <a:pt x="65698" y="1498"/>
                    <a:pt x="65631" y="1481"/>
                    <a:pt x="65566" y="1481"/>
                  </a:cubicBezTo>
                  <a:cubicBezTo>
                    <a:pt x="65398" y="1481"/>
                    <a:pt x="65250" y="1599"/>
                    <a:pt x="65085" y="1639"/>
                  </a:cubicBezTo>
                  <a:cubicBezTo>
                    <a:pt x="65062" y="1639"/>
                    <a:pt x="65030" y="1631"/>
                    <a:pt x="65007" y="1631"/>
                  </a:cubicBezTo>
                  <a:cubicBezTo>
                    <a:pt x="64913" y="1442"/>
                    <a:pt x="64739" y="1442"/>
                    <a:pt x="64557" y="1442"/>
                  </a:cubicBezTo>
                  <a:cubicBezTo>
                    <a:pt x="64306" y="1433"/>
                    <a:pt x="64055" y="1425"/>
                    <a:pt x="63802" y="1418"/>
                  </a:cubicBezTo>
                  <a:cubicBezTo>
                    <a:pt x="63565" y="1418"/>
                    <a:pt x="63346" y="1410"/>
                    <a:pt x="63441" y="1055"/>
                  </a:cubicBezTo>
                  <a:cubicBezTo>
                    <a:pt x="63488" y="913"/>
                    <a:pt x="63369" y="866"/>
                    <a:pt x="63242" y="866"/>
                  </a:cubicBezTo>
                  <a:cubicBezTo>
                    <a:pt x="63148" y="866"/>
                    <a:pt x="62999" y="866"/>
                    <a:pt x="63023" y="978"/>
                  </a:cubicBezTo>
                  <a:cubicBezTo>
                    <a:pt x="63110" y="1291"/>
                    <a:pt x="62787" y="1338"/>
                    <a:pt x="62700" y="1537"/>
                  </a:cubicBezTo>
                  <a:cubicBezTo>
                    <a:pt x="62668" y="1505"/>
                    <a:pt x="62628" y="1473"/>
                    <a:pt x="62598" y="1442"/>
                  </a:cubicBezTo>
                  <a:cubicBezTo>
                    <a:pt x="62590" y="1331"/>
                    <a:pt x="62551" y="1261"/>
                    <a:pt x="62432" y="1253"/>
                  </a:cubicBezTo>
                  <a:cubicBezTo>
                    <a:pt x="62424" y="1253"/>
                    <a:pt x="62416" y="1253"/>
                    <a:pt x="62409" y="1253"/>
                  </a:cubicBezTo>
                  <a:cubicBezTo>
                    <a:pt x="62290" y="1253"/>
                    <a:pt x="62227" y="1323"/>
                    <a:pt x="62213" y="1442"/>
                  </a:cubicBezTo>
                  <a:cubicBezTo>
                    <a:pt x="62174" y="1461"/>
                    <a:pt x="62145" y="1470"/>
                    <a:pt x="62123" y="1470"/>
                  </a:cubicBezTo>
                  <a:cubicBezTo>
                    <a:pt x="62054" y="1470"/>
                    <a:pt x="62048" y="1391"/>
                    <a:pt x="62007" y="1308"/>
                  </a:cubicBezTo>
                  <a:cubicBezTo>
                    <a:pt x="61929" y="1127"/>
                    <a:pt x="62039" y="828"/>
                    <a:pt x="61731" y="772"/>
                  </a:cubicBezTo>
                  <a:cubicBezTo>
                    <a:pt x="61652" y="753"/>
                    <a:pt x="61577" y="739"/>
                    <a:pt x="61513" y="739"/>
                  </a:cubicBezTo>
                  <a:cubicBezTo>
                    <a:pt x="61361" y="739"/>
                    <a:pt x="61267" y="816"/>
                    <a:pt x="61306" y="1087"/>
                  </a:cubicBezTo>
                  <a:cubicBezTo>
                    <a:pt x="61315" y="1174"/>
                    <a:pt x="61236" y="1214"/>
                    <a:pt x="61164" y="1244"/>
                  </a:cubicBezTo>
                  <a:cubicBezTo>
                    <a:pt x="61030" y="1079"/>
                    <a:pt x="60873" y="1038"/>
                    <a:pt x="60710" y="1038"/>
                  </a:cubicBezTo>
                  <a:cubicBezTo>
                    <a:pt x="60554" y="1038"/>
                    <a:pt x="60392" y="1075"/>
                    <a:pt x="60238" y="1075"/>
                  </a:cubicBezTo>
                  <a:cubicBezTo>
                    <a:pt x="60194" y="1075"/>
                    <a:pt x="60152" y="1072"/>
                    <a:pt x="60110" y="1065"/>
                  </a:cubicBezTo>
                  <a:cubicBezTo>
                    <a:pt x="60047" y="1065"/>
                    <a:pt x="59975" y="1055"/>
                    <a:pt x="59913" y="1055"/>
                  </a:cubicBezTo>
                  <a:cubicBezTo>
                    <a:pt x="59846" y="1035"/>
                    <a:pt x="59781" y="1027"/>
                    <a:pt x="59716" y="1027"/>
                  </a:cubicBezTo>
                  <a:cubicBezTo>
                    <a:pt x="59455" y="1027"/>
                    <a:pt x="59211" y="1160"/>
                    <a:pt x="58953" y="1167"/>
                  </a:cubicBezTo>
                  <a:cubicBezTo>
                    <a:pt x="58866" y="1098"/>
                    <a:pt x="58770" y="1054"/>
                    <a:pt x="58664" y="1054"/>
                  </a:cubicBezTo>
                  <a:cubicBezTo>
                    <a:pt x="58635" y="1054"/>
                    <a:pt x="58606" y="1058"/>
                    <a:pt x="58575" y="1065"/>
                  </a:cubicBezTo>
                  <a:cubicBezTo>
                    <a:pt x="58245" y="1127"/>
                    <a:pt x="57961" y="1206"/>
                    <a:pt x="58307" y="1607"/>
                  </a:cubicBezTo>
                  <a:cubicBezTo>
                    <a:pt x="58354" y="1654"/>
                    <a:pt x="58354" y="1749"/>
                    <a:pt x="58377" y="1828"/>
                  </a:cubicBezTo>
                  <a:cubicBezTo>
                    <a:pt x="58282" y="1858"/>
                    <a:pt x="58188" y="1883"/>
                    <a:pt x="58093" y="1915"/>
                  </a:cubicBezTo>
                  <a:cubicBezTo>
                    <a:pt x="58080" y="1916"/>
                    <a:pt x="58066" y="1917"/>
                    <a:pt x="58051" y="1917"/>
                  </a:cubicBezTo>
                  <a:cubicBezTo>
                    <a:pt x="57980" y="1917"/>
                    <a:pt x="57907" y="1902"/>
                    <a:pt x="57835" y="1883"/>
                  </a:cubicBezTo>
                  <a:lnTo>
                    <a:pt x="57835" y="1883"/>
                  </a:lnTo>
                  <a:cubicBezTo>
                    <a:pt x="57922" y="1890"/>
                    <a:pt x="58008" y="1898"/>
                    <a:pt x="58093" y="1915"/>
                  </a:cubicBezTo>
                  <a:cubicBezTo>
                    <a:pt x="57841" y="1840"/>
                    <a:pt x="57591" y="1722"/>
                    <a:pt x="57328" y="1722"/>
                  </a:cubicBezTo>
                  <a:cubicBezTo>
                    <a:pt x="57224" y="1722"/>
                    <a:pt x="57117" y="1741"/>
                    <a:pt x="57007" y="1788"/>
                  </a:cubicBezTo>
                  <a:cubicBezTo>
                    <a:pt x="56943" y="1813"/>
                    <a:pt x="56878" y="1831"/>
                    <a:pt x="56817" y="1831"/>
                  </a:cubicBezTo>
                  <a:cubicBezTo>
                    <a:pt x="56742" y="1831"/>
                    <a:pt x="56674" y="1804"/>
                    <a:pt x="56622" y="1726"/>
                  </a:cubicBezTo>
                  <a:cubicBezTo>
                    <a:pt x="56512" y="1560"/>
                    <a:pt x="56676" y="1512"/>
                    <a:pt x="56756" y="1425"/>
                  </a:cubicBezTo>
                  <a:cubicBezTo>
                    <a:pt x="56890" y="1284"/>
                    <a:pt x="56897" y="1102"/>
                    <a:pt x="56724" y="1025"/>
                  </a:cubicBezTo>
                  <a:cubicBezTo>
                    <a:pt x="56665" y="994"/>
                    <a:pt x="56604" y="984"/>
                    <a:pt x="56541" y="984"/>
                  </a:cubicBezTo>
                  <a:cubicBezTo>
                    <a:pt x="56400" y="984"/>
                    <a:pt x="56251" y="1037"/>
                    <a:pt x="56106" y="1037"/>
                  </a:cubicBezTo>
                  <a:cubicBezTo>
                    <a:pt x="56013" y="1037"/>
                    <a:pt x="55922" y="1015"/>
                    <a:pt x="55836" y="945"/>
                  </a:cubicBezTo>
                  <a:cubicBezTo>
                    <a:pt x="55764" y="1048"/>
                    <a:pt x="55694" y="1150"/>
                    <a:pt x="55614" y="1253"/>
                  </a:cubicBezTo>
                  <a:cubicBezTo>
                    <a:pt x="55611" y="1254"/>
                    <a:pt x="55608" y="1254"/>
                    <a:pt x="55605" y="1254"/>
                  </a:cubicBezTo>
                  <a:cubicBezTo>
                    <a:pt x="55509" y="1254"/>
                    <a:pt x="55400" y="1188"/>
                    <a:pt x="55300" y="1188"/>
                  </a:cubicBezTo>
                  <a:cubicBezTo>
                    <a:pt x="55228" y="1188"/>
                    <a:pt x="55162" y="1222"/>
                    <a:pt x="55110" y="1338"/>
                  </a:cubicBezTo>
                  <a:cubicBezTo>
                    <a:pt x="55015" y="1348"/>
                    <a:pt x="54929" y="1348"/>
                    <a:pt x="54834" y="1348"/>
                  </a:cubicBezTo>
                  <a:cubicBezTo>
                    <a:pt x="54645" y="1348"/>
                    <a:pt x="54615" y="1182"/>
                    <a:pt x="54543" y="1055"/>
                  </a:cubicBezTo>
                  <a:cubicBezTo>
                    <a:pt x="54449" y="907"/>
                    <a:pt x="54354" y="832"/>
                    <a:pt x="54258" y="832"/>
                  </a:cubicBezTo>
                  <a:cubicBezTo>
                    <a:pt x="54161" y="832"/>
                    <a:pt x="54064" y="909"/>
                    <a:pt x="53969" y="1065"/>
                  </a:cubicBezTo>
                  <a:lnTo>
                    <a:pt x="53678" y="1150"/>
                  </a:lnTo>
                  <a:lnTo>
                    <a:pt x="53678" y="1159"/>
                  </a:lnTo>
                  <a:cubicBezTo>
                    <a:pt x="53564" y="957"/>
                    <a:pt x="53437" y="888"/>
                    <a:pt x="53303" y="888"/>
                  </a:cubicBezTo>
                  <a:cubicBezTo>
                    <a:pt x="53148" y="888"/>
                    <a:pt x="52984" y="980"/>
                    <a:pt x="52820" y="1065"/>
                  </a:cubicBezTo>
                  <a:cubicBezTo>
                    <a:pt x="52522" y="930"/>
                    <a:pt x="52226" y="792"/>
                    <a:pt x="51922" y="792"/>
                  </a:cubicBezTo>
                  <a:cubicBezTo>
                    <a:pt x="51745" y="792"/>
                    <a:pt x="51564" y="839"/>
                    <a:pt x="51378" y="961"/>
                  </a:cubicBezTo>
                  <a:cubicBezTo>
                    <a:pt x="51335" y="994"/>
                    <a:pt x="51291" y="1005"/>
                    <a:pt x="51247" y="1005"/>
                  </a:cubicBezTo>
                  <a:cubicBezTo>
                    <a:pt x="51165" y="1005"/>
                    <a:pt x="51083" y="967"/>
                    <a:pt x="51000" y="961"/>
                  </a:cubicBezTo>
                  <a:cubicBezTo>
                    <a:pt x="50745" y="951"/>
                    <a:pt x="50486" y="681"/>
                    <a:pt x="50231" y="681"/>
                  </a:cubicBezTo>
                  <a:cubicBezTo>
                    <a:pt x="50101" y="681"/>
                    <a:pt x="49971" y="751"/>
                    <a:pt x="49844" y="961"/>
                  </a:cubicBezTo>
                  <a:lnTo>
                    <a:pt x="49466" y="970"/>
                  </a:lnTo>
                  <a:cubicBezTo>
                    <a:pt x="49317" y="940"/>
                    <a:pt x="49170" y="890"/>
                    <a:pt x="49030" y="890"/>
                  </a:cubicBezTo>
                  <a:cubicBezTo>
                    <a:pt x="49020" y="890"/>
                    <a:pt x="49011" y="890"/>
                    <a:pt x="49001" y="891"/>
                  </a:cubicBezTo>
                  <a:cubicBezTo>
                    <a:pt x="48993" y="891"/>
                    <a:pt x="48986" y="891"/>
                    <a:pt x="48978" y="891"/>
                  </a:cubicBezTo>
                  <a:cubicBezTo>
                    <a:pt x="48688" y="891"/>
                    <a:pt x="48417" y="686"/>
                    <a:pt x="48122" y="686"/>
                  </a:cubicBezTo>
                  <a:cubicBezTo>
                    <a:pt x="48027" y="686"/>
                    <a:pt x="47930" y="708"/>
                    <a:pt x="47828" y="764"/>
                  </a:cubicBezTo>
                  <a:cubicBezTo>
                    <a:pt x="47855" y="574"/>
                    <a:pt x="47772" y="412"/>
                    <a:pt x="47626" y="412"/>
                  </a:cubicBezTo>
                  <a:cubicBezTo>
                    <a:pt x="47596" y="412"/>
                    <a:pt x="47564" y="419"/>
                    <a:pt x="47529" y="433"/>
                  </a:cubicBezTo>
                  <a:cubicBezTo>
                    <a:pt x="47432" y="477"/>
                    <a:pt x="47331" y="488"/>
                    <a:pt x="47231" y="488"/>
                  </a:cubicBezTo>
                  <a:cubicBezTo>
                    <a:pt x="47133" y="488"/>
                    <a:pt x="47036" y="478"/>
                    <a:pt x="46941" y="478"/>
                  </a:cubicBezTo>
                  <a:cubicBezTo>
                    <a:pt x="46816" y="478"/>
                    <a:pt x="46696" y="495"/>
                    <a:pt x="46585" y="575"/>
                  </a:cubicBezTo>
                  <a:cubicBezTo>
                    <a:pt x="46552" y="583"/>
                    <a:pt x="46520" y="583"/>
                    <a:pt x="46490" y="583"/>
                  </a:cubicBezTo>
                  <a:cubicBezTo>
                    <a:pt x="46416" y="563"/>
                    <a:pt x="46399" y="439"/>
                    <a:pt x="46326" y="439"/>
                  </a:cubicBezTo>
                  <a:cubicBezTo>
                    <a:pt x="46314" y="439"/>
                    <a:pt x="46300" y="442"/>
                    <a:pt x="46284" y="450"/>
                  </a:cubicBezTo>
                  <a:cubicBezTo>
                    <a:pt x="46261" y="458"/>
                    <a:pt x="46284" y="592"/>
                    <a:pt x="46294" y="670"/>
                  </a:cubicBezTo>
                  <a:cubicBezTo>
                    <a:pt x="46167" y="702"/>
                    <a:pt x="46040" y="741"/>
                    <a:pt x="45923" y="772"/>
                  </a:cubicBezTo>
                  <a:lnTo>
                    <a:pt x="45727" y="772"/>
                  </a:lnTo>
                  <a:cubicBezTo>
                    <a:pt x="45695" y="721"/>
                    <a:pt x="45661" y="703"/>
                    <a:pt x="45626" y="703"/>
                  </a:cubicBezTo>
                  <a:cubicBezTo>
                    <a:pt x="45540" y="703"/>
                    <a:pt x="45448" y="811"/>
                    <a:pt x="45360" y="811"/>
                  </a:cubicBezTo>
                  <a:cubicBezTo>
                    <a:pt x="45323" y="811"/>
                    <a:pt x="45288" y="793"/>
                    <a:pt x="45254" y="741"/>
                  </a:cubicBezTo>
                  <a:cubicBezTo>
                    <a:pt x="45195" y="644"/>
                    <a:pt x="45125" y="616"/>
                    <a:pt x="45052" y="616"/>
                  </a:cubicBezTo>
                  <a:cubicBezTo>
                    <a:pt x="44958" y="616"/>
                    <a:pt x="44858" y="661"/>
                    <a:pt x="44765" y="670"/>
                  </a:cubicBezTo>
                  <a:cubicBezTo>
                    <a:pt x="44682" y="606"/>
                    <a:pt x="44617" y="579"/>
                    <a:pt x="44567" y="579"/>
                  </a:cubicBezTo>
                  <a:cubicBezTo>
                    <a:pt x="44455" y="579"/>
                    <a:pt x="44410" y="708"/>
                    <a:pt x="44372" y="859"/>
                  </a:cubicBezTo>
                  <a:cubicBezTo>
                    <a:pt x="44244" y="722"/>
                    <a:pt x="44108" y="657"/>
                    <a:pt x="43964" y="657"/>
                  </a:cubicBezTo>
                  <a:cubicBezTo>
                    <a:pt x="43851" y="657"/>
                    <a:pt x="43733" y="696"/>
                    <a:pt x="43609" y="772"/>
                  </a:cubicBezTo>
                  <a:cubicBezTo>
                    <a:pt x="43537" y="970"/>
                    <a:pt x="43648" y="1072"/>
                    <a:pt x="43805" y="1159"/>
                  </a:cubicBezTo>
                  <a:cubicBezTo>
                    <a:pt x="43703" y="1221"/>
                    <a:pt x="43609" y="1284"/>
                    <a:pt x="43514" y="1348"/>
                  </a:cubicBezTo>
                  <a:cubicBezTo>
                    <a:pt x="43450" y="1425"/>
                    <a:pt x="43378" y="1448"/>
                    <a:pt x="43303" y="1448"/>
                  </a:cubicBezTo>
                  <a:cubicBezTo>
                    <a:pt x="43199" y="1448"/>
                    <a:pt x="43088" y="1404"/>
                    <a:pt x="42985" y="1404"/>
                  </a:cubicBezTo>
                  <a:cubicBezTo>
                    <a:pt x="42936" y="1404"/>
                    <a:pt x="42889" y="1413"/>
                    <a:pt x="42845" y="1442"/>
                  </a:cubicBezTo>
                  <a:cubicBezTo>
                    <a:pt x="42719" y="1425"/>
                    <a:pt x="42592" y="1403"/>
                    <a:pt x="42515" y="1284"/>
                  </a:cubicBezTo>
                  <a:cubicBezTo>
                    <a:pt x="43072" y="866"/>
                    <a:pt x="43081" y="851"/>
                    <a:pt x="42962" y="647"/>
                  </a:cubicBezTo>
                  <a:cubicBezTo>
                    <a:pt x="42892" y="522"/>
                    <a:pt x="42807" y="472"/>
                    <a:pt x="42716" y="472"/>
                  </a:cubicBezTo>
                  <a:cubicBezTo>
                    <a:pt x="42634" y="472"/>
                    <a:pt x="42547" y="512"/>
                    <a:pt x="42458" y="575"/>
                  </a:cubicBezTo>
                  <a:cubicBezTo>
                    <a:pt x="42338" y="682"/>
                    <a:pt x="42215" y="731"/>
                    <a:pt x="42084" y="731"/>
                  </a:cubicBezTo>
                  <a:cubicBezTo>
                    <a:pt x="41993" y="731"/>
                    <a:pt x="41898" y="707"/>
                    <a:pt x="41797" y="662"/>
                  </a:cubicBezTo>
                  <a:cubicBezTo>
                    <a:pt x="41683" y="614"/>
                    <a:pt x="41576" y="584"/>
                    <a:pt x="41478" y="584"/>
                  </a:cubicBezTo>
                  <a:cubicBezTo>
                    <a:pt x="41305" y="584"/>
                    <a:pt x="41161" y="678"/>
                    <a:pt x="41065" y="930"/>
                  </a:cubicBezTo>
                  <a:cubicBezTo>
                    <a:pt x="41058" y="938"/>
                    <a:pt x="41050" y="953"/>
                    <a:pt x="41050" y="961"/>
                  </a:cubicBezTo>
                  <a:cubicBezTo>
                    <a:pt x="41028" y="885"/>
                    <a:pt x="40989" y="857"/>
                    <a:pt x="40936" y="857"/>
                  </a:cubicBezTo>
                  <a:cubicBezTo>
                    <a:pt x="40930" y="857"/>
                    <a:pt x="40923" y="858"/>
                    <a:pt x="40916" y="859"/>
                  </a:cubicBezTo>
                  <a:cubicBezTo>
                    <a:pt x="40822" y="883"/>
                    <a:pt x="40742" y="945"/>
                    <a:pt x="40750" y="1055"/>
                  </a:cubicBezTo>
                  <a:cubicBezTo>
                    <a:pt x="40757" y="1102"/>
                    <a:pt x="40789" y="1142"/>
                    <a:pt x="40829" y="1167"/>
                  </a:cubicBezTo>
                  <a:cubicBezTo>
                    <a:pt x="40789" y="1189"/>
                    <a:pt x="40750" y="1214"/>
                    <a:pt x="40720" y="1244"/>
                  </a:cubicBezTo>
                  <a:cubicBezTo>
                    <a:pt x="40695" y="1244"/>
                    <a:pt x="40663" y="1244"/>
                    <a:pt x="40640" y="1253"/>
                  </a:cubicBezTo>
                  <a:cubicBezTo>
                    <a:pt x="40553" y="1197"/>
                    <a:pt x="40578" y="1127"/>
                    <a:pt x="40578" y="1048"/>
                  </a:cubicBezTo>
                  <a:cubicBezTo>
                    <a:pt x="40568" y="898"/>
                    <a:pt x="40578" y="709"/>
                    <a:pt x="40364" y="687"/>
                  </a:cubicBezTo>
                  <a:cubicBezTo>
                    <a:pt x="40335" y="682"/>
                    <a:pt x="40308" y="680"/>
                    <a:pt x="40281" y="680"/>
                  </a:cubicBezTo>
                  <a:cubicBezTo>
                    <a:pt x="40127" y="680"/>
                    <a:pt x="40010" y="757"/>
                    <a:pt x="39917" y="891"/>
                  </a:cubicBezTo>
                  <a:cubicBezTo>
                    <a:pt x="39852" y="978"/>
                    <a:pt x="39790" y="1048"/>
                    <a:pt x="39728" y="1112"/>
                  </a:cubicBezTo>
                  <a:cubicBezTo>
                    <a:pt x="39689" y="1069"/>
                    <a:pt x="39632" y="1049"/>
                    <a:pt x="39554" y="1049"/>
                  </a:cubicBezTo>
                  <a:cubicBezTo>
                    <a:pt x="39474" y="1049"/>
                    <a:pt x="39371" y="1071"/>
                    <a:pt x="39246" y="1112"/>
                  </a:cubicBezTo>
                  <a:cubicBezTo>
                    <a:pt x="39199" y="1150"/>
                    <a:pt x="39168" y="1189"/>
                    <a:pt x="39144" y="1221"/>
                  </a:cubicBezTo>
                  <a:cubicBezTo>
                    <a:pt x="39049" y="1189"/>
                    <a:pt x="38940" y="1127"/>
                    <a:pt x="38821" y="1048"/>
                  </a:cubicBezTo>
                  <a:cubicBezTo>
                    <a:pt x="38790" y="978"/>
                    <a:pt x="38736" y="898"/>
                    <a:pt x="38806" y="836"/>
                  </a:cubicBezTo>
                  <a:cubicBezTo>
                    <a:pt x="39081" y="600"/>
                    <a:pt x="38758" y="426"/>
                    <a:pt x="38679" y="324"/>
                  </a:cubicBezTo>
                  <a:cubicBezTo>
                    <a:pt x="38649" y="281"/>
                    <a:pt x="38622" y="264"/>
                    <a:pt x="38595" y="264"/>
                  </a:cubicBezTo>
                  <a:cubicBezTo>
                    <a:pt x="38508" y="264"/>
                    <a:pt x="38430" y="439"/>
                    <a:pt x="38333" y="481"/>
                  </a:cubicBezTo>
                  <a:cubicBezTo>
                    <a:pt x="38241" y="343"/>
                    <a:pt x="38151" y="267"/>
                    <a:pt x="38054" y="267"/>
                  </a:cubicBezTo>
                  <a:cubicBezTo>
                    <a:pt x="37970" y="267"/>
                    <a:pt x="37881" y="325"/>
                    <a:pt x="37781" y="450"/>
                  </a:cubicBezTo>
                  <a:cubicBezTo>
                    <a:pt x="37757" y="478"/>
                    <a:pt x="37711" y="498"/>
                    <a:pt x="37663" y="498"/>
                  </a:cubicBezTo>
                  <a:cubicBezTo>
                    <a:pt x="37617" y="498"/>
                    <a:pt x="37569" y="480"/>
                    <a:pt x="37538" y="433"/>
                  </a:cubicBezTo>
                  <a:cubicBezTo>
                    <a:pt x="37585" y="394"/>
                    <a:pt x="37617" y="331"/>
                    <a:pt x="37640" y="244"/>
                  </a:cubicBezTo>
                  <a:cubicBezTo>
                    <a:pt x="37592" y="142"/>
                    <a:pt x="37555" y="8"/>
                    <a:pt x="37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4677625" y="3395125"/>
              <a:ext cx="17500" cy="16300"/>
            </a:xfrm>
            <a:custGeom>
              <a:avLst/>
              <a:gdLst/>
              <a:ahLst/>
              <a:cxnLst/>
              <a:rect l="l" t="t" r="r" b="b"/>
              <a:pathLst>
                <a:path w="700" h="652" extrusionOk="0">
                  <a:moveTo>
                    <a:pt x="226" y="0"/>
                  </a:moveTo>
                  <a:cubicBezTo>
                    <a:pt x="58" y="0"/>
                    <a:pt x="1" y="199"/>
                    <a:pt x="10" y="350"/>
                  </a:cubicBezTo>
                  <a:cubicBezTo>
                    <a:pt x="25" y="624"/>
                    <a:pt x="269" y="624"/>
                    <a:pt x="465" y="648"/>
                  </a:cubicBezTo>
                  <a:cubicBezTo>
                    <a:pt x="481" y="651"/>
                    <a:pt x="496" y="652"/>
                    <a:pt x="510" y="652"/>
                  </a:cubicBezTo>
                  <a:cubicBezTo>
                    <a:pt x="631" y="652"/>
                    <a:pt x="700" y="564"/>
                    <a:pt x="686" y="380"/>
                  </a:cubicBezTo>
                  <a:cubicBezTo>
                    <a:pt x="614" y="208"/>
                    <a:pt x="473" y="27"/>
                    <a:pt x="253" y="2"/>
                  </a:cubicBezTo>
                  <a:cubicBezTo>
                    <a:pt x="244" y="1"/>
                    <a:pt x="235" y="0"/>
                    <a:pt x="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4645975" y="3649500"/>
              <a:ext cx="16925" cy="17750"/>
            </a:xfrm>
            <a:custGeom>
              <a:avLst/>
              <a:gdLst/>
              <a:ahLst/>
              <a:cxnLst/>
              <a:rect l="l" t="t" r="r" b="b"/>
              <a:pathLst>
                <a:path w="677" h="710" extrusionOk="0">
                  <a:moveTo>
                    <a:pt x="677" y="0"/>
                  </a:moveTo>
                  <a:lnTo>
                    <a:pt x="677" y="0"/>
                  </a:lnTo>
                  <a:cubicBezTo>
                    <a:pt x="381" y="29"/>
                    <a:pt x="334" y="403"/>
                    <a:pt x="57" y="403"/>
                  </a:cubicBezTo>
                  <a:cubicBezTo>
                    <a:pt x="46" y="403"/>
                    <a:pt x="35" y="402"/>
                    <a:pt x="23" y="401"/>
                  </a:cubicBezTo>
                  <a:cubicBezTo>
                    <a:pt x="23" y="480"/>
                    <a:pt x="0" y="567"/>
                    <a:pt x="23" y="629"/>
                  </a:cubicBezTo>
                  <a:cubicBezTo>
                    <a:pt x="44" y="686"/>
                    <a:pt x="85" y="709"/>
                    <a:pt x="136" y="709"/>
                  </a:cubicBezTo>
                  <a:cubicBezTo>
                    <a:pt x="164" y="709"/>
                    <a:pt x="194" y="703"/>
                    <a:pt x="227" y="692"/>
                  </a:cubicBezTo>
                  <a:cubicBezTo>
                    <a:pt x="567" y="597"/>
                    <a:pt x="605" y="306"/>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3005425" y="3087600"/>
              <a:ext cx="20225" cy="7050"/>
            </a:xfrm>
            <a:custGeom>
              <a:avLst/>
              <a:gdLst/>
              <a:ahLst/>
              <a:cxnLst/>
              <a:rect l="l" t="t" r="r" b="b"/>
              <a:pathLst>
                <a:path w="809" h="282" extrusionOk="0">
                  <a:moveTo>
                    <a:pt x="283" y="1"/>
                  </a:moveTo>
                  <a:cubicBezTo>
                    <a:pt x="163" y="1"/>
                    <a:pt x="48" y="32"/>
                    <a:pt x="0" y="235"/>
                  </a:cubicBezTo>
                  <a:cubicBezTo>
                    <a:pt x="166" y="227"/>
                    <a:pt x="316" y="210"/>
                    <a:pt x="465" y="210"/>
                  </a:cubicBezTo>
                  <a:cubicBezTo>
                    <a:pt x="536" y="215"/>
                    <a:pt x="629" y="282"/>
                    <a:pt x="697" y="282"/>
                  </a:cubicBezTo>
                  <a:cubicBezTo>
                    <a:pt x="736" y="282"/>
                    <a:pt x="766" y="261"/>
                    <a:pt x="781" y="195"/>
                  </a:cubicBezTo>
                  <a:cubicBezTo>
                    <a:pt x="808" y="33"/>
                    <a:pt x="660" y="5"/>
                    <a:pt x="528" y="5"/>
                  </a:cubicBezTo>
                  <a:cubicBezTo>
                    <a:pt x="506" y="5"/>
                    <a:pt x="485" y="5"/>
                    <a:pt x="465" y="6"/>
                  </a:cubicBezTo>
                  <a:cubicBezTo>
                    <a:pt x="458" y="7"/>
                    <a:pt x="450" y="7"/>
                    <a:pt x="442" y="7"/>
                  </a:cubicBezTo>
                  <a:cubicBezTo>
                    <a:pt x="392" y="7"/>
                    <a:pt x="337" y="1"/>
                    <a:pt x="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3"/>
            <p:cNvSpPr/>
            <p:nvPr/>
          </p:nvSpPr>
          <p:spPr>
            <a:xfrm>
              <a:off x="2727325" y="3213725"/>
              <a:ext cx="11225" cy="10250"/>
            </a:xfrm>
            <a:custGeom>
              <a:avLst/>
              <a:gdLst/>
              <a:ahLst/>
              <a:cxnLst/>
              <a:rect l="l" t="t" r="r" b="b"/>
              <a:pathLst>
                <a:path w="449" h="410" extrusionOk="0">
                  <a:moveTo>
                    <a:pt x="222" y="1"/>
                  </a:moveTo>
                  <a:cubicBezTo>
                    <a:pt x="110" y="8"/>
                    <a:pt x="40" y="103"/>
                    <a:pt x="1" y="212"/>
                  </a:cubicBezTo>
                  <a:cubicBezTo>
                    <a:pt x="15" y="340"/>
                    <a:pt x="88" y="409"/>
                    <a:pt x="204" y="409"/>
                  </a:cubicBezTo>
                  <a:cubicBezTo>
                    <a:pt x="210" y="409"/>
                    <a:pt x="216" y="409"/>
                    <a:pt x="222" y="409"/>
                  </a:cubicBezTo>
                  <a:cubicBezTo>
                    <a:pt x="339" y="409"/>
                    <a:pt x="426" y="331"/>
                    <a:pt x="433" y="205"/>
                  </a:cubicBezTo>
                  <a:cubicBezTo>
                    <a:pt x="449" y="63"/>
                    <a:pt x="339" y="1"/>
                    <a:pt x="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2715150" y="3206400"/>
              <a:ext cx="11600" cy="10525"/>
            </a:xfrm>
            <a:custGeom>
              <a:avLst/>
              <a:gdLst/>
              <a:ahLst/>
              <a:cxnLst/>
              <a:rect l="l" t="t" r="r" b="b"/>
              <a:pathLst>
                <a:path w="464" h="421" extrusionOk="0">
                  <a:moveTo>
                    <a:pt x="291" y="1"/>
                  </a:moveTo>
                  <a:cubicBezTo>
                    <a:pt x="172" y="40"/>
                    <a:pt x="38" y="80"/>
                    <a:pt x="15" y="222"/>
                  </a:cubicBezTo>
                  <a:cubicBezTo>
                    <a:pt x="0" y="331"/>
                    <a:pt x="85" y="403"/>
                    <a:pt x="189" y="418"/>
                  </a:cubicBezTo>
                  <a:cubicBezTo>
                    <a:pt x="202" y="420"/>
                    <a:pt x="215" y="420"/>
                    <a:pt x="227" y="420"/>
                  </a:cubicBezTo>
                  <a:cubicBezTo>
                    <a:pt x="360" y="420"/>
                    <a:pt x="434" y="337"/>
                    <a:pt x="448" y="207"/>
                  </a:cubicBezTo>
                  <a:cubicBezTo>
                    <a:pt x="463" y="105"/>
                    <a:pt x="416" y="18"/>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2728325" y="3547700"/>
              <a:ext cx="17125" cy="6625"/>
            </a:xfrm>
            <a:custGeom>
              <a:avLst/>
              <a:gdLst/>
              <a:ahLst/>
              <a:cxnLst/>
              <a:rect l="l" t="t" r="r" b="b"/>
              <a:pathLst>
                <a:path w="685" h="265" extrusionOk="0">
                  <a:moveTo>
                    <a:pt x="400" y="1"/>
                  </a:moveTo>
                  <a:cubicBezTo>
                    <a:pt x="301" y="1"/>
                    <a:pt x="198" y="26"/>
                    <a:pt x="100" y="26"/>
                  </a:cubicBezTo>
                  <a:cubicBezTo>
                    <a:pt x="87" y="26"/>
                    <a:pt x="75" y="26"/>
                    <a:pt x="63" y="25"/>
                  </a:cubicBezTo>
                  <a:cubicBezTo>
                    <a:pt x="48" y="25"/>
                    <a:pt x="31" y="40"/>
                    <a:pt x="23" y="48"/>
                  </a:cubicBezTo>
                  <a:cubicBezTo>
                    <a:pt x="16" y="87"/>
                    <a:pt x="8" y="127"/>
                    <a:pt x="0" y="167"/>
                  </a:cubicBezTo>
                  <a:cubicBezTo>
                    <a:pt x="10" y="166"/>
                    <a:pt x="19" y="166"/>
                    <a:pt x="28" y="166"/>
                  </a:cubicBezTo>
                  <a:cubicBezTo>
                    <a:pt x="196" y="166"/>
                    <a:pt x="335" y="264"/>
                    <a:pt x="499" y="264"/>
                  </a:cubicBezTo>
                  <a:cubicBezTo>
                    <a:pt x="545" y="264"/>
                    <a:pt x="594" y="256"/>
                    <a:pt x="645" y="237"/>
                  </a:cubicBezTo>
                  <a:cubicBezTo>
                    <a:pt x="662" y="229"/>
                    <a:pt x="684" y="142"/>
                    <a:pt x="669" y="119"/>
                  </a:cubicBezTo>
                  <a:cubicBezTo>
                    <a:pt x="589" y="25"/>
                    <a:pt x="49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2726525" y="3193925"/>
              <a:ext cx="9475" cy="10450"/>
            </a:xfrm>
            <a:custGeom>
              <a:avLst/>
              <a:gdLst/>
              <a:ahLst/>
              <a:cxnLst/>
              <a:rect l="l" t="t" r="r" b="b"/>
              <a:pathLst>
                <a:path w="379" h="418" extrusionOk="0">
                  <a:moveTo>
                    <a:pt x="188" y="1"/>
                  </a:moveTo>
                  <a:cubicBezTo>
                    <a:pt x="81" y="1"/>
                    <a:pt x="24" y="88"/>
                    <a:pt x="18" y="201"/>
                  </a:cubicBezTo>
                  <a:cubicBezTo>
                    <a:pt x="1" y="303"/>
                    <a:pt x="65" y="390"/>
                    <a:pt x="159" y="415"/>
                  </a:cubicBezTo>
                  <a:cubicBezTo>
                    <a:pt x="172" y="417"/>
                    <a:pt x="184" y="418"/>
                    <a:pt x="195" y="418"/>
                  </a:cubicBezTo>
                  <a:cubicBezTo>
                    <a:pt x="303" y="418"/>
                    <a:pt x="358" y="325"/>
                    <a:pt x="379" y="226"/>
                  </a:cubicBezTo>
                  <a:cubicBezTo>
                    <a:pt x="379" y="107"/>
                    <a:pt x="331" y="20"/>
                    <a:pt x="229" y="5"/>
                  </a:cubicBezTo>
                  <a:cubicBezTo>
                    <a:pt x="215" y="2"/>
                    <a:pt x="201"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612900" y="3639250"/>
              <a:ext cx="11025" cy="10550"/>
            </a:xfrm>
            <a:custGeom>
              <a:avLst/>
              <a:gdLst/>
              <a:ahLst/>
              <a:cxnLst/>
              <a:rect l="l" t="t" r="r" b="b"/>
              <a:pathLst>
                <a:path w="441" h="422" extrusionOk="0">
                  <a:moveTo>
                    <a:pt x="322" y="0"/>
                  </a:moveTo>
                  <a:cubicBezTo>
                    <a:pt x="125" y="23"/>
                    <a:pt x="1" y="102"/>
                    <a:pt x="71" y="331"/>
                  </a:cubicBezTo>
                  <a:cubicBezTo>
                    <a:pt x="82" y="374"/>
                    <a:pt x="120" y="422"/>
                    <a:pt x="170" y="422"/>
                  </a:cubicBezTo>
                  <a:cubicBezTo>
                    <a:pt x="183" y="422"/>
                    <a:pt x="197" y="418"/>
                    <a:pt x="212" y="410"/>
                  </a:cubicBezTo>
                  <a:cubicBezTo>
                    <a:pt x="401" y="316"/>
                    <a:pt x="441" y="182"/>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2150" y="3064225"/>
              <a:ext cx="14950" cy="4175"/>
            </a:xfrm>
            <a:custGeom>
              <a:avLst/>
              <a:gdLst/>
              <a:ahLst/>
              <a:cxnLst/>
              <a:rect l="l" t="t" r="r" b="b"/>
              <a:pathLst>
                <a:path w="598" h="167" extrusionOk="0">
                  <a:moveTo>
                    <a:pt x="365" y="1"/>
                  </a:moveTo>
                  <a:cubicBezTo>
                    <a:pt x="225" y="1"/>
                    <a:pt x="116" y="85"/>
                    <a:pt x="0" y="138"/>
                  </a:cubicBezTo>
                  <a:cubicBezTo>
                    <a:pt x="98" y="138"/>
                    <a:pt x="197" y="167"/>
                    <a:pt x="305" y="167"/>
                  </a:cubicBezTo>
                  <a:cubicBezTo>
                    <a:pt x="394" y="167"/>
                    <a:pt x="490" y="147"/>
                    <a:pt x="597" y="76"/>
                  </a:cubicBezTo>
                  <a:cubicBezTo>
                    <a:pt x="509" y="21"/>
                    <a:pt x="433"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2739150" y="3394975"/>
              <a:ext cx="8475" cy="6550"/>
            </a:xfrm>
            <a:custGeom>
              <a:avLst/>
              <a:gdLst/>
              <a:ahLst/>
              <a:cxnLst/>
              <a:rect l="l" t="t" r="r" b="b"/>
              <a:pathLst>
                <a:path w="339" h="262" extrusionOk="0">
                  <a:moveTo>
                    <a:pt x="197" y="1"/>
                  </a:moveTo>
                  <a:cubicBezTo>
                    <a:pt x="117" y="8"/>
                    <a:pt x="32" y="40"/>
                    <a:pt x="15" y="157"/>
                  </a:cubicBezTo>
                  <a:cubicBezTo>
                    <a:pt x="0" y="244"/>
                    <a:pt x="79" y="261"/>
                    <a:pt x="142" y="261"/>
                  </a:cubicBezTo>
                  <a:cubicBezTo>
                    <a:pt x="229" y="252"/>
                    <a:pt x="299" y="205"/>
                    <a:pt x="323" y="127"/>
                  </a:cubicBezTo>
                  <a:cubicBezTo>
                    <a:pt x="338" y="55"/>
                    <a:pt x="299" y="8"/>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3549650" y="3034775"/>
              <a:ext cx="11450" cy="5000"/>
            </a:xfrm>
            <a:custGeom>
              <a:avLst/>
              <a:gdLst/>
              <a:ahLst/>
              <a:cxnLst/>
              <a:rect l="l" t="t" r="r" b="b"/>
              <a:pathLst>
                <a:path w="458" h="200" extrusionOk="0">
                  <a:moveTo>
                    <a:pt x="218" y="1"/>
                  </a:moveTo>
                  <a:cubicBezTo>
                    <a:pt x="142" y="1"/>
                    <a:pt x="73" y="34"/>
                    <a:pt x="0" y="103"/>
                  </a:cubicBezTo>
                  <a:cubicBezTo>
                    <a:pt x="76" y="168"/>
                    <a:pt x="143" y="199"/>
                    <a:pt x="211" y="199"/>
                  </a:cubicBezTo>
                  <a:cubicBezTo>
                    <a:pt x="286" y="199"/>
                    <a:pt x="363" y="162"/>
                    <a:pt x="457" y="88"/>
                  </a:cubicBezTo>
                  <a:cubicBezTo>
                    <a:pt x="366" y="30"/>
                    <a:pt x="289" y="1"/>
                    <a:pt x="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698250" y="3037775"/>
              <a:ext cx="5925" cy="5675"/>
            </a:xfrm>
            <a:custGeom>
              <a:avLst/>
              <a:gdLst/>
              <a:ahLst/>
              <a:cxnLst/>
              <a:rect l="l" t="t" r="r" b="b"/>
              <a:pathLst>
                <a:path w="237" h="227" extrusionOk="0">
                  <a:moveTo>
                    <a:pt x="102" y="0"/>
                  </a:moveTo>
                  <a:cubicBezTo>
                    <a:pt x="25" y="8"/>
                    <a:pt x="0" y="63"/>
                    <a:pt x="0" y="133"/>
                  </a:cubicBezTo>
                  <a:cubicBezTo>
                    <a:pt x="0" y="190"/>
                    <a:pt x="35" y="227"/>
                    <a:pt x="82" y="227"/>
                  </a:cubicBezTo>
                  <a:cubicBezTo>
                    <a:pt x="94" y="227"/>
                    <a:pt x="107" y="224"/>
                    <a:pt x="119" y="219"/>
                  </a:cubicBezTo>
                  <a:cubicBezTo>
                    <a:pt x="167" y="204"/>
                    <a:pt x="204" y="150"/>
                    <a:pt x="237" y="125"/>
                  </a:cubicBezTo>
                  <a:cubicBezTo>
                    <a:pt x="229" y="8"/>
                    <a:pt x="167"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931275" y="3046000"/>
              <a:ext cx="7725" cy="5550"/>
            </a:xfrm>
            <a:custGeom>
              <a:avLst/>
              <a:gdLst/>
              <a:ahLst/>
              <a:cxnLst/>
              <a:rect l="l" t="t" r="r" b="b"/>
              <a:pathLst>
                <a:path w="309" h="222" extrusionOk="0">
                  <a:moveTo>
                    <a:pt x="124" y="0"/>
                  </a:moveTo>
                  <a:cubicBezTo>
                    <a:pt x="92" y="0"/>
                    <a:pt x="39" y="35"/>
                    <a:pt x="32" y="64"/>
                  </a:cubicBezTo>
                  <a:cubicBezTo>
                    <a:pt x="0" y="166"/>
                    <a:pt x="87" y="191"/>
                    <a:pt x="159" y="221"/>
                  </a:cubicBezTo>
                  <a:cubicBezTo>
                    <a:pt x="229" y="221"/>
                    <a:pt x="308" y="221"/>
                    <a:pt x="308" y="134"/>
                  </a:cubicBezTo>
                  <a:cubicBezTo>
                    <a:pt x="301" y="40"/>
                    <a:pt x="214" y="9"/>
                    <a:pt x="134" y="2"/>
                  </a:cubicBezTo>
                  <a:cubicBezTo>
                    <a:pt x="131" y="1"/>
                    <a:pt x="128"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783275" y="3039900"/>
              <a:ext cx="6925" cy="4750"/>
            </a:xfrm>
            <a:custGeom>
              <a:avLst/>
              <a:gdLst/>
              <a:ahLst/>
              <a:cxnLst/>
              <a:rect l="l" t="t" r="r" b="b"/>
              <a:pathLst>
                <a:path w="277" h="190" extrusionOk="0">
                  <a:moveTo>
                    <a:pt x="196" y="1"/>
                  </a:moveTo>
                  <a:cubicBezTo>
                    <a:pt x="181" y="1"/>
                    <a:pt x="166" y="4"/>
                    <a:pt x="150" y="10"/>
                  </a:cubicBezTo>
                  <a:cubicBezTo>
                    <a:pt x="103" y="25"/>
                    <a:pt x="33" y="65"/>
                    <a:pt x="25" y="104"/>
                  </a:cubicBezTo>
                  <a:cubicBezTo>
                    <a:pt x="0" y="189"/>
                    <a:pt x="87" y="174"/>
                    <a:pt x="142" y="182"/>
                  </a:cubicBezTo>
                  <a:cubicBezTo>
                    <a:pt x="205" y="174"/>
                    <a:pt x="269" y="167"/>
                    <a:pt x="276" y="87"/>
                  </a:cubicBezTo>
                  <a:cubicBezTo>
                    <a:pt x="276" y="29"/>
                    <a:pt x="241" y="1"/>
                    <a:pt x="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4295800" y="3055850"/>
              <a:ext cx="5075" cy="5075"/>
            </a:xfrm>
            <a:custGeom>
              <a:avLst/>
              <a:gdLst/>
              <a:ahLst/>
              <a:cxnLst/>
              <a:rect l="l" t="t" r="r" b="b"/>
              <a:pathLst>
                <a:path w="203" h="203" extrusionOk="0">
                  <a:moveTo>
                    <a:pt x="142" y="1"/>
                  </a:moveTo>
                  <a:cubicBezTo>
                    <a:pt x="72" y="56"/>
                    <a:pt x="16" y="71"/>
                    <a:pt x="8" y="111"/>
                  </a:cubicBezTo>
                  <a:cubicBezTo>
                    <a:pt x="1" y="128"/>
                    <a:pt x="48" y="190"/>
                    <a:pt x="80" y="197"/>
                  </a:cubicBezTo>
                  <a:cubicBezTo>
                    <a:pt x="92" y="201"/>
                    <a:pt x="105" y="203"/>
                    <a:pt x="118" y="203"/>
                  </a:cubicBezTo>
                  <a:cubicBezTo>
                    <a:pt x="162" y="203"/>
                    <a:pt x="203" y="180"/>
                    <a:pt x="197" y="118"/>
                  </a:cubicBezTo>
                  <a:cubicBezTo>
                    <a:pt x="197" y="80"/>
                    <a:pt x="167" y="41"/>
                    <a:pt x="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2601375" y="3234350"/>
              <a:ext cx="50975" cy="50700"/>
            </a:xfrm>
            <a:custGeom>
              <a:avLst/>
              <a:gdLst/>
              <a:ahLst/>
              <a:cxnLst/>
              <a:rect l="l" t="t" r="r" b="b"/>
              <a:pathLst>
                <a:path w="2039" h="2028" extrusionOk="0">
                  <a:moveTo>
                    <a:pt x="1017" y="1"/>
                  </a:moveTo>
                  <a:cubicBezTo>
                    <a:pt x="376" y="1"/>
                    <a:pt x="0" y="313"/>
                    <a:pt x="24" y="867"/>
                  </a:cubicBezTo>
                  <a:cubicBezTo>
                    <a:pt x="53" y="1681"/>
                    <a:pt x="387" y="2027"/>
                    <a:pt x="1030" y="2027"/>
                  </a:cubicBezTo>
                  <a:cubicBezTo>
                    <a:pt x="1059" y="2027"/>
                    <a:pt x="1088" y="2026"/>
                    <a:pt x="1118" y="2025"/>
                  </a:cubicBezTo>
                  <a:cubicBezTo>
                    <a:pt x="1128" y="2025"/>
                    <a:pt x="1138" y="2025"/>
                    <a:pt x="1148" y="2025"/>
                  </a:cubicBezTo>
                  <a:cubicBezTo>
                    <a:pt x="1779" y="2025"/>
                    <a:pt x="2016" y="1786"/>
                    <a:pt x="2023" y="1143"/>
                  </a:cubicBezTo>
                  <a:cubicBezTo>
                    <a:pt x="2038" y="451"/>
                    <a:pt x="1670" y="16"/>
                    <a:pt x="1063" y="1"/>
                  </a:cubicBezTo>
                  <a:cubicBezTo>
                    <a:pt x="1048" y="1"/>
                    <a:pt x="1033" y="1"/>
                    <a:pt x="1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720300" y="2782225"/>
              <a:ext cx="50600" cy="53650"/>
            </a:xfrm>
            <a:custGeom>
              <a:avLst/>
              <a:gdLst/>
              <a:ahLst/>
              <a:cxnLst/>
              <a:rect l="l" t="t" r="r" b="b"/>
              <a:pathLst>
                <a:path w="2024" h="2146" extrusionOk="0">
                  <a:moveTo>
                    <a:pt x="888" y="1"/>
                  </a:moveTo>
                  <a:cubicBezTo>
                    <a:pt x="353" y="1"/>
                    <a:pt x="55" y="361"/>
                    <a:pt x="23" y="1026"/>
                  </a:cubicBezTo>
                  <a:cubicBezTo>
                    <a:pt x="1" y="1663"/>
                    <a:pt x="409" y="2105"/>
                    <a:pt x="1048" y="2145"/>
                  </a:cubicBezTo>
                  <a:cubicBezTo>
                    <a:pt x="1058" y="2145"/>
                    <a:pt x="1068" y="2145"/>
                    <a:pt x="1078" y="2145"/>
                  </a:cubicBezTo>
                  <a:cubicBezTo>
                    <a:pt x="1541" y="2145"/>
                    <a:pt x="2024" y="1643"/>
                    <a:pt x="1992" y="1096"/>
                  </a:cubicBezTo>
                  <a:cubicBezTo>
                    <a:pt x="1953" y="380"/>
                    <a:pt x="1599" y="42"/>
                    <a:pt x="938" y="2"/>
                  </a:cubicBezTo>
                  <a:cubicBezTo>
                    <a:pt x="921" y="1"/>
                    <a:pt x="905" y="1"/>
                    <a:pt x="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2906225" y="2962450"/>
              <a:ext cx="44900" cy="35475"/>
            </a:xfrm>
            <a:custGeom>
              <a:avLst/>
              <a:gdLst/>
              <a:ahLst/>
              <a:cxnLst/>
              <a:rect l="l" t="t" r="r" b="b"/>
              <a:pathLst>
                <a:path w="1796" h="1419" extrusionOk="0">
                  <a:moveTo>
                    <a:pt x="691" y="0"/>
                  </a:moveTo>
                  <a:cubicBezTo>
                    <a:pt x="470" y="0"/>
                    <a:pt x="314" y="110"/>
                    <a:pt x="174" y="351"/>
                  </a:cubicBezTo>
                  <a:cubicBezTo>
                    <a:pt x="0" y="659"/>
                    <a:pt x="72" y="1012"/>
                    <a:pt x="348" y="1241"/>
                  </a:cubicBezTo>
                  <a:cubicBezTo>
                    <a:pt x="496" y="1362"/>
                    <a:pt x="721" y="1419"/>
                    <a:pt x="950" y="1419"/>
                  </a:cubicBezTo>
                  <a:cubicBezTo>
                    <a:pt x="1245" y="1419"/>
                    <a:pt x="1547" y="1324"/>
                    <a:pt x="1701" y="1146"/>
                  </a:cubicBezTo>
                  <a:cubicBezTo>
                    <a:pt x="1788" y="1052"/>
                    <a:pt x="1795" y="935"/>
                    <a:pt x="1795" y="816"/>
                  </a:cubicBezTo>
                  <a:cubicBezTo>
                    <a:pt x="1788" y="453"/>
                    <a:pt x="1559" y="234"/>
                    <a:pt x="992" y="52"/>
                  </a:cubicBezTo>
                  <a:cubicBezTo>
                    <a:pt x="879" y="18"/>
                    <a:pt x="780"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193175" y="2963925"/>
              <a:ext cx="39250" cy="35850"/>
            </a:xfrm>
            <a:custGeom>
              <a:avLst/>
              <a:gdLst/>
              <a:ahLst/>
              <a:cxnLst/>
              <a:rect l="l" t="t" r="r" b="b"/>
              <a:pathLst>
                <a:path w="1570" h="1434" extrusionOk="0">
                  <a:moveTo>
                    <a:pt x="807" y="1"/>
                  </a:moveTo>
                  <a:cubicBezTo>
                    <a:pt x="804" y="1"/>
                    <a:pt x="800" y="1"/>
                    <a:pt x="796" y="1"/>
                  </a:cubicBezTo>
                  <a:cubicBezTo>
                    <a:pt x="332" y="1"/>
                    <a:pt x="1" y="347"/>
                    <a:pt x="18" y="804"/>
                  </a:cubicBezTo>
                  <a:cubicBezTo>
                    <a:pt x="26" y="1189"/>
                    <a:pt x="284" y="1426"/>
                    <a:pt x="702" y="1433"/>
                  </a:cubicBezTo>
                  <a:cubicBezTo>
                    <a:pt x="1152" y="1433"/>
                    <a:pt x="1545" y="1087"/>
                    <a:pt x="1560" y="677"/>
                  </a:cubicBezTo>
                  <a:cubicBezTo>
                    <a:pt x="1569" y="367"/>
                    <a:pt x="1160" y="1"/>
                    <a:pt x="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2584050" y="3448725"/>
              <a:ext cx="36025" cy="32300"/>
            </a:xfrm>
            <a:custGeom>
              <a:avLst/>
              <a:gdLst/>
              <a:ahLst/>
              <a:cxnLst/>
              <a:rect l="l" t="t" r="r" b="b"/>
              <a:pathLst>
                <a:path w="1441" h="1292" extrusionOk="0">
                  <a:moveTo>
                    <a:pt x="684" y="1"/>
                  </a:moveTo>
                  <a:cubicBezTo>
                    <a:pt x="330" y="1"/>
                    <a:pt x="23" y="305"/>
                    <a:pt x="8" y="662"/>
                  </a:cubicBezTo>
                  <a:cubicBezTo>
                    <a:pt x="1" y="1031"/>
                    <a:pt x="284" y="1291"/>
                    <a:pt x="700" y="1291"/>
                  </a:cubicBezTo>
                  <a:cubicBezTo>
                    <a:pt x="707" y="1291"/>
                    <a:pt x="713" y="1292"/>
                    <a:pt x="719" y="1292"/>
                  </a:cubicBezTo>
                  <a:cubicBezTo>
                    <a:pt x="1126" y="1292"/>
                    <a:pt x="1401" y="1057"/>
                    <a:pt x="1418" y="685"/>
                  </a:cubicBezTo>
                  <a:cubicBezTo>
                    <a:pt x="1441" y="299"/>
                    <a:pt x="1142" y="8"/>
                    <a:pt x="700" y="1"/>
                  </a:cubicBezTo>
                  <a:cubicBezTo>
                    <a:pt x="695" y="1"/>
                    <a:pt x="689" y="1"/>
                    <a:pt x="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2491325" y="3422650"/>
              <a:ext cx="53375" cy="52125"/>
            </a:xfrm>
            <a:custGeom>
              <a:avLst/>
              <a:gdLst/>
              <a:ahLst/>
              <a:cxnLst/>
              <a:rect l="l" t="t" r="r" b="b"/>
              <a:pathLst>
                <a:path w="2135" h="2085" extrusionOk="0">
                  <a:moveTo>
                    <a:pt x="1130" y="0"/>
                  </a:moveTo>
                  <a:cubicBezTo>
                    <a:pt x="512" y="0"/>
                    <a:pt x="55" y="459"/>
                    <a:pt x="16" y="1186"/>
                  </a:cubicBezTo>
                  <a:cubicBezTo>
                    <a:pt x="1" y="1295"/>
                    <a:pt x="33" y="1397"/>
                    <a:pt x="127" y="1469"/>
                  </a:cubicBezTo>
                  <a:lnTo>
                    <a:pt x="127" y="1477"/>
                  </a:lnTo>
                  <a:cubicBezTo>
                    <a:pt x="135" y="1752"/>
                    <a:pt x="309" y="1902"/>
                    <a:pt x="545" y="1989"/>
                  </a:cubicBezTo>
                  <a:cubicBezTo>
                    <a:pt x="722" y="2053"/>
                    <a:pt x="890" y="2085"/>
                    <a:pt x="1048" y="2085"/>
                  </a:cubicBezTo>
                  <a:cubicBezTo>
                    <a:pt x="1599" y="2085"/>
                    <a:pt x="2012" y="1703"/>
                    <a:pt x="2134" y="1034"/>
                  </a:cubicBezTo>
                  <a:cubicBezTo>
                    <a:pt x="2127" y="500"/>
                    <a:pt x="1922" y="169"/>
                    <a:pt x="1528" y="59"/>
                  </a:cubicBezTo>
                  <a:cubicBezTo>
                    <a:pt x="1390" y="19"/>
                    <a:pt x="1257"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012125" y="3013900"/>
              <a:ext cx="31350" cy="28625"/>
            </a:xfrm>
            <a:custGeom>
              <a:avLst/>
              <a:gdLst/>
              <a:ahLst/>
              <a:cxnLst/>
              <a:rect l="l" t="t" r="r" b="b"/>
              <a:pathLst>
                <a:path w="1254" h="1145" extrusionOk="0">
                  <a:moveTo>
                    <a:pt x="587" y="1"/>
                  </a:moveTo>
                  <a:cubicBezTo>
                    <a:pt x="307" y="1"/>
                    <a:pt x="16" y="250"/>
                    <a:pt x="8" y="498"/>
                  </a:cubicBezTo>
                  <a:cubicBezTo>
                    <a:pt x="1" y="851"/>
                    <a:pt x="316" y="1144"/>
                    <a:pt x="702" y="1144"/>
                  </a:cubicBezTo>
                  <a:cubicBezTo>
                    <a:pt x="1025" y="1135"/>
                    <a:pt x="1253" y="931"/>
                    <a:pt x="1253" y="640"/>
                  </a:cubicBezTo>
                  <a:cubicBezTo>
                    <a:pt x="1244" y="332"/>
                    <a:pt x="923" y="18"/>
                    <a:pt x="599" y="1"/>
                  </a:cubicBezTo>
                  <a:cubicBezTo>
                    <a:pt x="595" y="1"/>
                    <a:pt x="591" y="1"/>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498475" y="2953450"/>
              <a:ext cx="68525" cy="44800"/>
            </a:xfrm>
            <a:custGeom>
              <a:avLst/>
              <a:gdLst/>
              <a:ahLst/>
              <a:cxnLst/>
              <a:rect l="l" t="t" r="r" b="b"/>
              <a:pathLst>
                <a:path w="2741" h="1792" extrusionOk="0">
                  <a:moveTo>
                    <a:pt x="1849" y="1"/>
                  </a:moveTo>
                  <a:cubicBezTo>
                    <a:pt x="1604" y="1"/>
                    <a:pt x="1340" y="137"/>
                    <a:pt x="1055" y="412"/>
                  </a:cubicBezTo>
                  <a:cubicBezTo>
                    <a:pt x="990" y="463"/>
                    <a:pt x="925" y="480"/>
                    <a:pt x="860" y="480"/>
                  </a:cubicBezTo>
                  <a:cubicBezTo>
                    <a:pt x="745" y="480"/>
                    <a:pt x="629" y="428"/>
                    <a:pt x="513" y="428"/>
                  </a:cubicBezTo>
                  <a:cubicBezTo>
                    <a:pt x="504" y="427"/>
                    <a:pt x="496" y="427"/>
                    <a:pt x="487" y="427"/>
                  </a:cubicBezTo>
                  <a:cubicBezTo>
                    <a:pt x="318" y="427"/>
                    <a:pt x="186" y="500"/>
                    <a:pt x="110" y="656"/>
                  </a:cubicBezTo>
                  <a:cubicBezTo>
                    <a:pt x="1" y="892"/>
                    <a:pt x="110" y="1380"/>
                    <a:pt x="324" y="1569"/>
                  </a:cubicBezTo>
                  <a:cubicBezTo>
                    <a:pt x="392" y="1632"/>
                    <a:pt x="451" y="1656"/>
                    <a:pt x="506" y="1656"/>
                  </a:cubicBezTo>
                  <a:cubicBezTo>
                    <a:pt x="641" y="1656"/>
                    <a:pt x="746" y="1510"/>
                    <a:pt x="874" y="1459"/>
                  </a:cubicBezTo>
                  <a:cubicBezTo>
                    <a:pt x="938" y="1427"/>
                    <a:pt x="1008" y="1420"/>
                    <a:pt x="1080" y="1404"/>
                  </a:cubicBezTo>
                  <a:cubicBezTo>
                    <a:pt x="1261" y="1546"/>
                    <a:pt x="1433" y="1695"/>
                    <a:pt x="1677" y="1750"/>
                  </a:cubicBezTo>
                  <a:cubicBezTo>
                    <a:pt x="1792" y="1777"/>
                    <a:pt x="1892" y="1791"/>
                    <a:pt x="1980" y="1791"/>
                  </a:cubicBezTo>
                  <a:cubicBezTo>
                    <a:pt x="2207" y="1791"/>
                    <a:pt x="2362" y="1695"/>
                    <a:pt x="2519" y="1452"/>
                  </a:cubicBezTo>
                  <a:cubicBezTo>
                    <a:pt x="2741" y="1113"/>
                    <a:pt x="2646" y="475"/>
                    <a:pt x="2347" y="208"/>
                  </a:cubicBezTo>
                  <a:cubicBezTo>
                    <a:pt x="2190" y="70"/>
                    <a:pt x="2024" y="1"/>
                    <a:pt x="1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553175" y="3006775"/>
              <a:ext cx="28000" cy="27300"/>
            </a:xfrm>
            <a:custGeom>
              <a:avLst/>
              <a:gdLst/>
              <a:ahLst/>
              <a:cxnLst/>
              <a:rect l="l" t="t" r="r" b="b"/>
              <a:pathLst>
                <a:path w="1120" h="1092" extrusionOk="0">
                  <a:moveTo>
                    <a:pt x="443" y="1"/>
                  </a:moveTo>
                  <a:cubicBezTo>
                    <a:pt x="432" y="1"/>
                    <a:pt x="422" y="1"/>
                    <a:pt x="411" y="3"/>
                  </a:cubicBezTo>
                  <a:cubicBezTo>
                    <a:pt x="120" y="42"/>
                    <a:pt x="1" y="224"/>
                    <a:pt x="33" y="492"/>
                  </a:cubicBezTo>
                  <a:cubicBezTo>
                    <a:pt x="55" y="756"/>
                    <a:pt x="431" y="1091"/>
                    <a:pt x="699" y="1091"/>
                  </a:cubicBezTo>
                  <a:cubicBezTo>
                    <a:pt x="711" y="1091"/>
                    <a:pt x="722" y="1090"/>
                    <a:pt x="734" y="1089"/>
                  </a:cubicBezTo>
                  <a:cubicBezTo>
                    <a:pt x="963" y="1059"/>
                    <a:pt x="1095" y="900"/>
                    <a:pt x="1119" y="696"/>
                  </a:cubicBezTo>
                  <a:cubicBezTo>
                    <a:pt x="1096" y="363"/>
                    <a:pt x="724" y="1"/>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942500" y="2861800"/>
              <a:ext cx="28200" cy="26200"/>
            </a:xfrm>
            <a:custGeom>
              <a:avLst/>
              <a:gdLst/>
              <a:ahLst/>
              <a:cxnLst/>
              <a:rect l="l" t="t" r="r" b="b"/>
              <a:pathLst>
                <a:path w="1128" h="1048" extrusionOk="0">
                  <a:moveTo>
                    <a:pt x="577" y="0"/>
                  </a:moveTo>
                  <a:cubicBezTo>
                    <a:pt x="352" y="0"/>
                    <a:pt x="70" y="235"/>
                    <a:pt x="41" y="464"/>
                  </a:cubicBezTo>
                  <a:cubicBezTo>
                    <a:pt x="1" y="725"/>
                    <a:pt x="277" y="1040"/>
                    <a:pt x="543" y="1048"/>
                  </a:cubicBezTo>
                  <a:cubicBezTo>
                    <a:pt x="547" y="1048"/>
                    <a:pt x="550" y="1048"/>
                    <a:pt x="553" y="1048"/>
                  </a:cubicBezTo>
                  <a:cubicBezTo>
                    <a:pt x="804" y="1048"/>
                    <a:pt x="1080" y="768"/>
                    <a:pt x="1103" y="496"/>
                  </a:cubicBezTo>
                  <a:cubicBezTo>
                    <a:pt x="1127" y="267"/>
                    <a:pt x="874" y="16"/>
                    <a:pt x="600" y="1"/>
                  </a:cubicBezTo>
                  <a:cubicBezTo>
                    <a:pt x="592" y="0"/>
                    <a:pt x="585"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2537200" y="3209750"/>
              <a:ext cx="27375" cy="25025"/>
            </a:xfrm>
            <a:custGeom>
              <a:avLst/>
              <a:gdLst/>
              <a:ahLst/>
              <a:cxnLst/>
              <a:rect l="l" t="t" r="r" b="b"/>
              <a:pathLst>
                <a:path w="1095" h="1001" extrusionOk="0">
                  <a:moveTo>
                    <a:pt x="512" y="1"/>
                  </a:moveTo>
                  <a:cubicBezTo>
                    <a:pt x="506" y="1"/>
                    <a:pt x="501" y="1"/>
                    <a:pt x="496" y="1"/>
                  </a:cubicBezTo>
                  <a:cubicBezTo>
                    <a:pt x="182" y="8"/>
                    <a:pt x="1" y="190"/>
                    <a:pt x="33" y="490"/>
                  </a:cubicBezTo>
                  <a:cubicBezTo>
                    <a:pt x="55" y="768"/>
                    <a:pt x="306" y="1001"/>
                    <a:pt x="590" y="1001"/>
                  </a:cubicBezTo>
                  <a:cubicBezTo>
                    <a:pt x="596" y="1001"/>
                    <a:pt x="601" y="1001"/>
                    <a:pt x="607" y="1000"/>
                  </a:cubicBezTo>
                  <a:cubicBezTo>
                    <a:pt x="866" y="993"/>
                    <a:pt x="1095" y="749"/>
                    <a:pt x="1087" y="490"/>
                  </a:cubicBezTo>
                  <a:cubicBezTo>
                    <a:pt x="1072" y="212"/>
                    <a:pt x="820"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618550" y="2968525"/>
              <a:ext cx="40750" cy="34175"/>
            </a:xfrm>
            <a:custGeom>
              <a:avLst/>
              <a:gdLst/>
              <a:ahLst/>
              <a:cxnLst/>
              <a:rect l="l" t="t" r="r" b="b"/>
              <a:pathLst>
                <a:path w="1630" h="1367" extrusionOk="0">
                  <a:moveTo>
                    <a:pt x="630" y="116"/>
                  </a:moveTo>
                  <a:cubicBezTo>
                    <a:pt x="685" y="133"/>
                    <a:pt x="732" y="155"/>
                    <a:pt x="725" y="210"/>
                  </a:cubicBezTo>
                  <a:cubicBezTo>
                    <a:pt x="692" y="187"/>
                    <a:pt x="662" y="155"/>
                    <a:pt x="630" y="116"/>
                  </a:cubicBezTo>
                  <a:close/>
                  <a:moveTo>
                    <a:pt x="973" y="0"/>
                  </a:moveTo>
                  <a:cubicBezTo>
                    <a:pt x="872" y="0"/>
                    <a:pt x="751" y="28"/>
                    <a:pt x="598" y="78"/>
                  </a:cubicBezTo>
                  <a:cubicBezTo>
                    <a:pt x="598" y="68"/>
                    <a:pt x="598" y="68"/>
                    <a:pt x="590" y="61"/>
                  </a:cubicBezTo>
                  <a:cubicBezTo>
                    <a:pt x="590" y="61"/>
                    <a:pt x="551" y="85"/>
                    <a:pt x="536" y="100"/>
                  </a:cubicBezTo>
                  <a:cubicBezTo>
                    <a:pt x="1" y="722"/>
                    <a:pt x="126" y="1085"/>
                    <a:pt x="946" y="1259"/>
                  </a:cubicBezTo>
                  <a:cubicBezTo>
                    <a:pt x="1008" y="1289"/>
                    <a:pt x="1063" y="1306"/>
                    <a:pt x="1110" y="1313"/>
                  </a:cubicBezTo>
                  <a:cubicBezTo>
                    <a:pt x="1213" y="1347"/>
                    <a:pt x="1290" y="1366"/>
                    <a:pt x="1347" y="1366"/>
                  </a:cubicBezTo>
                  <a:cubicBezTo>
                    <a:pt x="1505" y="1366"/>
                    <a:pt x="1518" y="1221"/>
                    <a:pt x="1535" y="817"/>
                  </a:cubicBezTo>
                  <a:cubicBezTo>
                    <a:pt x="1543" y="769"/>
                    <a:pt x="1550" y="730"/>
                    <a:pt x="1543" y="682"/>
                  </a:cubicBezTo>
                  <a:cubicBezTo>
                    <a:pt x="1550" y="682"/>
                    <a:pt x="1550" y="682"/>
                    <a:pt x="1560" y="675"/>
                  </a:cubicBezTo>
                  <a:cubicBezTo>
                    <a:pt x="1630" y="628"/>
                    <a:pt x="1630" y="573"/>
                    <a:pt x="1543" y="533"/>
                  </a:cubicBezTo>
                  <a:cubicBezTo>
                    <a:pt x="1488" y="518"/>
                    <a:pt x="1441" y="503"/>
                    <a:pt x="1393" y="486"/>
                  </a:cubicBezTo>
                  <a:cubicBezTo>
                    <a:pt x="1433" y="486"/>
                    <a:pt x="1480" y="493"/>
                    <a:pt x="1543" y="533"/>
                  </a:cubicBezTo>
                  <a:cubicBezTo>
                    <a:pt x="1344" y="153"/>
                    <a:pt x="1211" y="0"/>
                    <a:pt x="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17525" y="2981650"/>
              <a:ext cx="44900" cy="33900"/>
            </a:xfrm>
            <a:custGeom>
              <a:avLst/>
              <a:gdLst/>
              <a:ahLst/>
              <a:cxnLst/>
              <a:rect l="l" t="t" r="r" b="b"/>
              <a:pathLst>
                <a:path w="1796" h="1356" extrusionOk="0">
                  <a:moveTo>
                    <a:pt x="0" y="1"/>
                  </a:moveTo>
                  <a:cubicBezTo>
                    <a:pt x="134" y="363"/>
                    <a:pt x="65" y="647"/>
                    <a:pt x="269" y="875"/>
                  </a:cubicBezTo>
                  <a:cubicBezTo>
                    <a:pt x="331" y="906"/>
                    <a:pt x="378" y="945"/>
                    <a:pt x="435" y="985"/>
                  </a:cubicBezTo>
                  <a:lnTo>
                    <a:pt x="577" y="985"/>
                  </a:lnTo>
                  <a:cubicBezTo>
                    <a:pt x="671" y="993"/>
                    <a:pt x="766" y="1000"/>
                    <a:pt x="860" y="1008"/>
                  </a:cubicBezTo>
                  <a:cubicBezTo>
                    <a:pt x="860" y="1127"/>
                    <a:pt x="875" y="1229"/>
                    <a:pt x="1002" y="1291"/>
                  </a:cubicBezTo>
                  <a:cubicBezTo>
                    <a:pt x="1079" y="1323"/>
                    <a:pt x="1134" y="1338"/>
                    <a:pt x="1181" y="1338"/>
                  </a:cubicBezTo>
                  <a:cubicBezTo>
                    <a:pt x="1237" y="1349"/>
                    <a:pt x="1288" y="1355"/>
                    <a:pt x="1336" y="1355"/>
                  </a:cubicBezTo>
                  <a:cubicBezTo>
                    <a:pt x="1529" y="1355"/>
                    <a:pt x="1653" y="1262"/>
                    <a:pt x="1710" y="1072"/>
                  </a:cubicBezTo>
                  <a:cubicBezTo>
                    <a:pt x="1795" y="771"/>
                    <a:pt x="1671" y="535"/>
                    <a:pt x="1323" y="450"/>
                  </a:cubicBezTo>
                  <a:cubicBezTo>
                    <a:pt x="1159" y="411"/>
                    <a:pt x="1009" y="371"/>
                    <a:pt x="875" y="269"/>
                  </a:cubicBezTo>
                  <a:cubicBezTo>
                    <a:pt x="647" y="63"/>
                    <a:pt x="356" y="15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810250" y="2942675"/>
              <a:ext cx="23275" cy="24275"/>
            </a:xfrm>
            <a:custGeom>
              <a:avLst/>
              <a:gdLst/>
              <a:ahLst/>
              <a:cxnLst/>
              <a:rect l="l" t="t" r="r" b="b"/>
              <a:pathLst>
                <a:path w="931" h="971" extrusionOk="0">
                  <a:moveTo>
                    <a:pt x="432" y="0"/>
                  </a:moveTo>
                  <a:cubicBezTo>
                    <a:pt x="167" y="0"/>
                    <a:pt x="1" y="180"/>
                    <a:pt x="8" y="441"/>
                  </a:cubicBezTo>
                  <a:cubicBezTo>
                    <a:pt x="23" y="687"/>
                    <a:pt x="316" y="953"/>
                    <a:pt x="590" y="970"/>
                  </a:cubicBezTo>
                  <a:cubicBezTo>
                    <a:pt x="600" y="971"/>
                    <a:pt x="609" y="971"/>
                    <a:pt x="619" y="971"/>
                  </a:cubicBezTo>
                  <a:cubicBezTo>
                    <a:pt x="848" y="971"/>
                    <a:pt x="913" y="796"/>
                    <a:pt x="921" y="600"/>
                  </a:cubicBezTo>
                  <a:cubicBezTo>
                    <a:pt x="930" y="269"/>
                    <a:pt x="717" y="8"/>
                    <a:pt x="448" y="1"/>
                  </a:cubicBezTo>
                  <a:cubicBezTo>
                    <a:pt x="443" y="1"/>
                    <a:pt x="437"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2695825" y="3509150"/>
              <a:ext cx="45325" cy="35125"/>
            </a:xfrm>
            <a:custGeom>
              <a:avLst/>
              <a:gdLst/>
              <a:ahLst/>
              <a:cxnLst/>
              <a:rect l="l" t="t" r="r" b="b"/>
              <a:pathLst>
                <a:path w="1813" h="1405" extrusionOk="0">
                  <a:moveTo>
                    <a:pt x="520" y="0"/>
                  </a:moveTo>
                  <a:cubicBezTo>
                    <a:pt x="17" y="426"/>
                    <a:pt x="0" y="441"/>
                    <a:pt x="189" y="975"/>
                  </a:cubicBezTo>
                  <a:cubicBezTo>
                    <a:pt x="189" y="992"/>
                    <a:pt x="197" y="1008"/>
                    <a:pt x="206" y="1023"/>
                  </a:cubicBezTo>
                  <a:cubicBezTo>
                    <a:pt x="214" y="1070"/>
                    <a:pt x="222" y="1102"/>
                    <a:pt x="244" y="1142"/>
                  </a:cubicBezTo>
                  <a:cubicBezTo>
                    <a:pt x="261" y="1204"/>
                    <a:pt x="301" y="1244"/>
                    <a:pt x="371" y="1251"/>
                  </a:cubicBezTo>
                  <a:cubicBezTo>
                    <a:pt x="418" y="1268"/>
                    <a:pt x="465" y="1276"/>
                    <a:pt x="513" y="1283"/>
                  </a:cubicBezTo>
                  <a:cubicBezTo>
                    <a:pt x="589" y="1364"/>
                    <a:pt x="665" y="1405"/>
                    <a:pt x="742" y="1405"/>
                  </a:cubicBezTo>
                  <a:cubicBezTo>
                    <a:pt x="815" y="1405"/>
                    <a:pt x="888" y="1368"/>
                    <a:pt x="962" y="1291"/>
                  </a:cubicBezTo>
                  <a:cubicBezTo>
                    <a:pt x="992" y="1291"/>
                    <a:pt x="1025" y="1283"/>
                    <a:pt x="1057" y="1276"/>
                  </a:cubicBezTo>
                  <a:cubicBezTo>
                    <a:pt x="1119" y="1268"/>
                    <a:pt x="1181" y="1268"/>
                    <a:pt x="1253" y="1268"/>
                  </a:cubicBezTo>
                  <a:cubicBezTo>
                    <a:pt x="1236" y="1236"/>
                    <a:pt x="1221" y="1197"/>
                    <a:pt x="1206" y="1174"/>
                  </a:cubicBezTo>
                  <a:cubicBezTo>
                    <a:pt x="1206" y="1157"/>
                    <a:pt x="1214" y="1149"/>
                    <a:pt x="1214" y="1134"/>
                  </a:cubicBezTo>
                  <a:lnTo>
                    <a:pt x="1221" y="1127"/>
                  </a:lnTo>
                  <a:cubicBezTo>
                    <a:pt x="1340" y="1070"/>
                    <a:pt x="1363" y="968"/>
                    <a:pt x="1363" y="858"/>
                  </a:cubicBezTo>
                  <a:lnTo>
                    <a:pt x="1363" y="732"/>
                  </a:lnTo>
                  <a:cubicBezTo>
                    <a:pt x="1537" y="692"/>
                    <a:pt x="1671" y="724"/>
                    <a:pt x="1812" y="575"/>
                  </a:cubicBezTo>
                  <a:cubicBezTo>
                    <a:pt x="1743" y="543"/>
                    <a:pt x="1684" y="528"/>
                    <a:pt x="1632" y="528"/>
                  </a:cubicBezTo>
                  <a:cubicBezTo>
                    <a:pt x="1530" y="528"/>
                    <a:pt x="1452" y="586"/>
                    <a:pt x="1363" y="684"/>
                  </a:cubicBezTo>
                  <a:cubicBezTo>
                    <a:pt x="1340" y="48"/>
                    <a:pt x="1229" y="0"/>
                    <a:pt x="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831325" y="2860825"/>
              <a:ext cx="22025" cy="22475"/>
            </a:xfrm>
            <a:custGeom>
              <a:avLst/>
              <a:gdLst/>
              <a:ahLst/>
              <a:cxnLst/>
              <a:rect l="l" t="t" r="r" b="b"/>
              <a:pathLst>
                <a:path w="881" h="899" extrusionOk="0">
                  <a:moveTo>
                    <a:pt x="448" y="0"/>
                  </a:moveTo>
                  <a:cubicBezTo>
                    <a:pt x="443" y="0"/>
                    <a:pt x="438" y="0"/>
                    <a:pt x="433" y="0"/>
                  </a:cubicBezTo>
                  <a:cubicBezTo>
                    <a:pt x="182" y="8"/>
                    <a:pt x="47" y="149"/>
                    <a:pt x="23" y="393"/>
                  </a:cubicBezTo>
                  <a:cubicBezTo>
                    <a:pt x="1" y="628"/>
                    <a:pt x="189" y="899"/>
                    <a:pt x="378" y="899"/>
                  </a:cubicBezTo>
                  <a:cubicBezTo>
                    <a:pt x="386" y="899"/>
                    <a:pt x="393" y="899"/>
                    <a:pt x="401" y="898"/>
                  </a:cubicBezTo>
                  <a:cubicBezTo>
                    <a:pt x="661" y="873"/>
                    <a:pt x="843" y="731"/>
                    <a:pt x="866" y="448"/>
                  </a:cubicBezTo>
                  <a:cubicBezTo>
                    <a:pt x="880" y="194"/>
                    <a:pt x="708"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478400" y="3014025"/>
              <a:ext cx="22275" cy="23525"/>
            </a:xfrm>
            <a:custGeom>
              <a:avLst/>
              <a:gdLst/>
              <a:ahLst/>
              <a:cxnLst/>
              <a:rect l="l" t="t" r="r" b="b"/>
              <a:pathLst>
                <a:path w="891" h="941" extrusionOk="0">
                  <a:moveTo>
                    <a:pt x="450" y="1"/>
                  </a:moveTo>
                  <a:cubicBezTo>
                    <a:pt x="195" y="1"/>
                    <a:pt x="98" y="204"/>
                    <a:pt x="48" y="421"/>
                  </a:cubicBezTo>
                  <a:cubicBezTo>
                    <a:pt x="1" y="627"/>
                    <a:pt x="229" y="926"/>
                    <a:pt x="466" y="941"/>
                  </a:cubicBezTo>
                  <a:cubicBezTo>
                    <a:pt x="685" y="886"/>
                    <a:pt x="843" y="729"/>
                    <a:pt x="866" y="461"/>
                  </a:cubicBezTo>
                  <a:cubicBezTo>
                    <a:pt x="891" y="217"/>
                    <a:pt x="772" y="43"/>
                    <a:pt x="520" y="6"/>
                  </a:cubicBezTo>
                  <a:cubicBezTo>
                    <a:pt x="496" y="2"/>
                    <a:pt x="473"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3"/>
            <p:cNvSpPr/>
            <p:nvPr/>
          </p:nvSpPr>
          <p:spPr>
            <a:xfrm>
              <a:off x="2737150" y="2982400"/>
              <a:ext cx="24275" cy="20725"/>
            </a:xfrm>
            <a:custGeom>
              <a:avLst/>
              <a:gdLst/>
              <a:ahLst/>
              <a:cxnLst/>
              <a:rect l="l" t="t" r="r" b="b"/>
              <a:pathLst>
                <a:path w="971" h="829" extrusionOk="0">
                  <a:moveTo>
                    <a:pt x="397" y="0"/>
                  </a:moveTo>
                  <a:cubicBezTo>
                    <a:pt x="165" y="0"/>
                    <a:pt x="93" y="178"/>
                    <a:pt x="56" y="348"/>
                  </a:cubicBezTo>
                  <a:cubicBezTo>
                    <a:pt x="1" y="577"/>
                    <a:pt x="229" y="828"/>
                    <a:pt x="458" y="828"/>
                  </a:cubicBezTo>
                  <a:cubicBezTo>
                    <a:pt x="687" y="821"/>
                    <a:pt x="970" y="592"/>
                    <a:pt x="946" y="403"/>
                  </a:cubicBezTo>
                  <a:cubicBezTo>
                    <a:pt x="906" y="112"/>
                    <a:pt x="639" y="90"/>
                    <a:pt x="443" y="3"/>
                  </a:cubicBezTo>
                  <a:cubicBezTo>
                    <a:pt x="427" y="1"/>
                    <a:pt x="412"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3"/>
            <p:cNvSpPr/>
            <p:nvPr/>
          </p:nvSpPr>
          <p:spPr>
            <a:xfrm>
              <a:off x="2510625" y="3373475"/>
              <a:ext cx="22250" cy="21300"/>
            </a:xfrm>
            <a:custGeom>
              <a:avLst/>
              <a:gdLst/>
              <a:ahLst/>
              <a:cxnLst/>
              <a:rect l="l" t="t" r="r" b="b"/>
              <a:pathLst>
                <a:path w="890" h="852" extrusionOk="0">
                  <a:moveTo>
                    <a:pt x="483" y="1"/>
                  </a:moveTo>
                  <a:cubicBezTo>
                    <a:pt x="268" y="1"/>
                    <a:pt x="1" y="195"/>
                    <a:pt x="17" y="388"/>
                  </a:cubicBezTo>
                  <a:cubicBezTo>
                    <a:pt x="39" y="602"/>
                    <a:pt x="141" y="798"/>
                    <a:pt x="395" y="845"/>
                  </a:cubicBezTo>
                  <a:cubicBezTo>
                    <a:pt x="414" y="850"/>
                    <a:pt x="434" y="852"/>
                    <a:pt x="454" y="852"/>
                  </a:cubicBezTo>
                  <a:cubicBezTo>
                    <a:pt x="652" y="852"/>
                    <a:pt x="869" y="649"/>
                    <a:pt x="890" y="428"/>
                  </a:cubicBezTo>
                  <a:cubicBezTo>
                    <a:pt x="867" y="224"/>
                    <a:pt x="788" y="35"/>
                    <a:pt x="519" y="3"/>
                  </a:cubicBezTo>
                  <a:cubicBezTo>
                    <a:pt x="507" y="1"/>
                    <a:pt x="495" y="1"/>
                    <a:pt x="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795875" y="2811775"/>
              <a:ext cx="22050" cy="20275"/>
            </a:xfrm>
            <a:custGeom>
              <a:avLst/>
              <a:gdLst/>
              <a:ahLst/>
              <a:cxnLst/>
              <a:rect l="l" t="t" r="r" b="b"/>
              <a:pathLst>
                <a:path w="882" h="811" extrusionOk="0">
                  <a:moveTo>
                    <a:pt x="434" y="1"/>
                  </a:moveTo>
                  <a:cubicBezTo>
                    <a:pt x="245" y="41"/>
                    <a:pt x="31" y="103"/>
                    <a:pt x="16" y="364"/>
                  </a:cubicBezTo>
                  <a:cubicBezTo>
                    <a:pt x="1" y="607"/>
                    <a:pt x="118" y="774"/>
                    <a:pt x="362" y="804"/>
                  </a:cubicBezTo>
                  <a:cubicBezTo>
                    <a:pt x="393" y="808"/>
                    <a:pt x="423" y="810"/>
                    <a:pt x="452" y="810"/>
                  </a:cubicBezTo>
                  <a:cubicBezTo>
                    <a:pt x="644" y="810"/>
                    <a:pt x="787" y="716"/>
                    <a:pt x="834" y="498"/>
                  </a:cubicBezTo>
                  <a:cubicBezTo>
                    <a:pt x="881" y="301"/>
                    <a:pt x="662" y="18"/>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3"/>
            <p:cNvSpPr/>
            <p:nvPr/>
          </p:nvSpPr>
          <p:spPr>
            <a:xfrm>
              <a:off x="2680100" y="3237025"/>
              <a:ext cx="21075" cy="20800"/>
            </a:xfrm>
            <a:custGeom>
              <a:avLst/>
              <a:gdLst/>
              <a:ahLst/>
              <a:cxnLst/>
              <a:rect l="l" t="t" r="r" b="b"/>
              <a:pathLst>
                <a:path w="843" h="832" extrusionOk="0">
                  <a:moveTo>
                    <a:pt x="384" y="0"/>
                  </a:moveTo>
                  <a:cubicBezTo>
                    <a:pt x="192" y="0"/>
                    <a:pt x="0" y="234"/>
                    <a:pt x="0" y="461"/>
                  </a:cubicBezTo>
                  <a:cubicBezTo>
                    <a:pt x="8" y="690"/>
                    <a:pt x="157" y="784"/>
                    <a:pt x="354" y="832"/>
                  </a:cubicBezTo>
                  <a:cubicBezTo>
                    <a:pt x="358" y="832"/>
                    <a:pt x="362" y="832"/>
                    <a:pt x="366" y="832"/>
                  </a:cubicBezTo>
                  <a:cubicBezTo>
                    <a:pt x="599" y="832"/>
                    <a:pt x="843" y="624"/>
                    <a:pt x="843" y="406"/>
                  </a:cubicBezTo>
                  <a:cubicBezTo>
                    <a:pt x="835" y="146"/>
                    <a:pt x="646" y="44"/>
                    <a:pt x="425" y="4"/>
                  </a:cubicBezTo>
                  <a:cubicBezTo>
                    <a:pt x="412" y="1"/>
                    <a:pt x="398"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3"/>
            <p:cNvSpPr/>
            <p:nvPr/>
          </p:nvSpPr>
          <p:spPr>
            <a:xfrm>
              <a:off x="3075525" y="2965925"/>
              <a:ext cx="45275" cy="22775"/>
            </a:xfrm>
            <a:custGeom>
              <a:avLst/>
              <a:gdLst/>
              <a:ahLst/>
              <a:cxnLst/>
              <a:rect l="l" t="t" r="r" b="b"/>
              <a:pathLst>
                <a:path w="1811" h="911" extrusionOk="0">
                  <a:moveTo>
                    <a:pt x="491" y="1"/>
                  </a:moveTo>
                  <a:cubicBezTo>
                    <a:pt x="408" y="1"/>
                    <a:pt x="318" y="43"/>
                    <a:pt x="229" y="102"/>
                  </a:cubicBezTo>
                  <a:cubicBezTo>
                    <a:pt x="78" y="197"/>
                    <a:pt x="0" y="339"/>
                    <a:pt x="55" y="520"/>
                  </a:cubicBezTo>
                  <a:cubicBezTo>
                    <a:pt x="108" y="695"/>
                    <a:pt x="244" y="778"/>
                    <a:pt x="405" y="778"/>
                  </a:cubicBezTo>
                  <a:cubicBezTo>
                    <a:pt x="432" y="778"/>
                    <a:pt x="460" y="776"/>
                    <a:pt x="488" y="771"/>
                  </a:cubicBezTo>
                  <a:cubicBezTo>
                    <a:pt x="622" y="756"/>
                    <a:pt x="739" y="684"/>
                    <a:pt x="873" y="630"/>
                  </a:cubicBezTo>
                  <a:cubicBezTo>
                    <a:pt x="945" y="684"/>
                    <a:pt x="1032" y="732"/>
                    <a:pt x="1102" y="786"/>
                  </a:cubicBezTo>
                  <a:cubicBezTo>
                    <a:pt x="1206" y="866"/>
                    <a:pt x="1307" y="910"/>
                    <a:pt x="1398" y="910"/>
                  </a:cubicBezTo>
                  <a:cubicBezTo>
                    <a:pt x="1507" y="910"/>
                    <a:pt x="1603" y="846"/>
                    <a:pt x="1676" y="701"/>
                  </a:cubicBezTo>
                  <a:cubicBezTo>
                    <a:pt x="1810" y="425"/>
                    <a:pt x="1599" y="267"/>
                    <a:pt x="1400" y="134"/>
                  </a:cubicBezTo>
                  <a:cubicBezTo>
                    <a:pt x="1342" y="94"/>
                    <a:pt x="1286" y="79"/>
                    <a:pt x="1231" y="79"/>
                  </a:cubicBezTo>
                  <a:cubicBezTo>
                    <a:pt x="1076" y="79"/>
                    <a:pt x="929" y="200"/>
                    <a:pt x="772" y="200"/>
                  </a:cubicBezTo>
                  <a:cubicBezTo>
                    <a:pt x="758" y="200"/>
                    <a:pt x="745" y="199"/>
                    <a:pt x="731" y="197"/>
                  </a:cubicBezTo>
                  <a:cubicBezTo>
                    <a:pt x="669" y="55"/>
                    <a:pt x="585" y="1"/>
                    <a:pt x="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3"/>
            <p:cNvSpPr/>
            <p:nvPr/>
          </p:nvSpPr>
          <p:spPr>
            <a:xfrm>
              <a:off x="2922575" y="3709300"/>
              <a:ext cx="18150" cy="19550"/>
            </a:xfrm>
            <a:custGeom>
              <a:avLst/>
              <a:gdLst/>
              <a:ahLst/>
              <a:cxnLst/>
              <a:rect l="l" t="t" r="r" b="b"/>
              <a:pathLst>
                <a:path w="726" h="782" extrusionOk="0">
                  <a:moveTo>
                    <a:pt x="363" y="0"/>
                  </a:moveTo>
                  <a:cubicBezTo>
                    <a:pt x="159" y="0"/>
                    <a:pt x="0" y="119"/>
                    <a:pt x="17" y="348"/>
                  </a:cubicBezTo>
                  <a:cubicBezTo>
                    <a:pt x="40" y="567"/>
                    <a:pt x="174" y="756"/>
                    <a:pt x="402" y="781"/>
                  </a:cubicBezTo>
                  <a:cubicBezTo>
                    <a:pt x="411" y="781"/>
                    <a:pt x="420" y="782"/>
                    <a:pt x="428" y="782"/>
                  </a:cubicBezTo>
                  <a:cubicBezTo>
                    <a:pt x="629" y="782"/>
                    <a:pt x="717" y="611"/>
                    <a:pt x="726" y="363"/>
                  </a:cubicBezTo>
                  <a:cubicBezTo>
                    <a:pt x="726" y="167"/>
                    <a:pt x="607"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3"/>
            <p:cNvSpPr/>
            <p:nvPr/>
          </p:nvSpPr>
          <p:spPr>
            <a:xfrm>
              <a:off x="3678775" y="2971600"/>
              <a:ext cx="17525" cy="18350"/>
            </a:xfrm>
            <a:custGeom>
              <a:avLst/>
              <a:gdLst/>
              <a:ahLst/>
              <a:cxnLst/>
              <a:rect l="l" t="t" r="r" b="b"/>
              <a:pathLst>
                <a:path w="701" h="734" extrusionOk="0">
                  <a:moveTo>
                    <a:pt x="348" y="1"/>
                  </a:moveTo>
                  <a:cubicBezTo>
                    <a:pt x="337" y="1"/>
                    <a:pt x="326" y="1"/>
                    <a:pt x="315" y="2"/>
                  </a:cubicBezTo>
                  <a:cubicBezTo>
                    <a:pt x="118" y="10"/>
                    <a:pt x="1" y="134"/>
                    <a:pt x="8" y="323"/>
                  </a:cubicBezTo>
                  <a:cubicBezTo>
                    <a:pt x="16" y="555"/>
                    <a:pt x="145" y="733"/>
                    <a:pt x="379" y="733"/>
                  </a:cubicBezTo>
                  <a:cubicBezTo>
                    <a:pt x="384" y="733"/>
                    <a:pt x="389" y="733"/>
                    <a:pt x="394" y="733"/>
                  </a:cubicBezTo>
                  <a:cubicBezTo>
                    <a:pt x="568" y="733"/>
                    <a:pt x="700" y="616"/>
                    <a:pt x="685" y="333"/>
                  </a:cubicBezTo>
                  <a:cubicBezTo>
                    <a:pt x="670" y="181"/>
                    <a:pt x="590"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3"/>
            <p:cNvSpPr/>
            <p:nvPr/>
          </p:nvSpPr>
          <p:spPr>
            <a:xfrm>
              <a:off x="2663950" y="3516625"/>
              <a:ext cx="16175" cy="19525"/>
            </a:xfrm>
            <a:custGeom>
              <a:avLst/>
              <a:gdLst/>
              <a:ahLst/>
              <a:cxnLst/>
              <a:rect l="l" t="t" r="r" b="b"/>
              <a:pathLst>
                <a:path w="647" h="781" extrusionOk="0">
                  <a:moveTo>
                    <a:pt x="323" y="0"/>
                  </a:moveTo>
                  <a:cubicBezTo>
                    <a:pt x="79" y="0"/>
                    <a:pt x="0" y="181"/>
                    <a:pt x="25" y="385"/>
                  </a:cubicBezTo>
                  <a:cubicBezTo>
                    <a:pt x="47" y="567"/>
                    <a:pt x="127" y="780"/>
                    <a:pt x="348" y="780"/>
                  </a:cubicBezTo>
                  <a:cubicBezTo>
                    <a:pt x="352" y="781"/>
                    <a:pt x="356" y="781"/>
                    <a:pt x="361" y="781"/>
                  </a:cubicBezTo>
                  <a:cubicBezTo>
                    <a:pt x="586" y="781"/>
                    <a:pt x="639" y="587"/>
                    <a:pt x="646" y="370"/>
                  </a:cubicBezTo>
                  <a:cubicBezTo>
                    <a:pt x="622" y="189"/>
                    <a:pt x="552" y="8"/>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3"/>
            <p:cNvSpPr/>
            <p:nvPr/>
          </p:nvSpPr>
          <p:spPr>
            <a:xfrm>
              <a:off x="2778100" y="3608525"/>
              <a:ext cx="41750" cy="35550"/>
            </a:xfrm>
            <a:custGeom>
              <a:avLst/>
              <a:gdLst/>
              <a:ahLst/>
              <a:cxnLst/>
              <a:rect l="l" t="t" r="r" b="b"/>
              <a:pathLst>
                <a:path w="1670" h="1422" extrusionOk="0">
                  <a:moveTo>
                    <a:pt x="631" y="0"/>
                  </a:moveTo>
                  <a:cubicBezTo>
                    <a:pt x="494" y="0"/>
                    <a:pt x="388" y="55"/>
                    <a:pt x="300" y="165"/>
                  </a:cubicBezTo>
                  <a:cubicBezTo>
                    <a:pt x="1" y="560"/>
                    <a:pt x="252" y="866"/>
                    <a:pt x="505" y="1157"/>
                  </a:cubicBezTo>
                  <a:cubicBezTo>
                    <a:pt x="543" y="1214"/>
                    <a:pt x="590" y="1269"/>
                    <a:pt x="638" y="1324"/>
                  </a:cubicBezTo>
                  <a:cubicBezTo>
                    <a:pt x="819" y="1385"/>
                    <a:pt x="947" y="1421"/>
                    <a:pt x="1048" y="1421"/>
                  </a:cubicBezTo>
                  <a:cubicBezTo>
                    <a:pt x="1231" y="1421"/>
                    <a:pt x="1327" y="1303"/>
                    <a:pt x="1505" y="1008"/>
                  </a:cubicBezTo>
                  <a:cubicBezTo>
                    <a:pt x="1669" y="732"/>
                    <a:pt x="1622" y="496"/>
                    <a:pt x="1378" y="292"/>
                  </a:cubicBezTo>
                  <a:cubicBezTo>
                    <a:pt x="1054" y="98"/>
                    <a:pt x="815" y="0"/>
                    <a:pt x="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3589025" y="2968475"/>
              <a:ext cx="17500" cy="16750"/>
            </a:xfrm>
            <a:custGeom>
              <a:avLst/>
              <a:gdLst/>
              <a:ahLst/>
              <a:cxnLst/>
              <a:rect l="l" t="t" r="r" b="b"/>
              <a:pathLst>
                <a:path w="700" h="670" extrusionOk="0">
                  <a:moveTo>
                    <a:pt x="322" y="0"/>
                  </a:moveTo>
                  <a:cubicBezTo>
                    <a:pt x="95" y="0"/>
                    <a:pt x="1" y="165"/>
                    <a:pt x="8" y="378"/>
                  </a:cubicBezTo>
                  <a:cubicBezTo>
                    <a:pt x="16" y="575"/>
                    <a:pt x="133" y="662"/>
                    <a:pt x="322" y="669"/>
                  </a:cubicBezTo>
                  <a:cubicBezTo>
                    <a:pt x="543" y="662"/>
                    <a:pt x="685" y="543"/>
                    <a:pt x="692" y="331"/>
                  </a:cubicBezTo>
                  <a:cubicBezTo>
                    <a:pt x="700" y="102"/>
                    <a:pt x="504" y="8"/>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3"/>
            <p:cNvSpPr/>
            <p:nvPr/>
          </p:nvSpPr>
          <p:spPr>
            <a:xfrm>
              <a:off x="3393575" y="3008925"/>
              <a:ext cx="16350" cy="15150"/>
            </a:xfrm>
            <a:custGeom>
              <a:avLst/>
              <a:gdLst/>
              <a:ahLst/>
              <a:cxnLst/>
              <a:rect l="l" t="t" r="r" b="b"/>
              <a:pathLst>
                <a:path w="654" h="606" extrusionOk="0">
                  <a:moveTo>
                    <a:pt x="327" y="0"/>
                  </a:moveTo>
                  <a:cubicBezTo>
                    <a:pt x="311" y="0"/>
                    <a:pt x="294" y="1"/>
                    <a:pt x="276" y="4"/>
                  </a:cubicBezTo>
                  <a:cubicBezTo>
                    <a:pt x="134" y="21"/>
                    <a:pt x="0" y="115"/>
                    <a:pt x="8" y="279"/>
                  </a:cubicBezTo>
                  <a:cubicBezTo>
                    <a:pt x="23" y="483"/>
                    <a:pt x="131" y="605"/>
                    <a:pt x="326" y="605"/>
                  </a:cubicBezTo>
                  <a:cubicBezTo>
                    <a:pt x="343" y="605"/>
                    <a:pt x="360" y="604"/>
                    <a:pt x="378" y="603"/>
                  </a:cubicBezTo>
                  <a:cubicBezTo>
                    <a:pt x="535" y="595"/>
                    <a:pt x="639" y="493"/>
                    <a:pt x="654" y="327"/>
                  </a:cubicBezTo>
                  <a:cubicBezTo>
                    <a:pt x="603" y="159"/>
                    <a:pt x="519" y="0"/>
                    <a:pt x="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2591150" y="3341650"/>
              <a:ext cx="15550" cy="14250"/>
            </a:xfrm>
            <a:custGeom>
              <a:avLst/>
              <a:gdLst/>
              <a:ahLst/>
              <a:cxnLst/>
              <a:rect l="l" t="t" r="r" b="b"/>
              <a:pathLst>
                <a:path w="622" h="570" extrusionOk="0">
                  <a:moveTo>
                    <a:pt x="329" y="0"/>
                  </a:moveTo>
                  <a:cubicBezTo>
                    <a:pt x="324" y="0"/>
                    <a:pt x="319" y="0"/>
                    <a:pt x="314" y="0"/>
                  </a:cubicBezTo>
                  <a:cubicBezTo>
                    <a:pt x="125" y="0"/>
                    <a:pt x="0" y="95"/>
                    <a:pt x="8" y="299"/>
                  </a:cubicBezTo>
                  <a:cubicBezTo>
                    <a:pt x="8" y="473"/>
                    <a:pt x="110" y="560"/>
                    <a:pt x="267" y="567"/>
                  </a:cubicBezTo>
                  <a:cubicBezTo>
                    <a:pt x="285" y="569"/>
                    <a:pt x="303" y="570"/>
                    <a:pt x="321" y="570"/>
                  </a:cubicBezTo>
                  <a:cubicBezTo>
                    <a:pt x="476" y="570"/>
                    <a:pt x="593" y="507"/>
                    <a:pt x="622" y="323"/>
                  </a:cubicBezTo>
                  <a:cubicBezTo>
                    <a:pt x="583" y="154"/>
                    <a:pt x="53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3453600" y="2950375"/>
              <a:ext cx="14200" cy="14800"/>
            </a:xfrm>
            <a:custGeom>
              <a:avLst/>
              <a:gdLst/>
              <a:ahLst/>
              <a:cxnLst/>
              <a:rect l="l" t="t" r="r" b="b"/>
              <a:pathLst>
                <a:path w="568" h="592" extrusionOk="0">
                  <a:moveTo>
                    <a:pt x="249" y="0"/>
                  </a:moveTo>
                  <a:cubicBezTo>
                    <a:pt x="243" y="0"/>
                    <a:pt x="236" y="0"/>
                    <a:pt x="229" y="1"/>
                  </a:cubicBezTo>
                  <a:cubicBezTo>
                    <a:pt x="48" y="8"/>
                    <a:pt x="1" y="150"/>
                    <a:pt x="16" y="299"/>
                  </a:cubicBezTo>
                  <a:cubicBezTo>
                    <a:pt x="22" y="452"/>
                    <a:pt x="73" y="591"/>
                    <a:pt x="233" y="591"/>
                  </a:cubicBezTo>
                  <a:cubicBezTo>
                    <a:pt x="255" y="591"/>
                    <a:pt x="280" y="588"/>
                    <a:pt x="307" y="583"/>
                  </a:cubicBezTo>
                  <a:cubicBezTo>
                    <a:pt x="458" y="558"/>
                    <a:pt x="568" y="473"/>
                    <a:pt x="560" y="284"/>
                  </a:cubicBezTo>
                  <a:cubicBezTo>
                    <a:pt x="522" y="124"/>
                    <a:pt x="425" y="0"/>
                    <a:pt x="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2680900" y="3371000"/>
              <a:ext cx="15950" cy="13475"/>
            </a:xfrm>
            <a:custGeom>
              <a:avLst/>
              <a:gdLst/>
              <a:ahLst/>
              <a:cxnLst/>
              <a:rect l="l" t="t" r="r" b="b"/>
              <a:pathLst>
                <a:path w="638" h="539" extrusionOk="0">
                  <a:moveTo>
                    <a:pt x="254" y="1"/>
                  </a:moveTo>
                  <a:cubicBezTo>
                    <a:pt x="150" y="1"/>
                    <a:pt x="66" y="80"/>
                    <a:pt x="38" y="189"/>
                  </a:cubicBezTo>
                  <a:cubicBezTo>
                    <a:pt x="0" y="393"/>
                    <a:pt x="118" y="502"/>
                    <a:pt x="306" y="534"/>
                  </a:cubicBezTo>
                  <a:cubicBezTo>
                    <a:pt x="324" y="537"/>
                    <a:pt x="341" y="538"/>
                    <a:pt x="357" y="538"/>
                  </a:cubicBezTo>
                  <a:cubicBezTo>
                    <a:pt x="494" y="538"/>
                    <a:pt x="581" y="449"/>
                    <a:pt x="630" y="313"/>
                  </a:cubicBezTo>
                  <a:cubicBezTo>
                    <a:pt x="637" y="102"/>
                    <a:pt x="463" y="39"/>
                    <a:pt x="306" y="7"/>
                  </a:cubicBezTo>
                  <a:cubicBezTo>
                    <a:pt x="289" y="3"/>
                    <a:pt x="271"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3796875" y="3032250"/>
              <a:ext cx="13200" cy="13400"/>
            </a:xfrm>
            <a:custGeom>
              <a:avLst/>
              <a:gdLst/>
              <a:ahLst/>
              <a:cxnLst/>
              <a:rect l="l" t="t" r="r" b="b"/>
              <a:pathLst>
                <a:path w="528" h="536" extrusionOk="0">
                  <a:moveTo>
                    <a:pt x="284" y="0"/>
                  </a:moveTo>
                  <a:cubicBezTo>
                    <a:pt x="110" y="23"/>
                    <a:pt x="1" y="134"/>
                    <a:pt x="1" y="316"/>
                  </a:cubicBezTo>
                  <a:cubicBezTo>
                    <a:pt x="1" y="483"/>
                    <a:pt x="109" y="536"/>
                    <a:pt x="245" y="536"/>
                  </a:cubicBezTo>
                  <a:cubicBezTo>
                    <a:pt x="255" y="536"/>
                    <a:pt x="265" y="535"/>
                    <a:pt x="275" y="535"/>
                  </a:cubicBezTo>
                  <a:cubicBezTo>
                    <a:pt x="448" y="527"/>
                    <a:pt x="528" y="433"/>
                    <a:pt x="528" y="276"/>
                  </a:cubicBezTo>
                  <a:cubicBezTo>
                    <a:pt x="528" y="117"/>
                    <a:pt x="473" y="8"/>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3465425" y="2853925"/>
              <a:ext cx="13375" cy="13250"/>
            </a:xfrm>
            <a:custGeom>
              <a:avLst/>
              <a:gdLst/>
              <a:ahLst/>
              <a:cxnLst/>
              <a:rect l="l" t="t" r="r" b="b"/>
              <a:pathLst>
                <a:path w="535" h="530" extrusionOk="0">
                  <a:moveTo>
                    <a:pt x="299" y="0"/>
                  </a:moveTo>
                  <a:cubicBezTo>
                    <a:pt x="142" y="0"/>
                    <a:pt x="47" y="95"/>
                    <a:pt x="0" y="291"/>
                  </a:cubicBezTo>
                  <a:cubicBezTo>
                    <a:pt x="40" y="393"/>
                    <a:pt x="102" y="512"/>
                    <a:pt x="268" y="528"/>
                  </a:cubicBezTo>
                  <a:cubicBezTo>
                    <a:pt x="280" y="529"/>
                    <a:pt x="292" y="529"/>
                    <a:pt x="303" y="529"/>
                  </a:cubicBezTo>
                  <a:cubicBezTo>
                    <a:pt x="451" y="529"/>
                    <a:pt x="520" y="437"/>
                    <a:pt x="527" y="284"/>
                  </a:cubicBezTo>
                  <a:cubicBezTo>
                    <a:pt x="535" y="127"/>
                    <a:pt x="488"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3141025" y="2982325"/>
              <a:ext cx="13225" cy="13150"/>
            </a:xfrm>
            <a:custGeom>
              <a:avLst/>
              <a:gdLst/>
              <a:ahLst/>
              <a:cxnLst/>
              <a:rect l="l" t="t" r="r" b="b"/>
              <a:pathLst>
                <a:path w="529" h="526" extrusionOk="0">
                  <a:moveTo>
                    <a:pt x="321" y="0"/>
                  </a:moveTo>
                  <a:cubicBezTo>
                    <a:pt x="303" y="0"/>
                    <a:pt x="283" y="2"/>
                    <a:pt x="262" y="6"/>
                  </a:cubicBezTo>
                  <a:cubicBezTo>
                    <a:pt x="112" y="28"/>
                    <a:pt x="1" y="115"/>
                    <a:pt x="18" y="282"/>
                  </a:cubicBezTo>
                  <a:cubicBezTo>
                    <a:pt x="26" y="438"/>
                    <a:pt x="143" y="525"/>
                    <a:pt x="301" y="525"/>
                  </a:cubicBezTo>
                  <a:cubicBezTo>
                    <a:pt x="481" y="525"/>
                    <a:pt x="528" y="399"/>
                    <a:pt x="528" y="257"/>
                  </a:cubicBezTo>
                  <a:cubicBezTo>
                    <a:pt x="515" y="103"/>
                    <a:pt x="459"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2966250" y="2982375"/>
              <a:ext cx="13200" cy="13100"/>
            </a:xfrm>
            <a:custGeom>
              <a:avLst/>
              <a:gdLst/>
              <a:ahLst/>
              <a:cxnLst/>
              <a:rect l="l" t="t" r="r" b="b"/>
              <a:pathLst>
                <a:path w="528" h="524" extrusionOk="0">
                  <a:moveTo>
                    <a:pt x="318" y="0"/>
                  </a:moveTo>
                  <a:cubicBezTo>
                    <a:pt x="303" y="0"/>
                    <a:pt x="286" y="1"/>
                    <a:pt x="269" y="4"/>
                  </a:cubicBezTo>
                  <a:cubicBezTo>
                    <a:pt x="120" y="26"/>
                    <a:pt x="1" y="113"/>
                    <a:pt x="18" y="280"/>
                  </a:cubicBezTo>
                  <a:cubicBezTo>
                    <a:pt x="33" y="436"/>
                    <a:pt x="150" y="516"/>
                    <a:pt x="301" y="523"/>
                  </a:cubicBezTo>
                  <a:cubicBezTo>
                    <a:pt x="490" y="523"/>
                    <a:pt x="528" y="397"/>
                    <a:pt x="528" y="255"/>
                  </a:cubicBezTo>
                  <a:cubicBezTo>
                    <a:pt x="521" y="98"/>
                    <a:pt x="458"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3"/>
            <p:cNvSpPr/>
            <p:nvPr/>
          </p:nvSpPr>
          <p:spPr>
            <a:xfrm>
              <a:off x="3820875" y="2893850"/>
              <a:ext cx="14000" cy="13250"/>
            </a:xfrm>
            <a:custGeom>
              <a:avLst/>
              <a:gdLst/>
              <a:ahLst/>
              <a:cxnLst/>
              <a:rect l="l" t="t" r="r" b="b"/>
              <a:pathLst>
                <a:path w="560" h="530" extrusionOk="0">
                  <a:moveTo>
                    <a:pt x="275" y="0"/>
                  </a:moveTo>
                  <a:cubicBezTo>
                    <a:pt x="124" y="0"/>
                    <a:pt x="47" y="114"/>
                    <a:pt x="33" y="261"/>
                  </a:cubicBezTo>
                  <a:cubicBezTo>
                    <a:pt x="1" y="435"/>
                    <a:pt x="103" y="514"/>
                    <a:pt x="284" y="529"/>
                  </a:cubicBezTo>
                  <a:cubicBezTo>
                    <a:pt x="433" y="521"/>
                    <a:pt x="560" y="482"/>
                    <a:pt x="560" y="293"/>
                  </a:cubicBezTo>
                  <a:cubicBezTo>
                    <a:pt x="552" y="136"/>
                    <a:pt x="473" y="17"/>
                    <a:pt x="307" y="2"/>
                  </a:cubicBezTo>
                  <a:cubicBezTo>
                    <a:pt x="296" y="1"/>
                    <a:pt x="285"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3"/>
            <p:cNvSpPr/>
            <p:nvPr/>
          </p:nvSpPr>
          <p:spPr>
            <a:xfrm>
              <a:off x="3773025" y="2926750"/>
              <a:ext cx="14000" cy="13800"/>
            </a:xfrm>
            <a:custGeom>
              <a:avLst/>
              <a:gdLst/>
              <a:ahLst/>
              <a:cxnLst/>
              <a:rect l="l" t="t" r="r" b="b"/>
              <a:pathLst>
                <a:path w="560" h="552" extrusionOk="0">
                  <a:moveTo>
                    <a:pt x="293" y="1"/>
                  </a:moveTo>
                  <a:cubicBezTo>
                    <a:pt x="142" y="24"/>
                    <a:pt x="17" y="118"/>
                    <a:pt x="10" y="267"/>
                  </a:cubicBezTo>
                  <a:cubicBezTo>
                    <a:pt x="0" y="417"/>
                    <a:pt x="120" y="536"/>
                    <a:pt x="269" y="551"/>
                  </a:cubicBezTo>
                  <a:cubicBezTo>
                    <a:pt x="273" y="551"/>
                    <a:pt x="278" y="551"/>
                    <a:pt x="282" y="551"/>
                  </a:cubicBezTo>
                  <a:cubicBezTo>
                    <a:pt x="426" y="551"/>
                    <a:pt x="545" y="437"/>
                    <a:pt x="552" y="292"/>
                  </a:cubicBezTo>
                  <a:cubicBezTo>
                    <a:pt x="560" y="143"/>
                    <a:pt x="435" y="48"/>
                    <a:pt x="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3661825" y="3000100"/>
              <a:ext cx="12650" cy="12525"/>
            </a:xfrm>
            <a:custGeom>
              <a:avLst/>
              <a:gdLst/>
              <a:ahLst/>
              <a:cxnLst/>
              <a:rect l="l" t="t" r="r" b="b"/>
              <a:pathLst>
                <a:path w="506" h="501" extrusionOk="0">
                  <a:moveTo>
                    <a:pt x="311" y="1"/>
                  </a:moveTo>
                  <a:cubicBezTo>
                    <a:pt x="300" y="1"/>
                    <a:pt x="289" y="2"/>
                    <a:pt x="276" y="3"/>
                  </a:cubicBezTo>
                  <a:cubicBezTo>
                    <a:pt x="120" y="18"/>
                    <a:pt x="1" y="98"/>
                    <a:pt x="1" y="262"/>
                  </a:cubicBezTo>
                  <a:cubicBezTo>
                    <a:pt x="1" y="415"/>
                    <a:pt x="94" y="500"/>
                    <a:pt x="231" y="500"/>
                  </a:cubicBezTo>
                  <a:cubicBezTo>
                    <a:pt x="243" y="500"/>
                    <a:pt x="256" y="500"/>
                    <a:pt x="269" y="498"/>
                  </a:cubicBezTo>
                  <a:cubicBezTo>
                    <a:pt x="426" y="476"/>
                    <a:pt x="498" y="357"/>
                    <a:pt x="505" y="200"/>
                  </a:cubicBezTo>
                  <a:cubicBezTo>
                    <a:pt x="491" y="78"/>
                    <a:pt x="424"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013375" y="3010350"/>
              <a:ext cx="13800" cy="11900"/>
            </a:xfrm>
            <a:custGeom>
              <a:avLst/>
              <a:gdLst/>
              <a:ahLst/>
              <a:cxnLst/>
              <a:rect l="l" t="t" r="r" b="b"/>
              <a:pathLst>
                <a:path w="552" h="476" extrusionOk="0">
                  <a:moveTo>
                    <a:pt x="289" y="0"/>
                  </a:moveTo>
                  <a:cubicBezTo>
                    <a:pt x="277" y="0"/>
                    <a:pt x="264" y="1"/>
                    <a:pt x="252" y="1"/>
                  </a:cubicBezTo>
                  <a:cubicBezTo>
                    <a:pt x="80" y="11"/>
                    <a:pt x="0" y="120"/>
                    <a:pt x="32" y="285"/>
                  </a:cubicBezTo>
                  <a:cubicBezTo>
                    <a:pt x="53" y="394"/>
                    <a:pt x="115" y="476"/>
                    <a:pt x="263" y="476"/>
                  </a:cubicBezTo>
                  <a:cubicBezTo>
                    <a:pt x="277" y="476"/>
                    <a:pt x="291" y="475"/>
                    <a:pt x="306" y="474"/>
                  </a:cubicBezTo>
                  <a:cubicBezTo>
                    <a:pt x="393" y="419"/>
                    <a:pt x="552" y="396"/>
                    <a:pt x="543" y="215"/>
                  </a:cubicBezTo>
                  <a:cubicBezTo>
                    <a:pt x="536" y="42"/>
                    <a:pt x="423"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2766125" y="3588650"/>
              <a:ext cx="13750" cy="12800"/>
            </a:xfrm>
            <a:custGeom>
              <a:avLst/>
              <a:gdLst/>
              <a:ahLst/>
              <a:cxnLst/>
              <a:rect l="l" t="t" r="r" b="b"/>
              <a:pathLst>
                <a:path w="550" h="512" extrusionOk="0">
                  <a:moveTo>
                    <a:pt x="259" y="1"/>
                  </a:moveTo>
                  <a:cubicBezTo>
                    <a:pt x="102" y="48"/>
                    <a:pt x="0" y="150"/>
                    <a:pt x="40" y="308"/>
                  </a:cubicBezTo>
                  <a:cubicBezTo>
                    <a:pt x="66" y="431"/>
                    <a:pt x="164" y="511"/>
                    <a:pt x="291" y="511"/>
                  </a:cubicBezTo>
                  <a:cubicBezTo>
                    <a:pt x="311" y="511"/>
                    <a:pt x="332" y="509"/>
                    <a:pt x="353" y="505"/>
                  </a:cubicBezTo>
                  <a:cubicBezTo>
                    <a:pt x="488" y="480"/>
                    <a:pt x="550" y="386"/>
                    <a:pt x="527" y="252"/>
                  </a:cubicBezTo>
                  <a:cubicBezTo>
                    <a:pt x="503" y="103"/>
                    <a:pt x="418" y="8"/>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3055025" y="3007950"/>
              <a:ext cx="12625" cy="11925"/>
            </a:xfrm>
            <a:custGeom>
              <a:avLst/>
              <a:gdLst/>
              <a:ahLst/>
              <a:cxnLst/>
              <a:rect l="l" t="t" r="r" b="b"/>
              <a:pathLst>
                <a:path w="505" h="477" extrusionOk="0">
                  <a:moveTo>
                    <a:pt x="245" y="0"/>
                  </a:moveTo>
                  <a:cubicBezTo>
                    <a:pt x="130" y="0"/>
                    <a:pt x="51" y="86"/>
                    <a:pt x="25" y="209"/>
                  </a:cubicBezTo>
                  <a:cubicBezTo>
                    <a:pt x="0" y="334"/>
                    <a:pt x="80" y="428"/>
                    <a:pt x="199" y="468"/>
                  </a:cubicBezTo>
                  <a:cubicBezTo>
                    <a:pt x="224" y="474"/>
                    <a:pt x="248" y="477"/>
                    <a:pt x="270" y="477"/>
                  </a:cubicBezTo>
                  <a:cubicBezTo>
                    <a:pt x="389" y="477"/>
                    <a:pt x="458" y="391"/>
                    <a:pt x="505" y="271"/>
                  </a:cubicBezTo>
                  <a:cubicBezTo>
                    <a:pt x="505" y="137"/>
                    <a:pt x="442" y="43"/>
                    <a:pt x="323" y="12"/>
                  </a:cubicBezTo>
                  <a:cubicBezTo>
                    <a:pt x="296" y="4"/>
                    <a:pt x="269"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3750025" y="3024750"/>
              <a:ext cx="13825" cy="13975"/>
            </a:xfrm>
            <a:custGeom>
              <a:avLst/>
              <a:gdLst/>
              <a:ahLst/>
              <a:cxnLst/>
              <a:rect l="l" t="t" r="r" b="b"/>
              <a:pathLst>
                <a:path w="553" h="559" extrusionOk="0">
                  <a:moveTo>
                    <a:pt x="328" y="0"/>
                  </a:moveTo>
                  <a:cubicBezTo>
                    <a:pt x="250" y="0"/>
                    <a:pt x="171" y="46"/>
                    <a:pt x="95" y="126"/>
                  </a:cubicBezTo>
                  <a:cubicBezTo>
                    <a:pt x="0" y="221"/>
                    <a:pt x="0" y="340"/>
                    <a:pt x="95" y="434"/>
                  </a:cubicBezTo>
                  <a:cubicBezTo>
                    <a:pt x="171" y="511"/>
                    <a:pt x="249" y="558"/>
                    <a:pt x="326" y="558"/>
                  </a:cubicBezTo>
                  <a:cubicBezTo>
                    <a:pt x="400" y="558"/>
                    <a:pt x="473" y="514"/>
                    <a:pt x="543" y="410"/>
                  </a:cubicBezTo>
                  <a:cubicBezTo>
                    <a:pt x="552" y="315"/>
                    <a:pt x="552" y="228"/>
                    <a:pt x="552" y="134"/>
                  </a:cubicBezTo>
                  <a:cubicBezTo>
                    <a:pt x="478" y="42"/>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3683275" y="3024775"/>
              <a:ext cx="13025" cy="9925"/>
            </a:xfrm>
            <a:custGeom>
              <a:avLst/>
              <a:gdLst/>
              <a:ahLst/>
              <a:cxnLst/>
              <a:rect l="l" t="t" r="r" b="b"/>
              <a:pathLst>
                <a:path w="521" h="397" extrusionOk="0">
                  <a:moveTo>
                    <a:pt x="246" y="1"/>
                  </a:moveTo>
                  <a:cubicBezTo>
                    <a:pt x="135" y="8"/>
                    <a:pt x="25" y="16"/>
                    <a:pt x="17" y="133"/>
                  </a:cubicBezTo>
                  <a:cubicBezTo>
                    <a:pt x="0" y="307"/>
                    <a:pt x="127" y="379"/>
                    <a:pt x="284" y="394"/>
                  </a:cubicBezTo>
                  <a:cubicBezTo>
                    <a:pt x="296" y="395"/>
                    <a:pt x="309" y="396"/>
                    <a:pt x="321" y="396"/>
                  </a:cubicBezTo>
                  <a:cubicBezTo>
                    <a:pt x="407" y="396"/>
                    <a:pt x="475" y="348"/>
                    <a:pt x="490" y="252"/>
                  </a:cubicBezTo>
                  <a:cubicBezTo>
                    <a:pt x="520" y="55"/>
                    <a:pt x="388" y="8"/>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3896075" y="3025150"/>
              <a:ext cx="10225" cy="11900"/>
            </a:xfrm>
            <a:custGeom>
              <a:avLst/>
              <a:gdLst/>
              <a:ahLst/>
              <a:cxnLst/>
              <a:rect l="l" t="t" r="r" b="b"/>
              <a:pathLst>
                <a:path w="409" h="476" extrusionOk="0">
                  <a:moveTo>
                    <a:pt x="190" y="1"/>
                  </a:moveTo>
                  <a:cubicBezTo>
                    <a:pt x="55" y="8"/>
                    <a:pt x="1" y="118"/>
                    <a:pt x="1" y="252"/>
                  </a:cubicBezTo>
                  <a:cubicBezTo>
                    <a:pt x="1" y="347"/>
                    <a:pt x="16" y="458"/>
                    <a:pt x="125" y="473"/>
                  </a:cubicBezTo>
                  <a:cubicBezTo>
                    <a:pt x="140" y="475"/>
                    <a:pt x="154" y="476"/>
                    <a:pt x="167" y="476"/>
                  </a:cubicBezTo>
                  <a:cubicBezTo>
                    <a:pt x="311" y="476"/>
                    <a:pt x="371" y="370"/>
                    <a:pt x="386" y="277"/>
                  </a:cubicBezTo>
                  <a:cubicBezTo>
                    <a:pt x="409" y="80"/>
                    <a:pt x="331" y="1"/>
                    <a:pt x="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733675" y="2878700"/>
              <a:ext cx="12450" cy="10100"/>
            </a:xfrm>
            <a:custGeom>
              <a:avLst/>
              <a:gdLst/>
              <a:ahLst/>
              <a:cxnLst/>
              <a:rect l="l" t="t" r="r" b="b"/>
              <a:pathLst>
                <a:path w="498" h="404" extrusionOk="0">
                  <a:moveTo>
                    <a:pt x="258" y="0"/>
                  </a:moveTo>
                  <a:cubicBezTo>
                    <a:pt x="248" y="0"/>
                    <a:pt x="239" y="1"/>
                    <a:pt x="229" y="1"/>
                  </a:cubicBezTo>
                  <a:cubicBezTo>
                    <a:pt x="103" y="33"/>
                    <a:pt x="1" y="96"/>
                    <a:pt x="25" y="230"/>
                  </a:cubicBezTo>
                  <a:cubicBezTo>
                    <a:pt x="46" y="353"/>
                    <a:pt x="148" y="403"/>
                    <a:pt x="255" y="403"/>
                  </a:cubicBezTo>
                  <a:cubicBezTo>
                    <a:pt x="265" y="403"/>
                    <a:pt x="274" y="403"/>
                    <a:pt x="284" y="402"/>
                  </a:cubicBezTo>
                  <a:cubicBezTo>
                    <a:pt x="418" y="394"/>
                    <a:pt x="497" y="307"/>
                    <a:pt x="473" y="175"/>
                  </a:cubicBezTo>
                  <a:cubicBezTo>
                    <a:pt x="459" y="44"/>
                    <a:pt x="371"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539200" y="3029425"/>
              <a:ext cx="10075" cy="10625"/>
            </a:xfrm>
            <a:custGeom>
              <a:avLst/>
              <a:gdLst/>
              <a:ahLst/>
              <a:cxnLst/>
              <a:rect l="l" t="t" r="r" b="b"/>
              <a:pathLst>
                <a:path w="403" h="425" extrusionOk="0">
                  <a:moveTo>
                    <a:pt x="181" y="0"/>
                  </a:moveTo>
                  <a:cubicBezTo>
                    <a:pt x="169" y="0"/>
                    <a:pt x="156" y="1"/>
                    <a:pt x="142" y="4"/>
                  </a:cubicBezTo>
                  <a:cubicBezTo>
                    <a:pt x="33" y="26"/>
                    <a:pt x="0" y="121"/>
                    <a:pt x="25" y="223"/>
                  </a:cubicBezTo>
                  <a:cubicBezTo>
                    <a:pt x="45" y="328"/>
                    <a:pt x="91" y="425"/>
                    <a:pt x="204" y="425"/>
                  </a:cubicBezTo>
                  <a:cubicBezTo>
                    <a:pt x="219" y="425"/>
                    <a:pt x="236" y="423"/>
                    <a:pt x="254" y="419"/>
                  </a:cubicBezTo>
                  <a:cubicBezTo>
                    <a:pt x="356" y="397"/>
                    <a:pt x="403" y="310"/>
                    <a:pt x="388" y="183"/>
                  </a:cubicBezTo>
                  <a:cubicBezTo>
                    <a:pt x="352" y="98"/>
                    <a:pt x="296" y="0"/>
                    <a:pt x="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917700" y="2918075"/>
              <a:ext cx="10050" cy="9475"/>
            </a:xfrm>
            <a:custGeom>
              <a:avLst/>
              <a:gdLst/>
              <a:ahLst/>
              <a:cxnLst/>
              <a:rect l="l" t="t" r="r" b="b"/>
              <a:pathLst>
                <a:path w="402" h="379" extrusionOk="0">
                  <a:moveTo>
                    <a:pt x="198" y="0"/>
                  </a:moveTo>
                  <a:cubicBezTo>
                    <a:pt x="71" y="8"/>
                    <a:pt x="1" y="87"/>
                    <a:pt x="16" y="221"/>
                  </a:cubicBezTo>
                  <a:cubicBezTo>
                    <a:pt x="23" y="324"/>
                    <a:pt x="94" y="379"/>
                    <a:pt x="180" y="379"/>
                  </a:cubicBezTo>
                  <a:cubicBezTo>
                    <a:pt x="186" y="379"/>
                    <a:pt x="192" y="379"/>
                    <a:pt x="198" y="378"/>
                  </a:cubicBezTo>
                  <a:cubicBezTo>
                    <a:pt x="324" y="378"/>
                    <a:pt x="402" y="301"/>
                    <a:pt x="371" y="55"/>
                  </a:cubicBezTo>
                  <a:cubicBezTo>
                    <a:pt x="371" y="48"/>
                    <a:pt x="292" y="0"/>
                    <a:pt x="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767125" y="3007050"/>
              <a:ext cx="13825" cy="6975"/>
            </a:xfrm>
            <a:custGeom>
              <a:avLst/>
              <a:gdLst/>
              <a:ahLst/>
              <a:cxnLst/>
              <a:rect l="l" t="t" r="r" b="b"/>
              <a:pathLst>
                <a:path w="553" h="279" extrusionOk="0">
                  <a:moveTo>
                    <a:pt x="374" y="1"/>
                  </a:moveTo>
                  <a:cubicBezTo>
                    <a:pt x="340" y="1"/>
                    <a:pt x="305" y="7"/>
                    <a:pt x="276" y="16"/>
                  </a:cubicBezTo>
                  <a:cubicBezTo>
                    <a:pt x="167" y="56"/>
                    <a:pt x="57" y="86"/>
                    <a:pt x="0" y="205"/>
                  </a:cubicBezTo>
                  <a:cubicBezTo>
                    <a:pt x="51" y="264"/>
                    <a:pt x="109" y="278"/>
                    <a:pt x="170" y="278"/>
                  </a:cubicBezTo>
                  <a:cubicBezTo>
                    <a:pt x="215" y="278"/>
                    <a:pt x="262" y="271"/>
                    <a:pt x="308" y="267"/>
                  </a:cubicBezTo>
                  <a:cubicBezTo>
                    <a:pt x="418" y="267"/>
                    <a:pt x="552" y="245"/>
                    <a:pt x="505" y="86"/>
                  </a:cubicBezTo>
                  <a:cubicBezTo>
                    <a:pt x="490" y="21"/>
                    <a:pt x="434"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3612650" y="3007625"/>
              <a:ext cx="10225" cy="9150"/>
            </a:xfrm>
            <a:custGeom>
              <a:avLst/>
              <a:gdLst/>
              <a:ahLst/>
              <a:cxnLst/>
              <a:rect l="l" t="t" r="r" b="b"/>
              <a:pathLst>
                <a:path w="409" h="366" extrusionOk="0">
                  <a:moveTo>
                    <a:pt x="197" y="1"/>
                  </a:moveTo>
                  <a:cubicBezTo>
                    <a:pt x="95" y="8"/>
                    <a:pt x="23" y="73"/>
                    <a:pt x="1" y="167"/>
                  </a:cubicBezTo>
                  <a:cubicBezTo>
                    <a:pt x="16" y="277"/>
                    <a:pt x="78" y="347"/>
                    <a:pt x="180" y="364"/>
                  </a:cubicBezTo>
                  <a:cubicBezTo>
                    <a:pt x="191" y="365"/>
                    <a:pt x="202" y="365"/>
                    <a:pt x="212" y="365"/>
                  </a:cubicBezTo>
                  <a:cubicBezTo>
                    <a:pt x="329" y="365"/>
                    <a:pt x="408" y="288"/>
                    <a:pt x="401" y="158"/>
                  </a:cubicBezTo>
                  <a:cubicBezTo>
                    <a:pt x="394" y="56"/>
                    <a:pt x="307"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3227050" y="3032200"/>
              <a:ext cx="8900" cy="8675"/>
            </a:xfrm>
            <a:custGeom>
              <a:avLst/>
              <a:gdLst/>
              <a:ahLst/>
              <a:cxnLst/>
              <a:rect l="l" t="t" r="r" b="b"/>
              <a:pathLst>
                <a:path w="356" h="347" extrusionOk="0">
                  <a:moveTo>
                    <a:pt x="160" y="1"/>
                  </a:moveTo>
                  <a:cubicBezTo>
                    <a:pt x="78" y="1"/>
                    <a:pt x="1" y="27"/>
                    <a:pt x="1" y="144"/>
                  </a:cubicBezTo>
                  <a:cubicBezTo>
                    <a:pt x="1" y="238"/>
                    <a:pt x="63" y="325"/>
                    <a:pt x="167" y="340"/>
                  </a:cubicBezTo>
                  <a:cubicBezTo>
                    <a:pt x="184" y="345"/>
                    <a:pt x="201" y="347"/>
                    <a:pt x="217" y="347"/>
                  </a:cubicBezTo>
                  <a:cubicBezTo>
                    <a:pt x="294" y="347"/>
                    <a:pt x="348" y="297"/>
                    <a:pt x="356" y="199"/>
                  </a:cubicBezTo>
                  <a:cubicBezTo>
                    <a:pt x="346" y="97"/>
                    <a:pt x="316" y="10"/>
                    <a:pt x="197" y="2"/>
                  </a:cubicBezTo>
                  <a:cubicBezTo>
                    <a:pt x="185" y="1"/>
                    <a:pt x="172"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61225" y="2879750"/>
              <a:ext cx="9475" cy="8850"/>
            </a:xfrm>
            <a:custGeom>
              <a:avLst/>
              <a:gdLst/>
              <a:ahLst/>
              <a:cxnLst/>
              <a:rect l="l" t="t" r="r" b="b"/>
              <a:pathLst>
                <a:path w="379" h="354" extrusionOk="0">
                  <a:moveTo>
                    <a:pt x="227" y="0"/>
                  </a:moveTo>
                  <a:cubicBezTo>
                    <a:pt x="206" y="0"/>
                    <a:pt x="182" y="5"/>
                    <a:pt x="157" y="14"/>
                  </a:cubicBezTo>
                  <a:cubicBezTo>
                    <a:pt x="63" y="54"/>
                    <a:pt x="0" y="124"/>
                    <a:pt x="25" y="235"/>
                  </a:cubicBezTo>
                  <a:cubicBezTo>
                    <a:pt x="36" y="320"/>
                    <a:pt x="95" y="354"/>
                    <a:pt x="168" y="354"/>
                  </a:cubicBezTo>
                  <a:cubicBezTo>
                    <a:pt x="190" y="354"/>
                    <a:pt x="213" y="350"/>
                    <a:pt x="236" y="345"/>
                  </a:cubicBezTo>
                  <a:cubicBezTo>
                    <a:pt x="338" y="313"/>
                    <a:pt x="378" y="235"/>
                    <a:pt x="378" y="203"/>
                  </a:cubicBezTo>
                  <a:cubicBezTo>
                    <a:pt x="347" y="57"/>
                    <a:pt x="299" y="0"/>
                    <a:pt x="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2669475" y="3170950"/>
              <a:ext cx="9275" cy="8950"/>
            </a:xfrm>
            <a:custGeom>
              <a:avLst/>
              <a:gdLst/>
              <a:ahLst/>
              <a:cxnLst/>
              <a:rect l="l" t="t" r="r" b="b"/>
              <a:pathLst>
                <a:path w="371" h="358" extrusionOk="0">
                  <a:moveTo>
                    <a:pt x="199" y="1"/>
                  </a:moveTo>
                  <a:cubicBezTo>
                    <a:pt x="115" y="1"/>
                    <a:pt x="45" y="42"/>
                    <a:pt x="23" y="136"/>
                  </a:cubicBezTo>
                  <a:cubicBezTo>
                    <a:pt x="0" y="230"/>
                    <a:pt x="23" y="317"/>
                    <a:pt x="127" y="349"/>
                  </a:cubicBezTo>
                  <a:cubicBezTo>
                    <a:pt x="146" y="355"/>
                    <a:pt x="165" y="358"/>
                    <a:pt x="182" y="358"/>
                  </a:cubicBezTo>
                  <a:cubicBezTo>
                    <a:pt x="278" y="358"/>
                    <a:pt x="330" y="270"/>
                    <a:pt x="370" y="183"/>
                  </a:cubicBezTo>
                  <a:cubicBezTo>
                    <a:pt x="370" y="81"/>
                    <a:pt x="331" y="11"/>
                    <a:pt x="221" y="2"/>
                  </a:cubicBezTo>
                  <a:cubicBezTo>
                    <a:pt x="214" y="1"/>
                    <a:pt x="206" y="1"/>
                    <a:pt x="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60650" y="3014900"/>
              <a:ext cx="8300" cy="8375"/>
            </a:xfrm>
            <a:custGeom>
              <a:avLst/>
              <a:gdLst/>
              <a:ahLst/>
              <a:cxnLst/>
              <a:rect l="l" t="t" r="r" b="b"/>
              <a:pathLst>
                <a:path w="332" h="335" extrusionOk="0">
                  <a:moveTo>
                    <a:pt x="157" y="1"/>
                  </a:moveTo>
                  <a:cubicBezTo>
                    <a:pt x="48" y="18"/>
                    <a:pt x="0" y="88"/>
                    <a:pt x="0" y="190"/>
                  </a:cubicBezTo>
                  <a:cubicBezTo>
                    <a:pt x="0" y="269"/>
                    <a:pt x="48" y="324"/>
                    <a:pt x="118" y="331"/>
                  </a:cubicBezTo>
                  <a:cubicBezTo>
                    <a:pt x="130" y="333"/>
                    <a:pt x="142" y="334"/>
                    <a:pt x="153" y="334"/>
                  </a:cubicBezTo>
                  <a:cubicBezTo>
                    <a:pt x="239" y="334"/>
                    <a:pt x="308" y="280"/>
                    <a:pt x="322" y="190"/>
                  </a:cubicBezTo>
                  <a:cubicBezTo>
                    <a:pt x="331" y="88"/>
                    <a:pt x="252" y="33"/>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3508500" y="3005275"/>
              <a:ext cx="8700" cy="8275"/>
            </a:xfrm>
            <a:custGeom>
              <a:avLst/>
              <a:gdLst/>
              <a:ahLst/>
              <a:cxnLst/>
              <a:rect l="l" t="t" r="r" b="b"/>
              <a:pathLst>
                <a:path w="348" h="331" extrusionOk="0">
                  <a:moveTo>
                    <a:pt x="159" y="0"/>
                  </a:moveTo>
                  <a:cubicBezTo>
                    <a:pt x="57" y="32"/>
                    <a:pt x="0" y="102"/>
                    <a:pt x="10" y="204"/>
                  </a:cubicBezTo>
                  <a:cubicBezTo>
                    <a:pt x="17" y="284"/>
                    <a:pt x="72" y="331"/>
                    <a:pt x="151" y="331"/>
                  </a:cubicBezTo>
                  <a:cubicBezTo>
                    <a:pt x="261" y="331"/>
                    <a:pt x="348" y="291"/>
                    <a:pt x="340" y="174"/>
                  </a:cubicBezTo>
                  <a:cubicBezTo>
                    <a:pt x="331" y="72"/>
                    <a:pt x="261" y="15"/>
                    <a:pt x="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978925" y="2994650"/>
              <a:ext cx="8675" cy="8125"/>
            </a:xfrm>
            <a:custGeom>
              <a:avLst/>
              <a:gdLst/>
              <a:ahLst/>
              <a:cxnLst/>
              <a:rect l="l" t="t" r="r" b="b"/>
              <a:pathLst>
                <a:path w="347" h="325" extrusionOk="0">
                  <a:moveTo>
                    <a:pt x="182" y="0"/>
                  </a:moveTo>
                  <a:cubicBezTo>
                    <a:pt x="78" y="0"/>
                    <a:pt x="16" y="87"/>
                    <a:pt x="8" y="189"/>
                  </a:cubicBezTo>
                  <a:cubicBezTo>
                    <a:pt x="1" y="276"/>
                    <a:pt x="71" y="316"/>
                    <a:pt x="142" y="323"/>
                  </a:cubicBezTo>
                  <a:cubicBezTo>
                    <a:pt x="155" y="324"/>
                    <a:pt x="168" y="325"/>
                    <a:pt x="181" y="325"/>
                  </a:cubicBezTo>
                  <a:cubicBezTo>
                    <a:pt x="261" y="325"/>
                    <a:pt x="334" y="300"/>
                    <a:pt x="347" y="204"/>
                  </a:cubicBezTo>
                  <a:cubicBezTo>
                    <a:pt x="339" y="87"/>
                    <a:pt x="277" y="0"/>
                    <a:pt x="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3833675" y="2972375"/>
              <a:ext cx="8300" cy="8325"/>
            </a:xfrm>
            <a:custGeom>
              <a:avLst/>
              <a:gdLst/>
              <a:ahLst/>
              <a:cxnLst/>
              <a:rect l="l" t="t" r="r" b="b"/>
              <a:pathLst>
                <a:path w="332" h="333" extrusionOk="0">
                  <a:moveTo>
                    <a:pt x="203" y="1"/>
                  </a:moveTo>
                  <a:cubicBezTo>
                    <a:pt x="186" y="1"/>
                    <a:pt x="169" y="3"/>
                    <a:pt x="150" y="9"/>
                  </a:cubicBezTo>
                  <a:cubicBezTo>
                    <a:pt x="95" y="26"/>
                    <a:pt x="23" y="96"/>
                    <a:pt x="16" y="150"/>
                  </a:cubicBezTo>
                  <a:cubicBezTo>
                    <a:pt x="1" y="254"/>
                    <a:pt x="78" y="324"/>
                    <a:pt x="173" y="332"/>
                  </a:cubicBezTo>
                  <a:cubicBezTo>
                    <a:pt x="177" y="332"/>
                    <a:pt x="182" y="332"/>
                    <a:pt x="186" y="332"/>
                  </a:cubicBezTo>
                  <a:cubicBezTo>
                    <a:pt x="288" y="332"/>
                    <a:pt x="331" y="250"/>
                    <a:pt x="331" y="143"/>
                  </a:cubicBezTo>
                  <a:cubicBezTo>
                    <a:pt x="325" y="53"/>
                    <a:pt x="276" y="1"/>
                    <a:pt x="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3648275" y="2900975"/>
              <a:ext cx="8475" cy="8525"/>
            </a:xfrm>
            <a:custGeom>
              <a:avLst/>
              <a:gdLst/>
              <a:ahLst/>
              <a:cxnLst/>
              <a:rect l="l" t="t" r="r" b="b"/>
              <a:pathLst>
                <a:path w="339" h="341" extrusionOk="0">
                  <a:moveTo>
                    <a:pt x="204" y="0"/>
                  </a:moveTo>
                  <a:cubicBezTo>
                    <a:pt x="110" y="0"/>
                    <a:pt x="23" y="48"/>
                    <a:pt x="15" y="150"/>
                  </a:cubicBezTo>
                  <a:cubicBezTo>
                    <a:pt x="0" y="244"/>
                    <a:pt x="55" y="323"/>
                    <a:pt x="157" y="339"/>
                  </a:cubicBezTo>
                  <a:cubicBezTo>
                    <a:pt x="168" y="340"/>
                    <a:pt x="179" y="341"/>
                    <a:pt x="189" y="341"/>
                  </a:cubicBezTo>
                  <a:cubicBezTo>
                    <a:pt x="273" y="341"/>
                    <a:pt x="325" y="287"/>
                    <a:pt x="339" y="189"/>
                  </a:cubicBezTo>
                  <a:cubicBezTo>
                    <a:pt x="331" y="102"/>
                    <a:pt x="323" y="0"/>
                    <a:pt x="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3508300" y="3035600"/>
              <a:ext cx="9100" cy="8150"/>
            </a:xfrm>
            <a:custGeom>
              <a:avLst/>
              <a:gdLst/>
              <a:ahLst/>
              <a:cxnLst/>
              <a:rect l="l" t="t" r="r" b="b"/>
              <a:pathLst>
                <a:path w="364" h="326" extrusionOk="0">
                  <a:moveTo>
                    <a:pt x="197" y="0"/>
                  </a:moveTo>
                  <a:cubicBezTo>
                    <a:pt x="88" y="0"/>
                    <a:pt x="1" y="40"/>
                    <a:pt x="8" y="157"/>
                  </a:cubicBezTo>
                  <a:cubicBezTo>
                    <a:pt x="8" y="244"/>
                    <a:pt x="76" y="325"/>
                    <a:pt x="167" y="325"/>
                  </a:cubicBezTo>
                  <a:cubicBezTo>
                    <a:pt x="174" y="325"/>
                    <a:pt x="182" y="325"/>
                    <a:pt x="190" y="323"/>
                  </a:cubicBezTo>
                  <a:cubicBezTo>
                    <a:pt x="245" y="314"/>
                    <a:pt x="316" y="244"/>
                    <a:pt x="331" y="189"/>
                  </a:cubicBezTo>
                  <a:cubicBezTo>
                    <a:pt x="364" y="87"/>
                    <a:pt x="309" y="15"/>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094000" y="3040175"/>
              <a:ext cx="6525" cy="7450"/>
            </a:xfrm>
            <a:custGeom>
              <a:avLst/>
              <a:gdLst/>
              <a:ahLst/>
              <a:cxnLst/>
              <a:rect l="l" t="t" r="r" b="b"/>
              <a:pathLst>
                <a:path w="261" h="298" extrusionOk="0">
                  <a:moveTo>
                    <a:pt x="123" y="1"/>
                  </a:moveTo>
                  <a:cubicBezTo>
                    <a:pt x="61" y="1"/>
                    <a:pt x="30" y="56"/>
                    <a:pt x="17" y="116"/>
                  </a:cubicBezTo>
                  <a:cubicBezTo>
                    <a:pt x="1" y="207"/>
                    <a:pt x="16" y="298"/>
                    <a:pt x="128" y="298"/>
                  </a:cubicBezTo>
                  <a:cubicBezTo>
                    <a:pt x="132" y="298"/>
                    <a:pt x="137" y="298"/>
                    <a:pt x="142" y="297"/>
                  </a:cubicBezTo>
                  <a:cubicBezTo>
                    <a:pt x="214" y="297"/>
                    <a:pt x="253" y="235"/>
                    <a:pt x="261" y="163"/>
                  </a:cubicBezTo>
                  <a:cubicBezTo>
                    <a:pt x="253" y="93"/>
                    <a:pt x="229" y="29"/>
                    <a:pt x="159" y="6"/>
                  </a:cubicBezTo>
                  <a:cubicBezTo>
                    <a:pt x="146" y="3"/>
                    <a:pt x="134"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783475" y="2968650"/>
              <a:ext cx="8475" cy="7500"/>
            </a:xfrm>
            <a:custGeom>
              <a:avLst/>
              <a:gdLst/>
              <a:ahLst/>
              <a:cxnLst/>
              <a:rect l="l" t="t" r="r" b="b"/>
              <a:pathLst>
                <a:path w="339" h="300" extrusionOk="0">
                  <a:moveTo>
                    <a:pt x="214" y="1"/>
                  </a:moveTo>
                  <a:cubicBezTo>
                    <a:pt x="112" y="1"/>
                    <a:pt x="32" y="56"/>
                    <a:pt x="17" y="150"/>
                  </a:cubicBezTo>
                  <a:cubicBezTo>
                    <a:pt x="0" y="222"/>
                    <a:pt x="55" y="277"/>
                    <a:pt x="134" y="299"/>
                  </a:cubicBezTo>
                  <a:cubicBezTo>
                    <a:pt x="236" y="299"/>
                    <a:pt x="300" y="230"/>
                    <a:pt x="316" y="143"/>
                  </a:cubicBezTo>
                  <a:cubicBezTo>
                    <a:pt x="338" y="63"/>
                    <a:pt x="291" y="8"/>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3710850" y="3033450"/>
              <a:ext cx="6500" cy="7450"/>
            </a:xfrm>
            <a:custGeom>
              <a:avLst/>
              <a:gdLst/>
              <a:ahLst/>
              <a:cxnLst/>
              <a:rect l="l" t="t" r="r" b="b"/>
              <a:pathLst>
                <a:path w="260" h="298" extrusionOk="0">
                  <a:moveTo>
                    <a:pt x="119" y="0"/>
                  </a:moveTo>
                  <a:cubicBezTo>
                    <a:pt x="37" y="0"/>
                    <a:pt x="7" y="76"/>
                    <a:pt x="1" y="164"/>
                  </a:cubicBezTo>
                  <a:cubicBezTo>
                    <a:pt x="1" y="243"/>
                    <a:pt x="48" y="290"/>
                    <a:pt x="126" y="298"/>
                  </a:cubicBezTo>
                  <a:cubicBezTo>
                    <a:pt x="205" y="290"/>
                    <a:pt x="260" y="243"/>
                    <a:pt x="252" y="173"/>
                  </a:cubicBezTo>
                  <a:cubicBezTo>
                    <a:pt x="245" y="109"/>
                    <a:pt x="205" y="15"/>
                    <a:pt x="165" y="7"/>
                  </a:cubicBezTo>
                  <a:cubicBezTo>
                    <a:pt x="148" y="2"/>
                    <a:pt x="133" y="0"/>
                    <a:pt x="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3687050" y="2997200"/>
              <a:ext cx="6875" cy="5725"/>
            </a:xfrm>
            <a:custGeom>
              <a:avLst/>
              <a:gdLst/>
              <a:ahLst/>
              <a:cxnLst/>
              <a:rect l="l" t="t" r="r" b="b"/>
              <a:pathLst>
                <a:path w="275" h="229" extrusionOk="0">
                  <a:moveTo>
                    <a:pt x="150" y="0"/>
                  </a:moveTo>
                  <a:cubicBezTo>
                    <a:pt x="55" y="0"/>
                    <a:pt x="1" y="32"/>
                    <a:pt x="1" y="112"/>
                  </a:cubicBezTo>
                  <a:cubicBezTo>
                    <a:pt x="8" y="182"/>
                    <a:pt x="63" y="221"/>
                    <a:pt x="133" y="229"/>
                  </a:cubicBezTo>
                  <a:cubicBezTo>
                    <a:pt x="197" y="229"/>
                    <a:pt x="275" y="206"/>
                    <a:pt x="259" y="127"/>
                  </a:cubicBezTo>
                  <a:cubicBezTo>
                    <a:pt x="244" y="72"/>
                    <a:pt x="180" y="32"/>
                    <a:pt x="1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686825" y="2947600"/>
              <a:ext cx="4350" cy="4450"/>
            </a:xfrm>
            <a:custGeom>
              <a:avLst/>
              <a:gdLst/>
              <a:ahLst/>
              <a:cxnLst/>
              <a:rect l="l" t="t" r="r" b="b"/>
              <a:pathLst>
                <a:path w="174" h="178" extrusionOk="0">
                  <a:moveTo>
                    <a:pt x="104" y="0"/>
                  </a:moveTo>
                  <a:cubicBezTo>
                    <a:pt x="72" y="17"/>
                    <a:pt x="17" y="32"/>
                    <a:pt x="10" y="55"/>
                  </a:cubicBezTo>
                  <a:cubicBezTo>
                    <a:pt x="0" y="87"/>
                    <a:pt x="25" y="149"/>
                    <a:pt x="47" y="166"/>
                  </a:cubicBezTo>
                  <a:cubicBezTo>
                    <a:pt x="66" y="174"/>
                    <a:pt x="83" y="178"/>
                    <a:pt x="99" y="178"/>
                  </a:cubicBezTo>
                  <a:cubicBezTo>
                    <a:pt x="144" y="178"/>
                    <a:pt x="174" y="146"/>
                    <a:pt x="174" y="87"/>
                  </a:cubicBezTo>
                  <a:cubicBezTo>
                    <a:pt x="174" y="55"/>
                    <a:pt x="134" y="25"/>
                    <a:pt x="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754175" y="2972550"/>
              <a:ext cx="4950" cy="4050"/>
            </a:xfrm>
            <a:custGeom>
              <a:avLst/>
              <a:gdLst/>
              <a:ahLst/>
              <a:cxnLst/>
              <a:rect l="l" t="t" r="r" b="b"/>
              <a:pathLst>
                <a:path w="198" h="162" extrusionOk="0">
                  <a:moveTo>
                    <a:pt x="112" y="0"/>
                  </a:moveTo>
                  <a:cubicBezTo>
                    <a:pt x="78" y="0"/>
                    <a:pt x="30" y="22"/>
                    <a:pt x="23" y="41"/>
                  </a:cubicBezTo>
                  <a:cubicBezTo>
                    <a:pt x="0" y="109"/>
                    <a:pt x="34" y="161"/>
                    <a:pt x="103" y="161"/>
                  </a:cubicBezTo>
                  <a:cubicBezTo>
                    <a:pt x="108" y="161"/>
                    <a:pt x="113" y="161"/>
                    <a:pt x="118" y="160"/>
                  </a:cubicBezTo>
                  <a:cubicBezTo>
                    <a:pt x="140" y="160"/>
                    <a:pt x="165" y="113"/>
                    <a:pt x="197" y="89"/>
                  </a:cubicBezTo>
                  <a:cubicBezTo>
                    <a:pt x="173" y="58"/>
                    <a:pt x="157" y="2"/>
                    <a:pt x="125" y="2"/>
                  </a:cubicBezTo>
                  <a:cubicBezTo>
                    <a:pt x="121" y="1"/>
                    <a:pt x="117" y="0"/>
                    <a:pt x="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800650" y="3018825"/>
              <a:ext cx="4700" cy="4200"/>
            </a:xfrm>
            <a:custGeom>
              <a:avLst/>
              <a:gdLst/>
              <a:ahLst/>
              <a:cxnLst/>
              <a:rect l="l" t="t" r="r" b="b"/>
              <a:pathLst>
                <a:path w="188" h="168" extrusionOk="0">
                  <a:moveTo>
                    <a:pt x="104" y="1"/>
                  </a:moveTo>
                  <a:cubicBezTo>
                    <a:pt x="73" y="1"/>
                    <a:pt x="28" y="28"/>
                    <a:pt x="22" y="50"/>
                  </a:cubicBezTo>
                  <a:cubicBezTo>
                    <a:pt x="0" y="115"/>
                    <a:pt x="26" y="168"/>
                    <a:pt x="94" y="168"/>
                  </a:cubicBezTo>
                  <a:cubicBezTo>
                    <a:pt x="99" y="168"/>
                    <a:pt x="104" y="167"/>
                    <a:pt x="109" y="167"/>
                  </a:cubicBezTo>
                  <a:cubicBezTo>
                    <a:pt x="141" y="167"/>
                    <a:pt x="163" y="112"/>
                    <a:pt x="188" y="87"/>
                  </a:cubicBezTo>
                  <a:cubicBezTo>
                    <a:pt x="163" y="57"/>
                    <a:pt x="148" y="10"/>
                    <a:pt x="116" y="2"/>
                  </a:cubicBezTo>
                  <a:cubicBezTo>
                    <a:pt x="112" y="1"/>
                    <a:pt x="108" y="1"/>
                    <a:pt x="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2858600" y="3588450"/>
              <a:ext cx="5925" cy="4975"/>
            </a:xfrm>
            <a:custGeom>
              <a:avLst/>
              <a:gdLst/>
              <a:ahLst/>
              <a:cxnLst/>
              <a:rect l="l" t="t" r="r" b="b"/>
              <a:pathLst>
                <a:path w="237" h="199" extrusionOk="0">
                  <a:moveTo>
                    <a:pt x="95" y="1"/>
                  </a:moveTo>
                  <a:cubicBezTo>
                    <a:pt x="33" y="33"/>
                    <a:pt x="1" y="88"/>
                    <a:pt x="40" y="150"/>
                  </a:cubicBezTo>
                  <a:cubicBezTo>
                    <a:pt x="54" y="172"/>
                    <a:pt x="99" y="199"/>
                    <a:pt x="131" y="199"/>
                  </a:cubicBezTo>
                  <a:cubicBezTo>
                    <a:pt x="135" y="199"/>
                    <a:pt x="139" y="198"/>
                    <a:pt x="142" y="197"/>
                  </a:cubicBezTo>
                  <a:cubicBezTo>
                    <a:pt x="214" y="175"/>
                    <a:pt x="237" y="111"/>
                    <a:pt x="205" y="56"/>
                  </a:cubicBezTo>
                  <a:cubicBezTo>
                    <a:pt x="190" y="24"/>
                    <a:pt x="135" y="16"/>
                    <a:pt x="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2931825" y="3108450"/>
              <a:ext cx="4175" cy="3975"/>
            </a:xfrm>
            <a:custGeom>
              <a:avLst/>
              <a:gdLst/>
              <a:ahLst/>
              <a:cxnLst/>
              <a:rect l="l" t="t" r="r" b="b"/>
              <a:pathLst>
                <a:path w="167" h="159" extrusionOk="0">
                  <a:moveTo>
                    <a:pt x="107" y="0"/>
                  </a:moveTo>
                  <a:cubicBezTo>
                    <a:pt x="93" y="0"/>
                    <a:pt x="78" y="8"/>
                    <a:pt x="63" y="23"/>
                  </a:cubicBezTo>
                  <a:cubicBezTo>
                    <a:pt x="32" y="45"/>
                    <a:pt x="25" y="93"/>
                    <a:pt x="0" y="125"/>
                  </a:cubicBezTo>
                  <a:cubicBezTo>
                    <a:pt x="35" y="138"/>
                    <a:pt x="75" y="158"/>
                    <a:pt x="100" y="158"/>
                  </a:cubicBezTo>
                  <a:cubicBezTo>
                    <a:pt x="104" y="158"/>
                    <a:pt x="107" y="158"/>
                    <a:pt x="110" y="157"/>
                  </a:cubicBezTo>
                  <a:cubicBezTo>
                    <a:pt x="135" y="140"/>
                    <a:pt x="150" y="85"/>
                    <a:pt x="167" y="55"/>
                  </a:cubicBezTo>
                  <a:cubicBezTo>
                    <a:pt x="151" y="20"/>
                    <a:pt x="130"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864575" y="2916125"/>
              <a:ext cx="4925" cy="4175"/>
            </a:xfrm>
            <a:custGeom>
              <a:avLst/>
              <a:gdLst/>
              <a:ahLst/>
              <a:cxnLst/>
              <a:rect l="l" t="t" r="r" b="b"/>
              <a:pathLst>
                <a:path w="197" h="167" extrusionOk="0">
                  <a:moveTo>
                    <a:pt x="48" y="1"/>
                  </a:moveTo>
                  <a:cubicBezTo>
                    <a:pt x="32" y="39"/>
                    <a:pt x="0" y="86"/>
                    <a:pt x="15" y="110"/>
                  </a:cubicBezTo>
                  <a:cubicBezTo>
                    <a:pt x="31" y="139"/>
                    <a:pt x="76" y="166"/>
                    <a:pt x="107" y="166"/>
                  </a:cubicBezTo>
                  <a:cubicBezTo>
                    <a:pt x="111" y="166"/>
                    <a:pt x="114" y="166"/>
                    <a:pt x="117" y="165"/>
                  </a:cubicBezTo>
                  <a:cubicBezTo>
                    <a:pt x="182" y="158"/>
                    <a:pt x="197" y="110"/>
                    <a:pt x="157" y="63"/>
                  </a:cubicBezTo>
                  <a:cubicBezTo>
                    <a:pt x="134" y="31"/>
                    <a:pt x="87" y="23"/>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684075" y="3008675"/>
              <a:ext cx="4175" cy="4025"/>
            </a:xfrm>
            <a:custGeom>
              <a:avLst/>
              <a:gdLst/>
              <a:ahLst/>
              <a:cxnLst/>
              <a:rect l="l" t="t" r="r" b="b"/>
              <a:pathLst>
                <a:path w="167" h="161" extrusionOk="0">
                  <a:moveTo>
                    <a:pt x="107" y="0"/>
                  </a:moveTo>
                  <a:cubicBezTo>
                    <a:pt x="93" y="0"/>
                    <a:pt x="78" y="7"/>
                    <a:pt x="63" y="21"/>
                  </a:cubicBezTo>
                  <a:cubicBezTo>
                    <a:pt x="33" y="46"/>
                    <a:pt x="25" y="93"/>
                    <a:pt x="1" y="125"/>
                  </a:cubicBezTo>
                  <a:cubicBezTo>
                    <a:pt x="32" y="137"/>
                    <a:pt x="69" y="160"/>
                    <a:pt x="94" y="160"/>
                  </a:cubicBezTo>
                  <a:cubicBezTo>
                    <a:pt x="100" y="160"/>
                    <a:pt x="106" y="159"/>
                    <a:pt x="110" y="155"/>
                  </a:cubicBezTo>
                  <a:cubicBezTo>
                    <a:pt x="142" y="140"/>
                    <a:pt x="150" y="93"/>
                    <a:pt x="167" y="53"/>
                  </a:cubicBezTo>
                  <a:cubicBezTo>
                    <a:pt x="151" y="19"/>
                    <a:pt x="130"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199700" y="3036175"/>
              <a:ext cx="2400" cy="1800"/>
            </a:xfrm>
            <a:custGeom>
              <a:avLst/>
              <a:gdLst/>
              <a:ahLst/>
              <a:cxnLst/>
              <a:rect l="l" t="t" r="r" b="b"/>
              <a:pathLst>
                <a:path w="96" h="72" extrusionOk="0">
                  <a:moveTo>
                    <a:pt x="48" y="0"/>
                  </a:moveTo>
                  <a:cubicBezTo>
                    <a:pt x="33" y="8"/>
                    <a:pt x="8" y="17"/>
                    <a:pt x="1" y="32"/>
                  </a:cubicBezTo>
                  <a:cubicBezTo>
                    <a:pt x="1" y="40"/>
                    <a:pt x="16" y="55"/>
                    <a:pt x="23" y="72"/>
                  </a:cubicBezTo>
                  <a:lnTo>
                    <a:pt x="95" y="17"/>
                  </a:lnTo>
                  <a:cubicBezTo>
                    <a:pt x="80" y="17"/>
                    <a:pt x="63" y="8"/>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3281750" y="3025475"/>
              <a:ext cx="2625" cy="1950"/>
            </a:xfrm>
            <a:custGeom>
              <a:avLst/>
              <a:gdLst/>
              <a:ahLst/>
              <a:cxnLst/>
              <a:rect l="l" t="t" r="r" b="b"/>
              <a:pathLst>
                <a:path w="105" h="78" extrusionOk="0">
                  <a:moveTo>
                    <a:pt x="39" y="1"/>
                  </a:moveTo>
                  <a:cubicBezTo>
                    <a:pt x="27" y="1"/>
                    <a:pt x="15" y="12"/>
                    <a:pt x="1" y="20"/>
                  </a:cubicBezTo>
                  <a:cubicBezTo>
                    <a:pt x="1" y="35"/>
                    <a:pt x="1" y="58"/>
                    <a:pt x="10" y="58"/>
                  </a:cubicBezTo>
                  <a:cubicBezTo>
                    <a:pt x="21" y="70"/>
                    <a:pt x="37" y="78"/>
                    <a:pt x="51" y="78"/>
                  </a:cubicBezTo>
                  <a:cubicBezTo>
                    <a:pt x="56" y="78"/>
                    <a:pt x="61" y="77"/>
                    <a:pt x="65" y="75"/>
                  </a:cubicBezTo>
                  <a:cubicBezTo>
                    <a:pt x="105" y="43"/>
                    <a:pt x="105" y="10"/>
                    <a:pt x="48" y="3"/>
                  </a:cubicBezTo>
                  <a:cubicBezTo>
                    <a:pt x="45" y="1"/>
                    <a:pt x="42" y="1"/>
                    <a:pt x="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3812650" y="2989700"/>
              <a:ext cx="2725" cy="2025"/>
            </a:xfrm>
            <a:custGeom>
              <a:avLst/>
              <a:gdLst/>
              <a:ahLst/>
              <a:cxnLst/>
              <a:rect l="l" t="t" r="r" b="b"/>
              <a:pathLst>
                <a:path w="109" h="81" extrusionOk="0">
                  <a:moveTo>
                    <a:pt x="52" y="0"/>
                  </a:moveTo>
                  <a:cubicBezTo>
                    <a:pt x="16" y="0"/>
                    <a:pt x="1" y="22"/>
                    <a:pt x="14" y="56"/>
                  </a:cubicBezTo>
                  <a:cubicBezTo>
                    <a:pt x="22" y="72"/>
                    <a:pt x="46" y="72"/>
                    <a:pt x="61" y="81"/>
                  </a:cubicBezTo>
                  <a:cubicBezTo>
                    <a:pt x="78" y="64"/>
                    <a:pt x="93" y="56"/>
                    <a:pt x="108" y="49"/>
                  </a:cubicBezTo>
                  <a:cubicBezTo>
                    <a:pt x="93" y="34"/>
                    <a:pt x="86" y="9"/>
                    <a:pt x="69" y="2"/>
                  </a:cubicBezTo>
                  <a:cubicBezTo>
                    <a:pt x="63" y="1"/>
                    <a:pt x="57" y="0"/>
                    <a:pt x="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3669525" y="2989700"/>
              <a:ext cx="3575" cy="2025"/>
            </a:xfrm>
            <a:custGeom>
              <a:avLst/>
              <a:gdLst/>
              <a:ahLst/>
              <a:cxnLst/>
              <a:rect l="l" t="t" r="r" b="b"/>
              <a:pathLst>
                <a:path w="143" h="81" extrusionOk="0">
                  <a:moveTo>
                    <a:pt x="105" y="0"/>
                  </a:moveTo>
                  <a:cubicBezTo>
                    <a:pt x="104" y="0"/>
                    <a:pt x="103" y="1"/>
                    <a:pt x="103" y="2"/>
                  </a:cubicBezTo>
                  <a:cubicBezTo>
                    <a:pt x="71" y="2"/>
                    <a:pt x="31" y="24"/>
                    <a:pt x="1" y="34"/>
                  </a:cubicBezTo>
                  <a:cubicBezTo>
                    <a:pt x="16" y="49"/>
                    <a:pt x="23" y="81"/>
                    <a:pt x="31" y="81"/>
                  </a:cubicBezTo>
                  <a:cubicBezTo>
                    <a:pt x="71" y="72"/>
                    <a:pt x="103" y="56"/>
                    <a:pt x="142" y="41"/>
                  </a:cubicBezTo>
                  <a:cubicBezTo>
                    <a:pt x="127" y="26"/>
                    <a:pt x="113" y="0"/>
                    <a:pt x="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3919075" y="2975500"/>
              <a:ext cx="2775" cy="1925"/>
            </a:xfrm>
            <a:custGeom>
              <a:avLst/>
              <a:gdLst/>
              <a:ahLst/>
              <a:cxnLst/>
              <a:rect l="l" t="t" r="r" b="b"/>
              <a:pathLst>
                <a:path w="111" h="77" extrusionOk="0">
                  <a:moveTo>
                    <a:pt x="70" y="1"/>
                  </a:moveTo>
                  <a:cubicBezTo>
                    <a:pt x="67" y="1"/>
                    <a:pt x="65" y="1"/>
                    <a:pt x="63" y="3"/>
                  </a:cubicBezTo>
                  <a:cubicBezTo>
                    <a:pt x="1" y="18"/>
                    <a:pt x="1" y="50"/>
                    <a:pt x="56" y="73"/>
                  </a:cubicBezTo>
                  <a:cubicBezTo>
                    <a:pt x="58" y="75"/>
                    <a:pt x="61" y="76"/>
                    <a:pt x="65" y="76"/>
                  </a:cubicBezTo>
                  <a:cubicBezTo>
                    <a:pt x="76" y="76"/>
                    <a:pt x="92" y="69"/>
                    <a:pt x="103" y="58"/>
                  </a:cubicBezTo>
                  <a:cubicBezTo>
                    <a:pt x="110" y="58"/>
                    <a:pt x="110" y="35"/>
                    <a:pt x="110" y="18"/>
                  </a:cubicBezTo>
                  <a:cubicBezTo>
                    <a:pt x="98" y="12"/>
                    <a:pt x="81" y="1"/>
                    <a:pt x="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3"/>
          <p:cNvGrpSpPr/>
          <p:nvPr/>
        </p:nvGrpSpPr>
        <p:grpSpPr>
          <a:xfrm>
            <a:off x="4955950" y="3231836"/>
            <a:ext cx="692245" cy="697785"/>
            <a:chOff x="5056925" y="2713575"/>
            <a:chExt cx="1165200" cy="1174525"/>
          </a:xfrm>
        </p:grpSpPr>
        <p:sp>
          <p:nvSpPr>
            <p:cNvPr id="1271" name="Google Shape;1271;p63"/>
            <p:cNvSpPr/>
            <p:nvPr/>
          </p:nvSpPr>
          <p:spPr>
            <a:xfrm>
              <a:off x="5226000" y="3026050"/>
              <a:ext cx="895925" cy="862050"/>
            </a:xfrm>
            <a:custGeom>
              <a:avLst/>
              <a:gdLst/>
              <a:ahLst/>
              <a:cxnLst/>
              <a:rect l="l" t="t" r="r" b="b"/>
              <a:pathLst>
                <a:path w="35837" h="34482" extrusionOk="0">
                  <a:moveTo>
                    <a:pt x="11982" y="1981"/>
                  </a:moveTo>
                  <a:cubicBezTo>
                    <a:pt x="12101" y="2028"/>
                    <a:pt x="12235" y="2058"/>
                    <a:pt x="12312" y="2177"/>
                  </a:cubicBezTo>
                  <a:lnTo>
                    <a:pt x="12305" y="2177"/>
                  </a:lnTo>
                  <a:cubicBezTo>
                    <a:pt x="12203" y="2113"/>
                    <a:pt x="12093" y="2075"/>
                    <a:pt x="11999" y="1996"/>
                  </a:cubicBezTo>
                  <a:cubicBezTo>
                    <a:pt x="11991" y="1996"/>
                    <a:pt x="11991" y="1996"/>
                    <a:pt x="11982" y="1988"/>
                  </a:cubicBezTo>
                  <a:lnTo>
                    <a:pt x="11982" y="1981"/>
                  </a:lnTo>
                  <a:close/>
                  <a:moveTo>
                    <a:pt x="4016" y="5996"/>
                  </a:moveTo>
                  <a:cubicBezTo>
                    <a:pt x="3968" y="6058"/>
                    <a:pt x="3921" y="6106"/>
                    <a:pt x="3834" y="6128"/>
                  </a:cubicBezTo>
                  <a:lnTo>
                    <a:pt x="3827" y="6128"/>
                  </a:lnTo>
                  <a:cubicBezTo>
                    <a:pt x="3897" y="6090"/>
                    <a:pt x="3961" y="6051"/>
                    <a:pt x="4016" y="5996"/>
                  </a:cubicBezTo>
                  <a:close/>
                  <a:moveTo>
                    <a:pt x="6965" y="4579"/>
                  </a:moveTo>
                  <a:cubicBezTo>
                    <a:pt x="7044" y="4579"/>
                    <a:pt x="7116" y="4661"/>
                    <a:pt x="7180" y="4853"/>
                  </a:cubicBezTo>
                  <a:cubicBezTo>
                    <a:pt x="7173" y="4870"/>
                    <a:pt x="7163" y="4877"/>
                    <a:pt x="7163" y="4885"/>
                  </a:cubicBezTo>
                  <a:cubicBezTo>
                    <a:pt x="6984" y="5161"/>
                    <a:pt x="6636" y="5240"/>
                    <a:pt x="6440" y="5499"/>
                  </a:cubicBezTo>
                  <a:cubicBezTo>
                    <a:pt x="6164" y="5854"/>
                    <a:pt x="5850" y="6168"/>
                    <a:pt x="5510" y="6451"/>
                  </a:cubicBezTo>
                  <a:cubicBezTo>
                    <a:pt x="5496" y="6284"/>
                    <a:pt x="5455" y="6125"/>
                    <a:pt x="5246" y="6125"/>
                  </a:cubicBezTo>
                  <a:cubicBezTo>
                    <a:pt x="5228" y="6125"/>
                    <a:pt x="5209" y="6126"/>
                    <a:pt x="5189" y="6128"/>
                  </a:cubicBezTo>
                  <a:cubicBezTo>
                    <a:pt x="5149" y="6128"/>
                    <a:pt x="5110" y="6138"/>
                    <a:pt x="5070" y="6145"/>
                  </a:cubicBezTo>
                  <a:cubicBezTo>
                    <a:pt x="5062" y="6106"/>
                    <a:pt x="5038" y="6066"/>
                    <a:pt x="5000" y="6026"/>
                  </a:cubicBezTo>
                  <a:lnTo>
                    <a:pt x="5000" y="6026"/>
                  </a:lnTo>
                  <a:cubicBezTo>
                    <a:pt x="5008" y="6026"/>
                    <a:pt x="5015" y="6034"/>
                    <a:pt x="5023" y="6034"/>
                  </a:cubicBezTo>
                  <a:cubicBezTo>
                    <a:pt x="5046" y="6037"/>
                    <a:pt x="5068" y="6038"/>
                    <a:pt x="5090" y="6038"/>
                  </a:cubicBezTo>
                  <a:cubicBezTo>
                    <a:pt x="5246" y="6038"/>
                    <a:pt x="5371" y="5965"/>
                    <a:pt x="5495" y="5862"/>
                  </a:cubicBezTo>
                  <a:cubicBezTo>
                    <a:pt x="5841" y="5571"/>
                    <a:pt x="6141" y="5216"/>
                    <a:pt x="6519" y="4957"/>
                  </a:cubicBezTo>
                  <a:cubicBezTo>
                    <a:pt x="6512" y="4947"/>
                    <a:pt x="6512" y="4940"/>
                    <a:pt x="6502" y="4932"/>
                  </a:cubicBezTo>
                  <a:cubicBezTo>
                    <a:pt x="6527" y="4900"/>
                    <a:pt x="6559" y="4877"/>
                    <a:pt x="6582" y="4853"/>
                  </a:cubicBezTo>
                  <a:lnTo>
                    <a:pt x="6589" y="4853"/>
                  </a:lnTo>
                  <a:cubicBezTo>
                    <a:pt x="6621" y="4853"/>
                    <a:pt x="6661" y="4853"/>
                    <a:pt x="6676" y="4830"/>
                  </a:cubicBezTo>
                  <a:cubicBezTo>
                    <a:pt x="6782" y="4675"/>
                    <a:pt x="6878" y="4579"/>
                    <a:pt x="6965" y="4579"/>
                  </a:cubicBezTo>
                  <a:close/>
                  <a:moveTo>
                    <a:pt x="4590" y="6837"/>
                  </a:moveTo>
                  <a:cubicBezTo>
                    <a:pt x="4598" y="6877"/>
                    <a:pt x="4605" y="6916"/>
                    <a:pt x="4613" y="6948"/>
                  </a:cubicBezTo>
                  <a:cubicBezTo>
                    <a:pt x="4598" y="6931"/>
                    <a:pt x="4575" y="6931"/>
                    <a:pt x="4550" y="6931"/>
                  </a:cubicBezTo>
                  <a:cubicBezTo>
                    <a:pt x="4558" y="6901"/>
                    <a:pt x="4575" y="6869"/>
                    <a:pt x="4590" y="6837"/>
                  </a:cubicBezTo>
                  <a:close/>
                  <a:moveTo>
                    <a:pt x="1984" y="13271"/>
                  </a:moveTo>
                  <a:lnTo>
                    <a:pt x="1984" y="13278"/>
                  </a:lnTo>
                  <a:cubicBezTo>
                    <a:pt x="1967" y="13278"/>
                    <a:pt x="1960" y="13278"/>
                    <a:pt x="1945" y="13286"/>
                  </a:cubicBezTo>
                  <a:cubicBezTo>
                    <a:pt x="1960" y="13278"/>
                    <a:pt x="1977" y="13271"/>
                    <a:pt x="1984" y="13271"/>
                  </a:cubicBezTo>
                  <a:close/>
                  <a:moveTo>
                    <a:pt x="34571" y="21528"/>
                  </a:moveTo>
                  <a:cubicBezTo>
                    <a:pt x="34586" y="21545"/>
                    <a:pt x="34608" y="21560"/>
                    <a:pt x="34625" y="21575"/>
                  </a:cubicBezTo>
                  <a:cubicBezTo>
                    <a:pt x="34625" y="21599"/>
                    <a:pt x="34618" y="21615"/>
                    <a:pt x="34608" y="21632"/>
                  </a:cubicBezTo>
                  <a:cubicBezTo>
                    <a:pt x="34593" y="21599"/>
                    <a:pt x="34586" y="21560"/>
                    <a:pt x="34571" y="21528"/>
                  </a:cubicBezTo>
                  <a:close/>
                  <a:moveTo>
                    <a:pt x="15368" y="32897"/>
                  </a:moveTo>
                  <a:lnTo>
                    <a:pt x="15368" y="32897"/>
                  </a:lnTo>
                  <a:cubicBezTo>
                    <a:pt x="15369" y="32897"/>
                    <a:pt x="15370" y="32898"/>
                    <a:pt x="15371" y="32899"/>
                  </a:cubicBezTo>
                  <a:lnTo>
                    <a:pt x="15371" y="32899"/>
                  </a:lnTo>
                  <a:cubicBezTo>
                    <a:pt x="15370" y="32898"/>
                    <a:pt x="15369" y="32897"/>
                    <a:pt x="15368" y="32897"/>
                  </a:cubicBezTo>
                  <a:close/>
                  <a:moveTo>
                    <a:pt x="17244" y="1"/>
                  </a:moveTo>
                  <a:cubicBezTo>
                    <a:pt x="16998" y="1"/>
                    <a:pt x="16759" y="76"/>
                    <a:pt x="16549" y="233"/>
                  </a:cubicBezTo>
                  <a:cubicBezTo>
                    <a:pt x="16270" y="438"/>
                    <a:pt x="15992" y="526"/>
                    <a:pt x="15681" y="526"/>
                  </a:cubicBezTo>
                  <a:cubicBezTo>
                    <a:pt x="15623" y="526"/>
                    <a:pt x="15563" y="522"/>
                    <a:pt x="15502" y="516"/>
                  </a:cubicBezTo>
                  <a:cubicBezTo>
                    <a:pt x="15541" y="233"/>
                    <a:pt x="15360" y="224"/>
                    <a:pt x="15147" y="224"/>
                  </a:cubicBezTo>
                  <a:cubicBezTo>
                    <a:pt x="15137" y="223"/>
                    <a:pt x="15128" y="223"/>
                    <a:pt x="15119" y="223"/>
                  </a:cubicBezTo>
                  <a:cubicBezTo>
                    <a:pt x="14863" y="223"/>
                    <a:pt x="14722" y="328"/>
                    <a:pt x="14746" y="611"/>
                  </a:cubicBezTo>
                  <a:lnTo>
                    <a:pt x="14738" y="611"/>
                  </a:lnTo>
                  <a:cubicBezTo>
                    <a:pt x="14484" y="705"/>
                    <a:pt x="14247" y="919"/>
                    <a:pt x="13964" y="919"/>
                  </a:cubicBezTo>
                  <a:cubicBezTo>
                    <a:pt x="13871" y="919"/>
                    <a:pt x="13772" y="896"/>
                    <a:pt x="13667" y="838"/>
                  </a:cubicBezTo>
                  <a:cubicBezTo>
                    <a:pt x="13666" y="837"/>
                    <a:pt x="13666" y="837"/>
                    <a:pt x="13665" y="837"/>
                  </a:cubicBezTo>
                  <a:cubicBezTo>
                    <a:pt x="13639" y="837"/>
                    <a:pt x="13555" y="943"/>
                    <a:pt x="13493" y="996"/>
                  </a:cubicBezTo>
                  <a:cubicBezTo>
                    <a:pt x="13471" y="1004"/>
                    <a:pt x="13455" y="1019"/>
                    <a:pt x="13438" y="1044"/>
                  </a:cubicBezTo>
                  <a:cubicBezTo>
                    <a:pt x="13408" y="917"/>
                    <a:pt x="13352" y="783"/>
                    <a:pt x="13187" y="775"/>
                  </a:cubicBezTo>
                  <a:cubicBezTo>
                    <a:pt x="13053" y="775"/>
                    <a:pt x="12936" y="847"/>
                    <a:pt x="12936" y="979"/>
                  </a:cubicBezTo>
                  <a:cubicBezTo>
                    <a:pt x="12936" y="1121"/>
                    <a:pt x="13013" y="1200"/>
                    <a:pt x="13132" y="1248"/>
                  </a:cubicBezTo>
                  <a:cubicBezTo>
                    <a:pt x="12896" y="1422"/>
                    <a:pt x="12588" y="1422"/>
                    <a:pt x="12329" y="1556"/>
                  </a:cubicBezTo>
                  <a:cubicBezTo>
                    <a:pt x="12101" y="1586"/>
                    <a:pt x="11872" y="1633"/>
                    <a:pt x="11668" y="1752"/>
                  </a:cubicBezTo>
                  <a:lnTo>
                    <a:pt x="11668" y="1745"/>
                  </a:lnTo>
                  <a:cubicBezTo>
                    <a:pt x="11589" y="1792"/>
                    <a:pt x="11502" y="1822"/>
                    <a:pt x="11415" y="1847"/>
                  </a:cubicBezTo>
                  <a:cubicBezTo>
                    <a:pt x="11345" y="1680"/>
                    <a:pt x="11188" y="1603"/>
                    <a:pt x="11007" y="1593"/>
                  </a:cubicBezTo>
                  <a:cubicBezTo>
                    <a:pt x="10738" y="1593"/>
                    <a:pt x="10517" y="1713"/>
                    <a:pt x="10510" y="2036"/>
                  </a:cubicBezTo>
                  <a:cubicBezTo>
                    <a:pt x="10432" y="2066"/>
                    <a:pt x="10353" y="2106"/>
                    <a:pt x="10281" y="2170"/>
                  </a:cubicBezTo>
                  <a:cubicBezTo>
                    <a:pt x="10306" y="2294"/>
                    <a:pt x="10549" y="2294"/>
                    <a:pt x="10549" y="2483"/>
                  </a:cubicBezTo>
                  <a:cubicBezTo>
                    <a:pt x="10522" y="2505"/>
                    <a:pt x="10491" y="2513"/>
                    <a:pt x="10458" y="2513"/>
                  </a:cubicBezTo>
                  <a:cubicBezTo>
                    <a:pt x="10367" y="2513"/>
                    <a:pt x="10264" y="2453"/>
                    <a:pt x="10196" y="2453"/>
                  </a:cubicBezTo>
                  <a:cubicBezTo>
                    <a:pt x="10161" y="2453"/>
                    <a:pt x="10135" y="2468"/>
                    <a:pt x="10124" y="2516"/>
                  </a:cubicBezTo>
                  <a:cubicBezTo>
                    <a:pt x="10037" y="2916"/>
                    <a:pt x="9667" y="2712"/>
                    <a:pt x="9478" y="2886"/>
                  </a:cubicBezTo>
                  <a:cubicBezTo>
                    <a:pt x="9431" y="2930"/>
                    <a:pt x="9368" y="2955"/>
                    <a:pt x="9299" y="2955"/>
                  </a:cubicBezTo>
                  <a:cubicBezTo>
                    <a:pt x="9220" y="2955"/>
                    <a:pt x="9134" y="2922"/>
                    <a:pt x="9053" y="2846"/>
                  </a:cubicBezTo>
                  <a:cubicBezTo>
                    <a:pt x="8973" y="2773"/>
                    <a:pt x="8911" y="2743"/>
                    <a:pt x="8863" y="2743"/>
                  </a:cubicBezTo>
                  <a:cubicBezTo>
                    <a:pt x="8762" y="2743"/>
                    <a:pt x="8724" y="2880"/>
                    <a:pt x="8707" y="3035"/>
                  </a:cubicBezTo>
                  <a:cubicBezTo>
                    <a:pt x="8685" y="3217"/>
                    <a:pt x="8722" y="3406"/>
                    <a:pt x="8685" y="3577"/>
                  </a:cubicBezTo>
                  <a:cubicBezTo>
                    <a:pt x="8652" y="3642"/>
                    <a:pt x="8628" y="3704"/>
                    <a:pt x="8605" y="3776"/>
                  </a:cubicBezTo>
                  <a:lnTo>
                    <a:pt x="8511" y="3776"/>
                  </a:lnTo>
                  <a:cubicBezTo>
                    <a:pt x="8479" y="3744"/>
                    <a:pt x="8448" y="3712"/>
                    <a:pt x="8409" y="3681"/>
                  </a:cubicBezTo>
                  <a:cubicBezTo>
                    <a:pt x="8416" y="3649"/>
                    <a:pt x="8409" y="3617"/>
                    <a:pt x="8409" y="3587"/>
                  </a:cubicBezTo>
                  <a:cubicBezTo>
                    <a:pt x="8369" y="3460"/>
                    <a:pt x="8118" y="3515"/>
                    <a:pt x="8165" y="3358"/>
                  </a:cubicBezTo>
                  <a:cubicBezTo>
                    <a:pt x="8242" y="3090"/>
                    <a:pt x="8070" y="3043"/>
                    <a:pt x="7904" y="3028"/>
                  </a:cubicBezTo>
                  <a:cubicBezTo>
                    <a:pt x="7894" y="3027"/>
                    <a:pt x="7885" y="3027"/>
                    <a:pt x="7876" y="3027"/>
                  </a:cubicBezTo>
                  <a:cubicBezTo>
                    <a:pt x="7659" y="3027"/>
                    <a:pt x="7645" y="3216"/>
                    <a:pt x="7645" y="3381"/>
                  </a:cubicBezTo>
                  <a:cubicBezTo>
                    <a:pt x="7581" y="3421"/>
                    <a:pt x="7519" y="3453"/>
                    <a:pt x="7456" y="3492"/>
                  </a:cubicBezTo>
                  <a:cubicBezTo>
                    <a:pt x="7315" y="3602"/>
                    <a:pt x="7258" y="3806"/>
                    <a:pt x="7069" y="3870"/>
                  </a:cubicBezTo>
                  <a:cubicBezTo>
                    <a:pt x="6942" y="3727"/>
                    <a:pt x="6834" y="3674"/>
                    <a:pt x="6739" y="3674"/>
                  </a:cubicBezTo>
                  <a:cubicBezTo>
                    <a:pt x="6534" y="3674"/>
                    <a:pt x="6384" y="3921"/>
                    <a:pt x="6211" y="4067"/>
                  </a:cubicBezTo>
                  <a:cubicBezTo>
                    <a:pt x="6345" y="4862"/>
                    <a:pt x="5408" y="4728"/>
                    <a:pt x="5197" y="5223"/>
                  </a:cubicBezTo>
                  <a:cubicBezTo>
                    <a:pt x="5180" y="5223"/>
                    <a:pt x="5172" y="5216"/>
                    <a:pt x="5157" y="5208"/>
                  </a:cubicBezTo>
                  <a:cubicBezTo>
                    <a:pt x="5065" y="5154"/>
                    <a:pt x="4990" y="5132"/>
                    <a:pt x="4925" y="5132"/>
                  </a:cubicBezTo>
                  <a:cubicBezTo>
                    <a:pt x="4667" y="5132"/>
                    <a:pt x="4585" y="5486"/>
                    <a:pt x="4376" y="5594"/>
                  </a:cubicBezTo>
                  <a:cubicBezTo>
                    <a:pt x="4220" y="5594"/>
                    <a:pt x="4157" y="5696"/>
                    <a:pt x="4103" y="5807"/>
                  </a:cubicBezTo>
                  <a:cubicBezTo>
                    <a:pt x="4110" y="5775"/>
                    <a:pt x="4110" y="5743"/>
                    <a:pt x="4110" y="5703"/>
                  </a:cubicBezTo>
                  <a:cubicBezTo>
                    <a:pt x="4085" y="5405"/>
                    <a:pt x="3874" y="5193"/>
                    <a:pt x="3551" y="5153"/>
                  </a:cubicBezTo>
                  <a:cubicBezTo>
                    <a:pt x="3543" y="5153"/>
                    <a:pt x="3536" y="5152"/>
                    <a:pt x="3528" y="5152"/>
                  </a:cubicBezTo>
                  <a:cubicBezTo>
                    <a:pt x="3296" y="5152"/>
                    <a:pt x="3026" y="5507"/>
                    <a:pt x="3094" y="5750"/>
                  </a:cubicBezTo>
                  <a:cubicBezTo>
                    <a:pt x="3165" y="6004"/>
                    <a:pt x="3347" y="6185"/>
                    <a:pt x="3630" y="6215"/>
                  </a:cubicBezTo>
                  <a:cubicBezTo>
                    <a:pt x="3685" y="6200"/>
                    <a:pt x="3740" y="6176"/>
                    <a:pt x="3787" y="6153"/>
                  </a:cubicBezTo>
                  <a:lnTo>
                    <a:pt x="3787" y="6153"/>
                  </a:lnTo>
                  <a:cubicBezTo>
                    <a:pt x="3725" y="6200"/>
                    <a:pt x="3692" y="6295"/>
                    <a:pt x="3740" y="6364"/>
                  </a:cubicBezTo>
                  <a:cubicBezTo>
                    <a:pt x="3774" y="6412"/>
                    <a:pt x="3805" y="6430"/>
                    <a:pt x="3835" y="6430"/>
                  </a:cubicBezTo>
                  <a:cubicBezTo>
                    <a:pt x="3899" y="6430"/>
                    <a:pt x="3954" y="6345"/>
                    <a:pt x="4008" y="6302"/>
                  </a:cubicBezTo>
                  <a:cubicBezTo>
                    <a:pt x="4065" y="6266"/>
                    <a:pt x="4115" y="6198"/>
                    <a:pt x="4177" y="6198"/>
                  </a:cubicBezTo>
                  <a:cubicBezTo>
                    <a:pt x="4209" y="6198"/>
                    <a:pt x="4243" y="6215"/>
                    <a:pt x="4282" y="6262"/>
                  </a:cubicBezTo>
                  <a:cubicBezTo>
                    <a:pt x="4172" y="6484"/>
                    <a:pt x="4023" y="6672"/>
                    <a:pt x="3866" y="6861"/>
                  </a:cubicBezTo>
                  <a:cubicBezTo>
                    <a:pt x="3762" y="6979"/>
                    <a:pt x="3536" y="7090"/>
                    <a:pt x="3715" y="7319"/>
                  </a:cubicBezTo>
                  <a:cubicBezTo>
                    <a:pt x="3751" y="7412"/>
                    <a:pt x="3804" y="7458"/>
                    <a:pt x="3886" y="7458"/>
                  </a:cubicBezTo>
                  <a:cubicBezTo>
                    <a:pt x="3913" y="7458"/>
                    <a:pt x="3943" y="7453"/>
                    <a:pt x="3976" y="7443"/>
                  </a:cubicBezTo>
                  <a:cubicBezTo>
                    <a:pt x="4019" y="7430"/>
                    <a:pt x="4061" y="7421"/>
                    <a:pt x="4100" y="7421"/>
                  </a:cubicBezTo>
                  <a:cubicBezTo>
                    <a:pt x="4197" y="7421"/>
                    <a:pt x="4274" y="7472"/>
                    <a:pt x="4291" y="7617"/>
                  </a:cubicBezTo>
                  <a:cubicBezTo>
                    <a:pt x="4259" y="7680"/>
                    <a:pt x="4227" y="7744"/>
                    <a:pt x="4197" y="7806"/>
                  </a:cubicBezTo>
                  <a:cubicBezTo>
                    <a:pt x="4093" y="7823"/>
                    <a:pt x="4005" y="7972"/>
                    <a:pt x="3904" y="7972"/>
                  </a:cubicBezTo>
                  <a:cubicBezTo>
                    <a:pt x="3867" y="7972"/>
                    <a:pt x="3829" y="7953"/>
                    <a:pt x="3787" y="7901"/>
                  </a:cubicBezTo>
                  <a:cubicBezTo>
                    <a:pt x="3690" y="7774"/>
                    <a:pt x="3620" y="7726"/>
                    <a:pt x="3563" y="7726"/>
                  </a:cubicBezTo>
                  <a:cubicBezTo>
                    <a:pt x="3458" y="7726"/>
                    <a:pt x="3399" y="7890"/>
                    <a:pt x="3307" y="8018"/>
                  </a:cubicBezTo>
                  <a:cubicBezTo>
                    <a:pt x="3232" y="8112"/>
                    <a:pt x="3206" y="8336"/>
                    <a:pt x="3055" y="8336"/>
                  </a:cubicBezTo>
                  <a:cubicBezTo>
                    <a:pt x="3017" y="8336"/>
                    <a:pt x="2970" y="8322"/>
                    <a:pt x="2912" y="8286"/>
                  </a:cubicBezTo>
                  <a:cubicBezTo>
                    <a:pt x="2845" y="8243"/>
                    <a:pt x="2783" y="8223"/>
                    <a:pt x="2727" y="8223"/>
                  </a:cubicBezTo>
                  <a:cubicBezTo>
                    <a:pt x="2640" y="8223"/>
                    <a:pt x="2566" y="8272"/>
                    <a:pt x="2504" y="8358"/>
                  </a:cubicBezTo>
                  <a:cubicBezTo>
                    <a:pt x="2385" y="8530"/>
                    <a:pt x="2544" y="8641"/>
                    <a:pt x="2646" y="8751"/>
                  </a:cubicBezTo>
                  <a:cubicBezTo>
                    <a:pt x="2519" y="8853"/>
                    <a:pt x="2402" y="8955"/>
                    <a:pt x="2275" y="9049"/>
                  </a:cubicBezTo>
                  <a:cubicBezTo>
                    <a:pt x="1731" y="9397"/>
                    <a:pt x="1535" y="9877"/>
                    <a:pt x="1716" y="10499"/>
                  </a:cubicBezTo>
                  <a:cubicBezTo>
                    <a:pt x="1748" y="10608"/>
                    <a:pt x="1716" y="10710"/>
                    <a:pt x="1701" y="10805"/>
                  </a:cubicBezTo>
                  <a:cubicBezTo>
                    <a:pt x="1669" y="10799"/>
                    <a:pt x="1637" y="10796"/>
                    <a:pt x="1606" y="10796"/>
                  </a:cubicBezTo>
                  <a:cubicBezTo>
                    <a:pt x="1426" y="10796"/>
                    <a:pt x="1251" y="10884"/>
                    <a:pt x="1070" y="11011"/>
                  </a:cubicBezTo>
                  <a:cubicBezTo>
                    <a:pt x="709" y="11270"/>
                    <a:pt x="701" y="11640"/>
                    <a:pt x="724" y="12025"/>
                  </a:cubicBezTo>
                  <a:cubicBezTo>
                    <a:pt x="803" y="12065"/>
                    <a:pt x="866" y="12112"/>
                    <a:pt x="928" y="12167"/>
                  </a:cubicBezTo>
                  <a:lnTo>
                    <a:pt x="928" y="12207"/>
                  </a:lnTo>
                  <a:cubicBezTo>
                    <a:pt x="898" y="12239"/>
                    <a:pt x="866" y="12279"/>
                    <a:pt x="834" y="12309"/>
                  </a:cubicBezTo>
                  <a:cubicBezTo>
                    <a:pt x="520" y="12639"/>
                    <a:pt x="1047" y="12868"/>
                    <a:pt x="928" y="13176"/>
                  </a:cubicBezTo>
                  <a:cubicBezTo>
                    <a:pt x="905" y="13293"/>
                    <a:pt x="905" y="13490"/>
                    <a:pt x="834" y="13522"/>
                  </a:cubicBezTo>
                  <a:cubicBezTo>
                    <a:pt x="339" y="13743"/>
                    <a:pt x="495" y="14246"/>
                    <a:pt x="354" y="14608"/>
                  </a:cubicBezTo>
                  <a:cubicBezTo>
                    <a:pt x="284" y="14860"/>
                    <a:pt x="229" y="15120"/>
                    <a:pt x="259" y="15379"/>
                  </a:cubicBezTo>
                  <a:cubicBezTo>
                    <a:pt x="393" y="15710"/>
                    <a:pt x="488" y="16041"/>
                    <a:pt x="299" y="16396"/>
                  </a:cubicBezTo>
                  <a:cubicBezTo>
                    <a:pt x="237" y="16498"/>
                    <a:pt x="229" y="16632"/>
                    <a:pt x="291" y="16749"/>
                  </a:cubicBezTo>
                  <a:cubicBezTo>
                    <a:pt x="197" y="16766"/>
                    <a:pt x="102" y="16813"/>
                    <a:pt x="0" y="16891"/>
                  </a:cubicBezTo>
                  <a:cubicBezTo>
                    <a:pt x="172" y="17119"/>
                    <a:pt x="267" y="17395"/>
                    <a:pt x="401" y="17647"/>
                  </a:cubicBezTo>
                  <a:cubicBezTo>
                    <a:pt x="426" y="17805"/>
                    <a:pt x="473" y="17962"/>
                    <a:pt x="550" y="18119"/>
                  </a:cubicBezTo>
                  <a:cubicBezTo>
                    <a:pt x="662" y="18348"/>
                    <a:pt x="796" y="18631"/>
                    <a:pt x="749" y="18930"/>
                  </a:cubicBezTo>
                  <a:cubicBezTo>
                    <a:pt x="756" y="18899"/>
                    <a:pt x="771" y="18875"/>
                    <a:pt x="779" y="18852"/>
                  </a:cubicBezTo>
                  <a:lnTo>
                    <a:pt x="779" y="18852"/>
                  </a:lnTo>
                  <a:cubicBezTo>
                    <a:pt x="779" y="18882"/>
                    <a:pt x="764" y="18907"/>
                    <a:pt x="749" y="18930"/>
                  </a:cubicBezTo>
                  <a:cubicBezTo>
                    <a:pt x="826" y="19608"/>
                    <a:pt x="913" y="20292"/>
                    <a:pt x="992" y="20970"/>
                  </a:cubicBezTo>
                  <a:lnTo>
                    <a:pt x="992" y="21080"/>
                  </a:lnTo>
                  <a:cubicBezTo>
                    <a:pt x="1000" y="21135"/>
                    <a:pt x="1008" y="21182"/>
                    <a:pt x="1023" y="21229"/>
                  </a:cubicBezTo>
                  <a:cubicBezTo>
                    <a:pt x="992" y="21567"/>
                    <a:pt x="1433" y="21662"/>
                    <a:pt x="1410" y="21992"/>
                  </a:cubicBezTo>
                  <a:cubicBezTo>
                    <a:pt x="1268" y="22340"/>
                    <a:pt x="1189" y="22661"/>
                    <a:pt x="1693" y="22780"/>
                  </a:cubicBezTo>
                  <a:cubicBezTo>
                    <a:pt x="1748" y="22977"/>
                    <a:pt x="1795" y="23173"/>
                    <a:pt x="1858" y="23370"/>
                  </a:cubicBezTo>
                  <a:cubicBezTo>
                    <a:pt x="2032" y="23874"/>
                    <a:pt x="2102" y="24456"/>
                    <a:pt x="2410" y="24859"/>
                  </a:cubicBezTo>
                  <a:cubicBezTo>
                    <a:pt x="2763" y="25324"/>
                    <a:pt x="3039" y="25843"/>
                    <a:pt x="3384" y="26316"/>
                  </a:cubicBezTo>
                  <a:cubicBezTo>
                    <a:pt x="3560" y="26547"/>
                    <a:pt x="3713" y="26668"/>
                    <a:pt x="3908" y="26668"/>
                  </a:cubicBezTo>
                  <a:cubicBezTo>
                    <a:pt x="4010" y="26668"/>
                    <a:pt x="4124" y="26635"/>
                    <a:pt x="4259" y="26567"/>
                  </a:cubicBezTo>
                  <a:lnTo>
                    <a:pt x="4259" y="26567"/>
                  </a:lnTo>
                  <a:cubicBezTo>
                    <a:pt x="4227" y="26858"/>
                    <a:pt x="4140" y="27149"/>
                    <a:pt x="4376" y="27378"/>
                  </a:cubicBezTo>
                  <a:cubicBezTo>
                    <a:pt x="4528" y="27668"/>
                    <a:pt x="4811" y="27795"/>
                    <a:pt x="5077" y="27937"/>
                  </a:cubicBezTo>
                  <a:cubicBezTo>
                    <a:pt x="4968" y="28046"/>
                    <a:pt x="4928" y="28205"/>
                    <a:pt x="4953" y="28409"/>
                  </a:cubicBezTo>
                  <a:cubicBezTo>
                    <a:pt x="4988" y="28673"/>
                    <a:pt x="5135" y="28862"/>
                    <a:pt x="5402" y="28862"/>
                  </a:cubicBezTo>
                  <a:cubicBezTo>
                    <a:pt x="5422" y="28862"/>
                    <a:pt x="5442" y="28861"/>
                    <a:pt x="5463" y="28859"/>
                  </a:cubicBezTo>
                  <a:cubicBezTo>
                    <a:pt x="5597" y="28849"/>
                    <a:pt x="5692" y="28802"/>
                    <a:pt x="5763" y="28740"/>
                  </a:cubicBezTo>
                  <a:cubicBezTo>
                    <a:pt x="5920" y="29048"/>
                    <a:pt x="6228" y="29252"/>
                    <a:pt x="6495" y="29481"/>
                  </a:cubicBezTo>
                  <a:cubicBezTo>
                    <a:pt x="6574" y="29583"/>
                    <a:pt x="6763" y="29605"/>
                    <a:pt x="6880" y="29637"/>
                  </a:cubicBezTo>
                  <a:cubicBezTo>
                    <a:pt x="6763" y="29819"/>
                    <a:pt x="6684" y="30015"/>
                    <a:pt x="6676" y="30244"/>
                  </a:cubicBezTo>
                  <a:cubicBezTo>
                    <a:pt x="6417" y="31000"/>
                    <a:pt x="6447" y="31062"/>
                    <a:pt x="7220" y="31410"/>
                  </a:cubicBezTo>
                  <a:cubicBezTo>
                    <a:pt x="7461" y="31598"/>
                    <a:pt x="7716" y="31773"/>
                    <a:pt x="7990" y="31773"/>
                  </a:cubicBezTo>
                  <a:cubicBezTo>
                    <a:pt x="8127" y="31773"/>
                    <a:pt x="8269" y="31729"/>
                    <a:pt x="8416" y="31621"/>
                  </a:cubicBezTo>
                  <a:cubicBezTo>
                    <a:pt x="8550" y="31527"/>
                    <a:pt x="8675" y="31417"/>
                    <a:pt x="8779" y="31298"/>
                  </a:cubicBezTo>
                  <a:lnTo>
                    <a:pt x="8779" y="31298"/>
                  </a:lnTo>
                  <a:cubicBezTo>
                    <a:pt x="8762" y="31353"/>
                    <a:pt x="8739" y="31400"/>
                    <a:pt x="8722" y="31457"/>
                  </a:cubicBezTo>
                  <a:cubicBezTo>
                    <a:pt x="8675" y="31614"/>
                    <a:pt x="8779" y="31684"/>
                    <a:pt x="8904" y="31731"/>
                  </a:cubicBezTo>
                  <a:cubicBezTo>
                    <a:pt x="8932" y="31741"/>
                    <a:pt x="8956" y="31745"/>
                    <a:pt x="8976" y="31745"/>
                  </a:cubicBezTo>
                  <a:cubicBezTo>
                    <a:pt x="9073" y="31745"/>
                    <a:pt x="9079" y="31642"/>
                    <a:pt x="9085" y="31551"/>
                  </a:cubicBezTo>
                  <a:cubicBezTo>
                    <a:pt x="9085" y="31393"/>
                    <a:pt x="9132" y="31276"/>
                    <a:pt x="9274" y="31204"/>
                  </a:cubicBezTo>
                  <a:cubicBezTo>
                    <a:pt x="9282" y="31204"/>
                    <a:pt x="9282" y="31211"/>
                    <a:pt x="9289" y="31211"/>
                  </a:cubicBezTo>
                  <a:cubicBezTo>
                    <a:pt x="9251" y="31259"/>
                    <a:pt x="9227" y="31323"/>
                    <a:pt x="9227" y="31400"/>
                  </a:cubicBezTo>
                  <a:cubicBezTo>
                    <a:pt x="9227" y="31574"/>
                    <a:pt x="9353" y="31693"/>
                    <a:pt x="9510" y="31708"/>
                  </a:cubicBezTo>
                  <a:cubicBezTo>
                    <a:pt x="9523" y="31709"/>
                    <a:pt x="9536" y="31710"/>
                    <a:pt x="9548" y="31710"/>
                  </a:cubicBezTo>
                  <a:cubicBezTo>
                    <a:pt x="9724" y="31710"/>
                    <a:pt x="9842" y="31609"/>
                    <a:pt x="9865" y="31432"/>
                  </a:cubicBezTo>
                  <a:cubicBezTo>
                    <a:pt x="10077" y="31487"/>
                    <a:pt x="10291" y="31559"/>
                    <a:pt x="10432" y="31778"/>
                  </a:cubicBezTo>
                  <a:cubicBezTo>
                    <a:pt x="10557" y="31873"/>
                    <a:pt x="10684" y="31967"/>
                    <a:pt x="10810" y="32071"/>
                  </a:cubicBezTo>
                  <a:cubicBezTo>
                    <a:pt x="10676" y="32668"/>
                    <a:pt x="10865" y="33054"/>
                    <a:pt x="11509" y="33157"/>
                  </a:cubicBezTo>
                  <a:cubicBezTo>
                    <a:pt x="11643" y="33173"/>
                    <a:pt x="11849" y="33275"/>
                    <a:pt x="11880" y="33307"/>
                  </a:cubicBezTo>
                  <a:cubicBezTo>
                    <a:pt x="12061" y="33583"/>
                    <a:pt x="12464" y="33354"/>
                    <a:pt x="12628" y="33700"/>
                  </a:cubicBezTo>
                  <a:cubicBezTo>
                    <a:pt x="12663" y="33772"/>
                    <a:pt x="12712" y="33803"/>
                    <a:pt x="12765" y="33803"/>
                  </a:cubicBezTo>
                  <a:cubicBezTo>
                    <a:pt x="12856" y="33803"/>
                    <a:pt x="12956" y="33712"/>
                    <a:pt x="13006" y="33583"/>
                  </a:cubicBezTo>
                  <a:cubicBezTo>
                    <a:pt x="13045" y="33479"/>
                    <a:pt x="12951" y="33314"/>
                    <a:pt x="13140" y="33267"/>
                  </a:cubicBezTo>
                  <a:cubicBezTo>
                    <a:pt x="13234" y="33384"/>
                    <a:pt x="13344" y="33543"/>
                    <a:pt x="13384" y="33637"/>
                  </a:cubicBezTo>
                  <a:cubicBezTo>
                    <a:pt x="13541" y="34023"/>
                    <a:pt x="13958" y="33857"/>
                    <a:pt x="14164" y="34085"/>
                  </a:cubicBezTo>
                  <a:cubicBezTo>
                    <a:pt x="14211" y="34150"/>
                    <a:pt x="14294" y="34250"/>
                    <a:pt x="14352" y="34250"/>
                  </a:cubicBezTo>
                  <a:cubicBezTo>
                    <a:pt x="14372" y="34250"/>
                    <a:pt x="14388" y="34239"/>
                    <a:pt x="14400" y="34212"/>
                  </a:cubicBezTo>
                  <a:cubicBezTo>
                    <a:pt x="14525" y="33913"/>
                    <a:pt x="14863" y="33998"/>
                    <a:pt x="15029" y="33802"/>
                  </a:cubicBezTo>
                  <a:lnTo>
                    <a:pt x="15029" y="33802"/>
                  </a:lnTo>
                  <a:cubicBezTo>
                    <a:pt x="15077" y="33936"/>
                    <a:pt x="14910" y="34078"/>
                    <a:pt x="15045" y="34197"/>
                  </a:cubicBezTo>
                  <a:cubicBezTo>
                    <a:pt x="15053" y="34204"/>
                    <a:pt x="15068" y="34208"/>
                    <a:pt x="15087" y="34208"/>
                  </a:cubicBezTo>
                  <a:cubicBezTo>
                    <a:pt x="15126" y="34208"/>
                    <a:pt x="15179" y="34194"/>
                    <a:pt x="15211" y="34172"/>
                  </a:cubicBezTo>
                  <a:cubicBezTo>
                    <a:pt x="15392" y="34055"/>
                    <a:pt x="15313" y="33896"/>
                    <a:pt x="15251" y="33755"/>
                  </a:cubicBezTo>
                  <a:cubicBezTo>
                    <a:pt x="15203" y="33645"/>
                    <a:pt x="15251" y="33496"/>
                    <a:pt x="15131" y="33409"/>
                  </a:cubicBezTo>
                  <a:cubicBezTo>
                    <a:pt x="14721" y="32959"/>
                    <a:pt x="14117" y="33078"/>
                    <a:pt x="13627" y="32874"/>
                  </a:cubicBezTo>
                  <a:cubicBezTo>
                    <a:pt x="13624" y="32873"/>
                    <a:pt x="13621" y="32872"/>
                    <a:pt x="13617" y="32872"/>
                  </a:cubicBezTo>
                  <a:cubicBezTo>
                    <a:pt x="13565" y="32872"/>
                    <a:pt x="13465" y="32972"/>
                    <a:pt x="13391" y="33023"/>
                  </a:cubicBezTo>
                  <a:lnTo>
                    <a:pt x="13297" y="32929"/>
                  </a:lnTo>
                  <a:cubicBezTo>
                    <a:pt x="13289" y="32740"/>
                    <a:pt x="13274" y="32551"/>
                    <a:pt x="13257" y="32322"/>
                  </a:cubicBezTo>
                  <a:lnTo>
                    <a:pt x="13321" y="32322"/>
                  </a:lnTo>
                  <a:cubicBezTo>
                    <a:pt x="13518" y="32507"/>
                    <a:pt x="13684" y="32715"/>
                    <a:pt x="13921" y="32715"/>
                  </a:cubicBezTo>
                  <a:cubicBezTo>
                    <a:pt x="13997" y="32715"/>
                    <a:pt x="14079" y="32695"/>
                    <a:pt x="14172" y="32645"/>
                  </a:cubicBezTo>
                  <a:cubicBezTo>
                    <a:pt x="14184" y="32649"/>
                    <a:pt x="14196" y="32650"/>
                    <a:pt x="14208" y="32650"/>
                  </a:cubicBezTo>
                  <a:cubicBezTo>
                    <a:pt x="14253" y="32650"/>
                    <a:pt x="14301" y="32631"/>
                    <a:pt x="14344" y="32606"/>
                  </a:cubicBezTo>
                  <a:cubicBezTo>
                    <a:pt x="14455" y="32700"/>
                    <a:pt x="14612" y="32740"/>
                    <a:pt x="14808" y="32740"/>
                  </a:cubicBezTo>
                  <a:lnTo>
                    <a:pt x="14833" y="32740"/>
                  </a:lnTo>
                  <a:cubicBezTo>
                    <a:pt x="14920" y="32810"/>
                    <a:pt x="15022" y="32842"/>
                    <a:pt x="15156" y="32842"/>
                  </a:cubicBezTo>
                  <a:cubicBezTo>
                    <a:pt x="15203" y="32842"/>
                    <a:pt x="15281" y="32842"/>
                    <a:pt x="15328" y="32865"/>
                  </a:cubicBezTo>
                  <a:cubicBezTo>
                    <a:pt x="15298" y="32842"/>
                    <a:pt x="15266" y="32810"/>
                    <a:pt x="15234" y="32787"/>
                  </a:cubicBezTo>
                  <a:cubicBezTo>
                    <a:pt x="15253" y="32787"/>
                    <a:pt x="15274" y="32786"/>
                    <a:pt x="15294" y="32786"/>
                  </a:cubicBezTo>
                  <a:cubicBezTo>
                    <a:pt x="15356" y="32786"/>
                    <a:pt x="15415" y="32796"/>
                    <a:pt x="15439" y="32874"/>
                  </a:cubicBezTo>
                  <a:cubicBezTo>
                    <a:pt x="15455" y="32912"/>
                    <a:pt x="15470" y="32944"/>
                    <a:pt x="15487" y="32976"/>
                  </a:cubicBezTo>
                  <a:cubicBezTo>
                    <a:pt x="15448" y="32952"/>
                    <a:pt x="15409" y="32923"/>
                    <a:pt x="15371" y="32899"/>
                  </a:cubicBezTo>
                  <a:lnTo>
                    <a:pt x="15371" y="32899"/>
                  </a:lnTo>
                  <a:cubicBezTo>
                    <a:pt x="15383" y="32908"/>
                    <a:pt x="15383" y="32930"/>
                    <a:pt x="15383" y="32952"/>
                  </a:cubicBezTo>
                  <a:cubicBezTo>
                    <a:pt x="15345" y="33252"/>
                    <a:pt x="15644" y="33369"/>
                    <a:pt x="15706" y="33605"/>
                  </a:cubicBezTo>
                  <a:cubicBezTo>
                    <a:pt x="15596" y="33772"/>
                    <a:pt x="15619" y="33913"/>
                    <a:pt x="15808" y="33991"/>
                  </a:cubicBezTo>
                  <a:cubicBezTo>
                    <a:pt x="16088" y="34103"/>
                    <a:pt x="16417" y="34333"/>
                    <a:pt x="16670" y="34333"/>
                  </a:cubicBezTo>
                  <a:cubicBezTo>
                    <a:pt x="16702" y="34333"/>
                    <a:pt x="16733" y="34329"/>
                    <a:pt x="16762" y="34321"/>
                  </a:cubicBezTo>
                  <a:cubicBezTo>
                    <a:pt x="16867" y="34292"/>
                    <a:pt x="16968" y="34280"/>
                    <a:pt x="17065" y="34280"/>
                  </a:cubicBezTo>
                  <a:cubicBezTo>
                    <a:pt x="17454" y="34280"/>
                    <a:pt x="17790" y="34473"/>
                    <a:pt x="18162" y="34480"/>
                  </a:cubicBezTo>
                  <a:cubicBezTo>
                    <a:pt x="18213" y="34481"/>
                    <a:pt x="18262" y="34482"/>
                    <a:pt x="18312" y="34482"/>
                  </a:cubicBezTo>
                  <a:cubicBezTo>
                    <a:pt x="18582" y="34482"/>
                    <a:pt x="18843" y="34465"/>
                    <a:pt x="19115" y="34433"/>
                  </a:cubicBezTo>
                  <a:cubicBezTo>
                    <a:pt x="19686" y="34366"/>
                    <a:pt x="20262" y="34271"/>
                    <a:pt x="20839" y="34271"/>
                  </a:cubicBezTo>
                  <a:cubicBezTo>
                    <a:pt x="20947" y="34271"/>
                    <a:pt x="21055" y="34274"/>
                    <a:pt x="21163" y="34282"/>
                  </a:cubicBezTo>
                  <a:cubicBezTo>
                    <a:pt x="21193" y="34284"/>
                    <a:pt x="21224" y="34285"/>
                    <a:pt x="21254" y="34285"/>
                  </a:cubicBezTo>
                  <a:cubicBezTo>
                    <a:pt x="21698" y="34285"/>
                    <a:pt x="22106" y="34077"/>
                    <a:pt x="22563" y="34063"/>
                  </a:cubicBezTo>
                  <a:cubicBezTo>
                    <a:pt x="23288" y="34038"/>
                    <a:pt x="24020" y="33936"/>
                    <a:pt x="24736" y="33732"/>
                  </a:cubicBezTo>
                  <a:cubicBezTo>
                    <a:pt x="25240" y="33590"/>
                    <a:pt x="25643" y="33259"/>
                    <a:pt x="26130" y="33133"/>
                  </a:cubicBezTo>
                  <a:cubicBezTo>
                    <a:pt x="26871" y="32944"/>
                    <a:pt x="27460" y="32566"/>
                    <a:pt x="27893" y="31937"/>
                  </a:cubicBezTo>
                  <a:cubicBezTo>
                    <a:pt x="27948" y="31857"/>
                    <a:pt x="28005" y="31723"/>
                    <a:pt x="28067" y="31716"/>
                  </a:cubicBezTo>
                  <a:cubicBezTo>
                    <a:pt x="28704" y="31646"/>
                    <a:pt x="28893" y="31062"/>
                    <a:pt x="29248" y="30677"/>
                  </a:cubicBezTo>
                  <a:cubicBezTo>
                    <a:pt x="29563" y="30331"/>
                    <a:pt x="30074" y="30244"/>
                    <a:pt x="30334" y="29794"/>
                  </a:cubicBezTo>
                  <a:cubicBezTo>
                    <a:pt x="30444" y="29605"/>
                    <a:pt x="30389" y="29322"/>
                    <a:pt x="30673" y="29205"/>
                  </a:cubicBezTo>
                  <a:cubicBezTo>
                    <a:pt x="31413" y="28906"/>
                    <a:pt x="31893" y="28322"/>
                    <a:pt x="32279" y="27661"/>
                  </a:cubicBezTo>
                  <a:cubicBezTo>
                    <a:pt x="32435" y="27395"/>
                    <a:pt x="32587" y="27054"/>
                    <a:pt x="32759" y="26882"/>
                  </a:cubicBezTo>
                  <a:cubicBezTo>
                    <a:pt x="33136" y="26520"/>
                    <a:pt x="33318" y="26079"/>
                    <a:pt x="33546" y="25647"/>
                  </a:cubicBezTo>
                  <a:cubicBezTo>
                    <a:pt x="33567" y="25635"/>
                    <a:pt x="33596" y="25631"/>
                    <a:pt x="33629" y="25631"/>
                  </a:cubicBezTo>
                  <a:cubicBezTo>
                    <a:pt x="33699" y="25631"/>
                    <a:pt x="33787" y="25649"/>
                    <a:pt x="33858" y="25649"/>
                  </a:cubicBezTo>
                  <a:cubicBezTo>
                    <a:pt x="33979" y="25649"/>
                    <a:pt x="34047" y="25596"/>
                    <a:pt x="33877" y="25307"/>
                  </a:cubicBezTo>
                  <a:cubicBezTo>
                    <a:pt x="33837" y="25252"/>
                    <a:pt x="33885" y="25182"/>
                    <a:pt x="33947" y="25157"/>
                  </a:cubicBezTo>
                  <a:cubicBezTo>
                    <a:pt x="34467" y="24985"/>
                    <a:pt x="34310" y="24677"/>
                    <a:pt x="34161" y="24362"/>
                  </a:cubicBezTo>
                  <a:cubicBezTo>
                    <a:pt x="34153" y="24339"/>
                    <a:pt x="34136" y="24324"/>
                    <a:pt x="34128" y="24300"/>
                  </a:cubicBezTo>
                  <a:cubicBezTo>
                    <a:pt x="34121" y="24009"/>
                    <a:pt x="34325" y="23787"/>
                    <a:pt x="34404" y="23529"/>
                  </a:cubicBezTo>
                  <a:cubicBezTo>
                    <a:pt x="34554" y="23442"/>
                    <a:pt x="34782" y="23551"/>
                    <a:pt x="34877" y="23340"/>
                  </a:cubicBezTo>
                  <a:cubicBezTo>
                    <a:pt x="35113" y="22915"/>
                    <a:pt x="34648" y="22812"/>
                    <a:pt x="34491" y="22661"/>
                  </a:cubicBezTo>
                  <a:cubicBezTo>
                    <a:pt x="34402" y="22583"/>
                    <a:pt x="34316" y="22551"/>
                    <a:pt x="34233" y="22551"/>
                  </a:cubicBezTo>
                  <a:cubicBezTo>
                    <a:pt x="34009" y="22551"/>
                    <a:pt x="33807" y="22781"/>
                    <a:pt x="33616" y="22930"/>
                  </a:cubicBezTo>
                  <a:cubicBezTo>
                    <a:pt x="33412" y="22584"/>
                    <a:pt x="33405" y="22576"/>
                    <a:pt x="33609" y="22283"/>
                  </a:cubicBezTo>
                  <a:cubicBezTo>
                    <a:pt x="33751" y="22087"/>
                    <a:pt x="33758" y="21906"/>
                    <a:pt x="33641" y="21709"/>
                  </a:cubicBezTo>
                  <a:cubicBezTo>
                    <a:pt x="33594" y="21632"/>
                    <a:pt x="33586" y="21567"/>
                    <a:pt x="33601" y="21537"/>
                  </a:cubicBezTo>
                  <a:lnTo>
                    <a:pt x="33601" y="21537"/>
                  </a:lnTo>
                  <a:cubicBezTo>
                    <a:pt x="33601" y="21575"/>
                    <a:pt x="33616" y="21632"/>
                    <a:pt x="33641" y="21709"/>
                  </a:cubicBezTo>
                  <a:cubicBezTo>
                    <a:pt x="33713" y="21580"/>
                    <a:pt x="33786" y="21532"/>
                    <a:pt x="33853" y="21532"/>
                  </a:cubicBezTo>
                  <a:cubicBezTo>
                    <a:pt x="33960" y="21532"/>
                    <a:pt x="34050" y="21657"/>
                    <a:pt x="34089" y="21764"/>
                  </a:cubicBezTo>
                  <a:cubicBezTo>
                    <a:pt x="34213" y="22114"/>
                    <a:pt x="34284" y="22274"/>
                    <a:pt x="34414" y="22274"/>
                  </a:cubicBezTo>
                  <a:cubicBezTo>
                    <a:pt x="34515" y="22274"/>
                    <a:pt x="34652" y="22176"/>
                    <a:pt x="34877" y="21992"/>
                  </a:cubicBezTo>
                  <a:cubicBezTo>
                    <a:pt x="34948" y="21930"/>
                    <a:pt x="35018" y="21858"/>
                    <a:pt x="35081" y="21796"/>
                  </a:cubicBezTo>
                  <a:cubicBezTo>
                    <a:pt x="35109" y="21800"/>
                    <a:pt x="35135" y="21802"/>
                    <a:pt x="35160" y="21802"/>
                  </a:cubicBezTo>
                  <a:cubicBezTo>
                    <a:pt x="35342" y="21802"/>
                    <a:pt x="35433" y="21697"/>
                    <a:pt x="35468" y="21480"/>
                  </a:cubicBezTo>
                  <a:cubicBezTo>
                    <a:pt x="35530" y="21065"/>
                    <a:pt x="35578" y="20647"/>
                    <a:pt x="35506" y="20214"/>
                  </a:cubicBezTo>
                  <a:cubicBezTo>
                    <a:pt x="35491" y="20128"/>
                    <a:pt x="35704" y="20033"/>
                    <a:pt x="35570" y="19939"/>
                  </a:cubicBezTo>
                  <a:cubicBezTo>
                    <a:pt x="35538" y="19913"/>
                    <a:pt x="35512" y="19903"/>
                    <a:pt x="35488" y="19903"/>
                  </a:cubicBezTo>
                  <a:cubicBezTo>
                    <a:pt x="35402" y="19903"/>
                    <a:pt x="35361" y="20045"/>
                    <a:pt x="35287" y="20088"/>
                  </a:cubicBezTo>
                  <a:cubicBezTo>
                    <a:pt x="35098" y="20205"/>
                    <a:pt x="35058" y="20371"/>
                    <a:pt x="35073" y="20583"/>
                  </a:cubicBezTo>
                  <a:cubicBezTo>
                    <a:pt x="35090" y="20796"/>
                    <a:pt x="35120" y="21033"/>
                    <a:pt x="34979" y="21229"/>
                  </a:cubicBezTo>
                  <a:cubicBezTo>
                    <a:pt x="34875" y="21258"/>
                    <a:pt x="34918" y="21453"/>
                    <a:pt x="34764" y="21453"/>
                  </a:cubicBezTo>
                  <a:cubicBezTo>
                    <a:pt x="34745" y="21453"/>
                    <a:pt x="34722" y="21450"/>
                    <a:pt x="34695" y="21443"/>
                  </a:cubicBezTo>
                  <a:cubicBezTo>
                    <a:pt x="34419" y="21371"/>
                    <a:pt x="34618" y="21142"/>
                    <a:pt x="34499" y="21033"/>
                  </a:cubicBezTo>
                  <a:cubicBezTo>
                    <a:pt x="34523" y="20670"/>
                    <a:pt x="34193" y="20230"/>
                    <a:pt x="34720" y="19954"/>
                  </a:cubicBezTo>
                  <a:cubicBezTo>
                    <a:pt x="34743" y="19939"/>
                    <a:pt x="34695" y="19780"/>
                    <a:pt x="34680" y="19695"/>
                  </a:cubicBezTo>
                  <a:lnTo>
                    <a:pt x="34782" y="19591"/>
                  </a:lnTo>
                  <a:cubicBezTo>
                    <a:pt x="35024" y="19559"/>
                    <a:pt x="35186" y="19324"/>
                    <a:pt x="35453" y="19324"/>
                  </a:cubicBezTo>
                  <a:cubicBezTo>
                    <a:pt x="35499" y="19324"/>
                    <a:pt x="35547" y="19331"/>
                    <a:pt x="35600" y="19347"/>
                  </a:cubicBezTo>
                  <a:cubicBezTo>
                    <a:pt x="35607" y="19349"/>
                    <a:pt x="35615" y="19350"/>
                    <a:pt x="35622" y="19350"/>
                  </a:cubicBezTo>
                  <a:cubicBezTo>
                    <a:pt x="35740" y="19350"/>
                    <a:pt x="35837" y="19106"/>
                    <a:pt x="35553" y="19024"/>
                  </a:cubicBezTo>
                  <a:cubicBezTo>
                    <a:pt x="35476" y="18986"/>
                    <a:pt x="35468" y="18907"/>
                    <a:pt x="35459" y="18835"/>
                  </a:cubicBezTo>
                  <a:cubicBezTo>
                    <a:pt x="35553" y="18639"/>
                    <a:pt x="35200" y="18278"/>
                    <a:pt x="35704" y="18213"/>
                  </a:cubicBezTo>
                  <a:cubicBezTo>
                    <a:pt x="35782" y="18206"/>
                    <a:pt x="35704" y="18042"/>
                    <a:pt x="35632" y="17947"/>
                  </a:cubicBezTo>
                  <a:cubicBezTo>
                    <a:pt x="35555" y="17838"/>
                    <a:pt x="35472" y="17804"/>
                    <a:pt x="35387" y="17804"/>
                  </a:cubicBezTo>
                  <a:cubicBezTo>
                    <a:pt x="35251" y="17804"/>
                    <a:pt x="35109" y="17890"/>
                    <a:pt x="34974" y="17890"/>
                  </a:cubicBezTo>
                  <a:cubicBezTo>
                    <a:pt x="34944" y="17890"/>
                    <a:pt x="34914" y="17886"/>
                    <a:pt x="34884" y="17875"/>
                  </a:cubicBezTo>
                  <a:lnTo>
                    <a:pt x="34884" y="17868"/>
                  </a:lnTo>
                  <a:cubicBezTo>
                    <a:pt x="34656" y="17458"/>
                    <a:pt x="35073" y="17057"/>
                    <a:pt x="34892" y="16632"/>
                  </a:cubicBezTo>
                  <a:lnTo>
                    <a:pt x="34892" y="16632"/>
                  </a:lnTo>
                  <a:cubicBezTo>
                    <a:pt x="35002" y="16767"/>
                    <a:pt x="35136" y="16848"/>
                    <a:pt x="35264" y="16848"/>
                  </a:cubicBezTo>
                  <a:cubicBezTo>
                    <a:pt x="35329" y="16848"/>
                    <a:pt x="35393" y="16827"/>
                    <a:pt x="35451" y="16781"/>
                  </a:cubicBezTo>
                  <a:cubicBezTo>
                    <a:pt x="35632" y="16632"/>
                    <a:pt x="35396" y="16443"/>
                    <a:pt x="35334" y="16341"/>
                  </a:cubicBezTo>
                  <a:cubicBezTo>
                    <a:pt x="35160" y="16065"/>
                    <a:pt x="34986" y="15797"/>
                    <a:pt x="34956" y="15491"/>
                  </a:cubicBezTo>
                  <a:cubicBezTo>
                    <a:pt x="34901" y="14971"/>
                    <a:pt x="34546" y="14467"/>
                    <a:pt x="34884" y="13932"/>
                  </a:cubicBezTo>
                  <a:cubicBezTo>
                    <a:pt x="34909" y="13900"/>
                    <a:pt x="34901" y="13828"/>
                    <a:pt x="34877" y="13790"/>
                  </a:cubicBezTo>
                  <a:cubicBezTo>
                    <a:pt x="34648" y="13325"/>
                    <a:pt x="34845" y="12759"/>
                    <a:pt x="34436" y="12301"/>
                  </a:cubicBezTo>
                  <a:cubicBezTo>
                    <a:pt x="33972" y="11789"/>
                    <a:pt x="34625" y="10884"/>
                    <a:pt x="33870" y="10419"/>
                  </a:cubicBezTo>
                  <a:cubicBezTo>
                    <a:pt x="33853" y="10412"/>
                    <a:pt x="33862" y="10357"/>
                    <a:pt x="33870" y="10325"/>
                  </a:cubicBezTo>
                  <a:cubicBezTo>
                    <a:pt x="34034" y="9917"/>
                    <a:pt x="33743" y="9696"/>
                    <a:pt x="33499" y="9467"/>
                  </a:cubicBezTo>
                  <a:cubicBezTo>
                    <a:pt x="33405" y="9380"/>
                    <a:pt x="33310" y="9293"/>
                    <a:pt x="33278" y="9168"/>
                  </a:cubicBezTo>
                  <a:cubicBezTo>
                    <a:pt x="33176" y="8758"/>
                    <a:pt x="32893" y="8452"/>
                    <a:pt x="32664" y="8112"/>
                  </a:cubicBezTo>
                  <a:cubicBezTo>
                    <a:pt x="32388" y="7712"/>
                    <a:pt x="31940" y="7404"/>
                    <a:pt x="32020" y="6799"/>
                  </a:cubicBezTo>
                  <a:cubicBezTo>
                    <a:pt x="32058" y="6523"/>
                    <a:pt x="31799" y="6317"/>
                    <a:pt x="31538" y="6287"/>
                  </a:cubicBezTo>
                  <a:cubicBezTo>
                    <a:pt x="31122" y="6240"/>
                    <a:pt x="30886" y="5987"/>
                    <a:pt x="30657" y="5696"/>
                  </a:cubicBezTo>
                  <a:cubicBezTo>
                    <a:pt x="30657" y="5594"/>
                    <a:pt x="30680" y="5476"/>
                    <a:pt x="30571" y="5405"/>
                  </a:cubicBezTo>
                  <a:cubicBezTo>
                    <a:pt x="30571" y="5263"/>
                    <a:pt x="30491" y="5176"/>
                    <a:pt x="30382" y="5114"/>
                  </a:cubicBezTo>
                  <a:cubicBezTo>
                    <a:pt x="30249" y="4969"/>
                    <a:pt x="30091" y="4925"/>
                    <a:pt x="29921" y="4925"/>
                  </a:cubicBezTo>
                  <a:cubicBezTo>
                    <a:pt x="29878" y="4925"/>
                    <a:pt x="29834" y="4928"/>
                    <a:pt x="29790" y="4932"/>
                  </a:cubicBezTo>
                  <a:cubicBezTo>
                    <a:pt x="29767" y="4932"/>
                    <a:pt x="29735" y="4932"/>
                    <a:pt x="29705" y="4925"/>
                  </a:cubicBezTo>
                  <a:cubicBezTo>
                    <a:pt x="29546" y="4728"/>
                    <a:pt x="29870" y="4318"/>
                    <a:pt x="29405" y="4256"/>
                  </a:cubicBezTo>
                  <a:cubicBezTo>
                    <a:pt x="29099" y="4067"/>
                    <a:pt x="28949" y="3672"/>
                    <a:pt x="28562" y="3577"/>
                  </a:cubicBezTo>
                  <a:cubicBezTo>
                    <a:pt x="28335" y="3389"/>
                    <a:pt x="28107" y="3200"/>
                    <a:pt x="27878" y="3011"/>
                  </a:cubicBezTo>
                  <a:lnTo>
                    <a:pt x="27381" y="2657"/>
                  </a:lnTo>
                  <a:cubicBezTo>
                    <a:pt x="27194" y="2529"/>
                    <a:pt x="27006" y="2385"/>
                    <a:pt x="26803" y="2385"/>
                  </a:cubicBezTo>
                  <a:cubicBezTo>
                    <a:pt x="26682" y="2385"/>
                    <a:pt x="26556" y="2435"/>
                    <a:pt x="26421" y="2570"/>
                  </a:cubicBezTo>
                  <a:cubicBezTo>
                    <a:pt x="26397" y="2593"/>
                    <a:pt x="26373" y="2601"/>
                    <a:pt x="26348" y="2601"/>
                  </a:cubicBezTo>
                  <a:cubicBezTo>
                    <a:pt x="26286" y="2601"/>
                    <a:pt x="26224" y="2544"/>
                    <a:pt x="26162" y="2516"/>
                  </a:cubicBezTo>
                  <a:cubicBezTo>
                    <a:pt x="26234" y="2010"/>
                    <a:pt x="26251" y="1887"/>
                    <a:pt x="25936" y="1887"/>
                  </a:cubicBezTo>
                  <a:cubicBezTo>
                    <a:pt x="25834" y="1887"/>
                    <a:pt x="25697" y="1900"/>
                    <a:pt x="25516" y="1917"/>
                  </a:cubicBezTo>
                  <a:cubicBezTo>
                    <a:pt x="25511" y="1917"/>
                    <a:pt x="25506" y="1917"/>
                    <a:pt x="25500" y="1917"/>
                  </a:cubicBezTo>
                  <a:cubicBezTo>
                    <a:pt x="25433" y="1917"/>
                    <a:pt x="25362" y="1875"/>
                    <a:pt x="25295" y="1854"/>
                  </a:cubicBezTo>
                  <a:cubicBezTo>
                    <a:pt x="25161" y="1633"/>
                    <a:pt x="24972" y="1508"/>
                    <a:pt x="24721" y="1476"/>
                  </a:cubicBezTo>
                  <a:cubicBezTo>
                    <a:pt x="24721" y="1469"/>
                    <a:pt x="24721" y="1469"/>
                    <a:pt x="24713" y="1469"/>
                  </a:cubicBezTo>
                  <a:cubicBezTo>
                    <a:pt x="24626" y="1348"/>
                    <a:pt x="24526" y="1290"/>
                    <a:pt x="24421" y="1290"/>
                  </a:cubicBezTo>
                  <a:cubicBezTo>
                    <a:pt x="24403" y="1290"/>
                    <a:pt x="24385" y="1292"/>
                    <a:pt x="24367" y="1295"/>
                  </a:cubicBezTo>
                  <a:cubicBezTo>
                    <a:pt x="24074" y="1168"/>
                    <a:pt x="23736" y="1185"/>
                    <a:pt x="23470" y="996"/>
                  </a:cubicBezTo>
                  <a:cubicBezTo>
                    <a:pt x="23177" y="870"/>
                    <a:pt x="22846" y="972"/>
                    <a:pt x="22555" y="807"/>
                  </a:cubicBezTo>
                  <a:cubicBezTo>
                    <a:pt x="22528" y="792"/>
                    <a:pt x="22501" y="785"/>
                    <a:pt x="22473" y="785"/>
                  </a:cubicBezTo>
                  <a:cubicBezTo>
                    <a:pt x="22373" y="785"/>
                    <a:pt x="22273" y="878"/>
                    <a:pt x="22217" y="989"/>
                  </a:cubicBezTo>
                  <a:cubicBezTo>
                    <a:pt x="21782" y="793"/>
                    <a:pt x="21442" y="379"/>
                    <a:pt x="20909" y="379"/>
                  </a:cubicBezTo>
                  <a:cubicBezTo>
                    <a:pt x="20882" y="379"/>
                    <a:pt x="20853" y="380"/>
                    <a:pt x="20825" y="382"/>
                  </a:cubicBezTo>
                  <a:cubicBezTo>
                    <a:pt x="20820" y="383"/>
                    <a:pt x="20816" y="383"/>
                    <a:pt x="20811" y="383"/>
                  </a:cubicBezTo>
                  <a:cubicBezTo>
                    <a:pt x="20742" y="383"/>
                    <a:pt x="20671" y="350"/>
                    <a:pt x="20605" y="350"/>
                  </a:cubicBezTo>
                  <a:cubicBezTo>
                    <a:pt x="20562" y="350"/>
                    <a:pt x="20521" y="365"/>
                    <a:pt x="20484" y="413"/>
                  </a:cubicBezTo>
                  <a:cubicBezTo>
                    <a:pt x="20422" y="492"/>
                    <a:pt x="20477" y="571"/>
                    <a:pt x="20509" y="634"/>
                  </a:cubicBezTo>
                  <a:cubicBezTo>
                    <a:pt x="20547" y="709"/>
                    <a:pt x="20586" y="734"/>
                    <a:pt x="20626" y="734"/>
                  </a:cubicBezTo>
                  <a:cubicBezTo>
                    <a:pt x="20688" y="734"/>
                    <a:pt x="20753" y="677"/>
                    <a:pt x="20825" y="649"/>
                  </a:cubicBezTo>
                  <a:cubicBezTo>
                    <a:pt x="20853" y="640"/>
                    <a:pt x="20882" y="635"/>
                    <a:pt x="20910" y="635"/>
                  </a:cubicBezTo>
                  <a:cubicBezTo>
                    <a:pt x="21027" y="635"/>
                    <a:pt x="21126" y="711"/>
                    <a:pt x="21138" y="838"/>
                  </a:cubicBezTo>
                  <a:cubicBezTo>
                    <a:pt x="21163" y="1036"/>
                    <a:pt x="20957" y="957"/>
                    <a:pt x="20862" y="1012"/>
                  </a:cubicBezTo>
                  <a:cubicBezTo>
                    <a:pt x="20842" y="1025"/>
                    <a:pt x="20823" y="1031"/>
                    <a:pt x="20804" y="1031"/>
                  </a:cubicBezTo>
                  <a:cubicBezTo>
                    <a:pt x="20724" y="1031"/>
                    <a:pt x="20658" y="929"/>
                    <a:pt x="20585" y="929"/>
                  </a:cubicBezTo>
                  <a:cubicBezTo>
                    <a:pt x="20556" y="929"/>
                    <a:pt x="20526" y="945"/>
                    <a:pt x="20494" y="989"/>
                  </a:cubicBezTo>
                  <a:cubicBezTo>
                    <a:pt x="20487" y="989"/>
                    <a:pt x="20481" y="990"/>
                    <a:pt x="20475" y="990"/>
                  </a:cubicBezTo>
                  <a:cubicBezTo>
                    <a:pt x="20284" y="990"/>
                    <a:pt x="20331" y="766"/>
                    <a:pt x="20210" y="705"/>
                  </a:cubicBezTo>
                  <a:cubicBezTo>
                    <a:pt x="20178" y="579"/>
                    <a:pt x="20375" y="445"/>
                    <a:pt x="20210" y="318"/>
                  </a:cubicBezTo>
                  <a:cubicBezTo>
                    <a:pt x="20034" y="162"/>
                    <a:pt x="19850" y="109"/>
                    <a:pt x="19662" y="109"/>
                  </a:cubicBezTo>
                  <a:cubicBezTo>
                    <a:pt x="19464" y="109"/>
                    <a:pt x="19262" y="167"/>
                    <a:pt x="19060" y="224"/>
                  </a:cubicBezTo>
                  <a:cubicBezTo>
                    <a:pt x="18895" y="477"/>
                    <a:pt x="18572" y="602"/>
                    <a:pt x="18478" y="932"/>
                  </a:cubicBezTo>
                  <a:cubicBezTo>
                    <a:pt x="18462" y="994"/>
                    <a:pt x="18404" y="1068"/>
                    <a:pt x="18328" y="1068"/>
                  </a:cubicBezTo>
                  <a:cubicBezTo>
                    <a:pt x="18287" y="1068"/>
                    <a:pt x="18241" y="1047"/>
                    <a:pt x="18194" y="989"/>
                  </a:cubicBezTo>
                  <a:cubicBezTo>
                    <a:pt x="18175" y="908"/>
                    <a:pt x="18228" y="755"/>
                    <a:pt x="18129" y="755"/>
                  </a:cubicBezTo>
                  <a:cubicBezTo>
                    <a:pt x="18101" y="755"/>
                    <a:pt x="18060" y="767"/>
                    <a:pt x="18003" y="797"/>
                  </a:cubicBezTo>
                  <a:lnTo>
                    <a:pt x="18003" y="797"/>
                  </a:lnTo>
                  <a:cubicBezTo>
                    <a:pt x="17901" y="699"/>
                    <a:pt x="17867" y="506"/>
                    <a:pt x="17713" y="506"/>
                  </a:cubicBezTo>
                  <a:cubicBezTo>
                    <a:pt x="17678" y="506"/>
                    <a:pt x="17637" y="516"/>
                    <a:pt x="17588" y="539"/>
                  </a:cubicBezTo>
                  <a:cubicBezTo>
                    <a:pt x="17359" y="649"/>
                    <a:pt x="17446" y="838"/>
                    <a:pt x="17478" y="996"/>
                  </a:cubicBezTo>
                  <a:cubicBezTo>
                    <a:pt x="17556" y="1380"/>
                    <a:pt x="17474" y="1564"/>
                    <a:pt x="17164" y="1564"/>
                  </a:cubicBezTo>
                  <a:cubicBezTo>
                    <a:pt x="17098" y="1564"/>
                    <a:pt x="17021" y="1555"/>
                    <a:pt x="16934" y="1539"/>
                  </a:cubicBezTo>
                  <a:cubicBezTo>
                    <a:pt x="16877" y="1528"/>
                    <a:pt x="16822" y="1523"/>
                    <a:pt x="16771" y="1523"/>
                  </a:cubicBezTo>
                  <a:cubicBezTo>
                    <a:pt x="16624" y="1523"/>
                    <a:pt x="16497" y="1566"/>
                    <a:pt x="16375" y="1665"/>
                  </a:cubicBezTo>
                  <a:cubicBezTo>
                    <a:pt x="16321" y="1659"/>
                    <a:pt x="16268" y="1657"/>
                    <a:pt x="16216" y="1657"/>
                  </a:cubicBezTo>
                  <a:cubicBezTo>
                    <a:pt x="15729" y="1657"/>
                    <a:pt x="15268" y="1883"/>
                    <a:pt x="14781" y="1883"/>
                  </a:cubicBezTo>
                  <a:cubicBezTo>
                    <a:pt x="14676" y="1883"/>
                    <a:pt x="14570" y="1872"/>
                    <a:pt x="14463" y="1847"/>
                  </a:cubicBezTo>
                  <a:cubicBezTo>
                    <a:pt x="14132" y="1680"/>
                    <a:pt x="14202" y="1476"/>
                    <a:pt x="14321" y="1248"/>
                  </a:cubicBezTo>
                  <a:lnTo>
                    <a:pt x="14321" y="1248"/>
                  </a:lnTo>
                  <a:cubicBezTo>
                    <a:pt x="14353" y="1263"/>
                    <a:pt x="14383" y="1272"/>
                    <a:pt x="14415" y="1272"/>
                  </a:cubicBezTo>
                  <a:lnTo>
                    <a:pt x="14478" y="1272"/>
                  </a:lnTo>
                  <a:cubicBezTo>
                    <a:pt x="14527" y="1335"/>
                    <a:pt x="14578" y="1359"/>
                    <a:pt x="14631" y="1359"/>
                  </a:cubicBezTo>
                  <a:cubicBezTo>
                    <a:pt x="14730" y="1359"/>
                    <a:pt x="14833" y="1273"/>
                    <a:pt x="14935" y="1185"/>
                  </a:cubicBezTo>
                  <a:cubicBezTo>
                    <a:pt x="15036" y="1130"/>
                    <a:pt x="15144" y="1087"/>
                    <a:pt x="15262" y="1087"/>
                  </a:cubicBezTo>
                  <a:cubicBezTo>
                    <a:pt x="15281" y="1087"/>
                    <a:pt x="15301" y="1089"/>
                    <a:pt x="15320" y="1091"/>
                  </a:cubicBezTo>
                  <a:cubicBezTo>
                    <a:pt x="15383" y="1091"/>
                    <a:pt x="15447" y="1091"/>
                    <a:pt x="15509" y="1083"/>
                  </a:cubicBezTo>
                  <a:cubicBezTo>
                    <a:pt x="15730" y="1004"/>
                    <a:pt x="15808" y="775"/>
                    <a:pt x="15989" y="641"/>
                  </a:cubicBezTo>
                  <a:lnTo>
                    <a:pt x="15989" y="641"/>
                  </a:lnTo>
                  <a:cubicBezTo>
                    <a:pt x="16091" y="800"/>
                    <a:pt x="15778" y="964"/>
                    <a:pt x="15989" y="1066"/>
                  </a:cubicBezTo>
                  <a:cubicBezTo>
                    <a:pt x="16017" y="1078"/>
                    <a:pt x="16045" y="1084"/>
                    <a:pt x="16072" y="1084"/>
                  </a:cubicBezTo>
                  <a:cubicBezTo>
                    <a:pt x="16206" y="1084"/>
                    <a:pt x="16326" y="953"/>
                    <a:pt x="16392" y="862"/>
                  </a:cubicBezTo>
                  <a:cubicBezTo>
                    <a:pt x="16636" y="532"/>
                    <a:pt x="17021" y="492"/>
                    <a:pt x="17352" y="405"/>
                  </a:cubicBezTo>
                  <a:cubicBezTo>
                    <a:pt x="17525" y="365"/>
                    <a:pt x="17667" y="303"/>
                    <a:pt x="17809" y="224"/>
                  </a:cubicBezTo>
                  <a:cubicBezTo>
                    <a:pt x="17869" y="310"/>
                    <a:pt x="17941" y="333"/>
                    <a:pt x="18018" y="333"/>
                  </a:cubicBezTo>
                  <a:cubicBezTo>
                    <a:pt x="18106" y="333"/>
                    <a:pt x="18200" y="302"/>
                    <a:pt x="18290" y="302"/>
                  </a:cubicBezTo>
                  <a:cubicBezTo>
                    <a:pt x="18344" y="302"/>
                    <a:pt x="18397" y="313"/>
                    <a:pt x="18446" y="350"/>
                  </a:cubicBezTo>
                  <a:cubicBezTo>
                    <a:pt x="18486" y="379"/>
                    <a:pt x="18529" y="393"/>
                    <a:pt x="18570" y="393"/>
                  </a:cubicBezTo>
                  <a:cubicBezTo>
                    <a:pt x="18633" y="393"/>
                    <a:pt x="18691" y="359"/>
                    <a:pt x="18729" y="288"/>
                  </a:cubicBezTo>
                  <a:cubicBezTo>
                    <a:pt x="18754" y="233"/>
                    <a:pt x="18754" y="154"/>
                    <a:pt x="18729" y="106"/>
                  </a:cubicBezTo>
                  <a:cubicBezTo>
                    <a:pt x="18691" y="49"/>
                    <a:pt x="18636" y="27"/>
                    <a:pt x="18579" y="27"/>
                  </a:cubicBezTo>
                  <a:cubicBezTo>
                    <a:pt x="18542" y="27"/>
                    <a:pt x="18504" y="36"/>
                    <a:pt x="18470" y="52"/>
                  </a:cubicBezTo>
                  <a:cubicBezTo>
                    <a:pt x="18325" y="121"/>
                    <a:pt x="18173" y="128"/>
                    <a:pt x="18022" y="128"/>
                  </a:cubicBezTo>
                  <a:cubicBezTo>
                    <a:pt x="17981" y="128"/>
                    <a:pt x="17939" y="128"/>
                    <a:pt x="17898" y="128"/>
                  </a:cubicBezTo>
                  <a:cubicBezTo>
                    <a:pt x="17868" y="128"/>
                    <a:pt x="17839" y="128"/>
                    <a:pt x="17809" y="129"/>
                  </a:cubicBezTo>
                  <a:cubicBezTo>
                    <a:pt x="17622" y="44"/>
                    <a:pt x="17431" y="1"/>
                    <a:pt x="17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5296425" y="3202050"/>
              <a:ext cx="16375" cy="22525"/>
            </a:xfrm>
            <a:custGeom>
              <a:avLst/>
              <a:gdLst/>
              <a:ahLst/>
              <a:cxnLst/>
              <a:rect l="l" t="t" r="r" b="b"/>
              <a:pathLst>
                <a:path w="655" h="901" extrusionOk="0">
                  <a:moveTo>
                    <a:pt x="429" y="0"/>
                  </a:moveTo>
                  <a:cubicBezTo>
                    <a:pt x="347" y="0"/>
                    <a:pt x="270" y="68"/>
                    <a:pt x="229" y="145"/>
                  </a:cubicBezTo>
                  <a:cubicBezTo>
                    <a:pt x="120" y="341"/>
                    <a:pt x="1" y="538"/>
                    <a:pt x="1" y="900"/>
                  </a:cubicBezTo>
                  <a:cubicBezTo>
                    <a:pt x="222" y="640"/>
                    <a:pt x="371" y="483"/>
                    <a:pt x="490" y="309"/>
                  </a:cubicBezTo>
                  <a:cubicBezTo>
                    <a:pt x="545" y="231"/>
                    <a:pt x="654" y="105"/>
                    <a:pt x="513" y="25"/>
                  </a:cubicBezTo>
                  <a:cubicBezTo>
                    <a:pt x="485" y="8"/>
                    <a:pt x="457"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6098525" y="3591925"/>
              <a:ext cx="6100" cy="5225"/>
            </a:xfrm>
            <a:custGeom>
              <a:avLst/>
              <a:gdLst/>
              <a:ahLst/>
              <a:cxnLst/>
              <a:rect l="l" t="t" r="r" b="b"/>
              <a:pathLst>
                <a:path w="244" h="209" extrusionOk="0">
                  <a:moveTo>
                    <a:pt x="135" y="1"/>
                  </a:moveTo>
                  <a:cubicBezTo>
                    <a:pt x="127" y="1"/>
                    <a:pt x="119" y="2"/>
                    <a:pt x="110" y="4"/>
                  </a:cubicBezTo>
                  <a:cubicBezTo>
                    <a:pt x="38" y="19"/>
                    <a:pt x="0" y="74"/>
                    <a:pt x="23" y="145"/>
                  </a:cubicBezTo>
                  <a:cubicBezTo>
                    <a:pt x="38" y="177"/>
                    <a:pt x="95" y="208"/>
                    <a:pt x="125" y="208"/>
                  </a:cubicBezTo>
                  <a:cubicBezTo>
                    <a:pt x="131" y="208"/>
                    <a:pt x="137" y="209"/>
                    <a:pt x="142" y="209"/>
                  </a:cubicBezTo>
                  <a:cubicBezTo>
                    <a:pt x="204" y="209"/>
                    <a:pt x="243" y="170"/>
                    <a:pt x="236" y="91"/>
                  </a:cubicBezTo>
                  <a:cubicBezTo>
                    <a:pt x="222" y="43"/>
                    <a:pt x="19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6102250" y="3579175"/>
              <a:ext cx="5325" cy="3600"/>
            </a:xfrm>
            <a:custGeom>
              <a:avLst/>
              <a:gdLst/>
              <a:ahLst/>
              <a:cxnLst/>
              <a:rect l="l" t="t" r="r" b="b"/>
              <a:pathLst>
                <a:path w="213" h="144" extrusionOk="0">
                  <a:moveTo>
                    <a:pt x="101" y="1"/>
                  </a:moveTo>
                  <a:cubicBezTo>
                    <a:pt x="99" y="1"/>
                    <a:pt x="97" y="1"/>
                    <a:pt x="95" y="2"/>
                  </a:cubicBezTo>
                  <a:cubicBezTo>
                    <a:pt x="63" y="9"/>
                    <a:pt x="31" y="56"/>
                    <a:pt x="1" y="81"/>
                  </a:cubicBezTo>
                  <a:cubicBezTo>
                    <a:pt x="31" y="104"/>
                    <a:pt x="63" y="143"/>
                    <a:pt x="87" y="143"/>
                  </a:cubicBezTo>
                  <a:cubicBezTo>
                    <a:pt x="125" y="143"/>
                    <a:pt x="157" y="104"/>
                    <a:pt x="212" y="73"/>
                  </a:cubicBezTo>
                  <a:cubicBezTo>
                    <a:pt x="162" y="37"/>
                    <a:pt x="124" y="1"/>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5474975" y="2885425"/>
              <a:ext cx="124400" cy="115250"/>
            </a:xfrm>
            <a:custGeom>
              <a:avLst/>
              <a:gdLst/>
              <a:ahLst/>
              <a:cxnLst/>
              <a:rect l="l" t="t" r="r" b="b"/>
              <a:pathLst>
                <a:path w="4976" h="4610" extrusionOk="0">
                  <a:moveTo>
                    <a:pt x="1614" y="1"/>
                  </a:moveTo>
                  <a:cubicBezTo>
                    <a:pt x="1122" y="1"/>
                    <a:pt x="748" y="359"/>
                    <a:pt x="379" y="622"/>
                  </a:cubicBezTo>
                  <a:cubicBezTo>
                    <a:pt x="1" y="874"/>
                    <a:pt x="56" y="1433"/>
                    <a:pt x="245" y="1764"/>
                  </a:cubicBezTo>
                  <a:cubicBezTo>
                    <a:pt x="553" y="2304"/>
                    <a:pt x="917" y="2886"/>
                    <a:pt x="1652" y="2886"/>
                  </a:cubicBezTo>
                  <a:cubicBezTo>
                    <a:pt x="1688" y="2886"/>
                    <a:pt x="1726" y="2885"/>
                    <a:pt x="1764" y="2882"/>
                  </a:cubicBezTo>
                  <a:cubicBezTo>
                    <a:pt x="1795" y="2880"/>
                    <a:pt x="1824" y="2879"/>
                    <a:pt x="1853" y="2879"/>
                  </a:cubicBezTo>
                  <a:cubicBezTo>
                    <a:pt x="2202" y="2879"/>
                    <a:pt x="2427" y="3017"/>
                    <a:pt x="2629" y="3322"/>
                  </a:cubicBezTo>
                  <a:cubicBezTo>
                    <a:pt x="2744" y="3498"/>
                    <a:pt x="2901" y="3638"/>
                    <a:pt x="3086" y="3638"/>
                  </a:cubicBezTo>
                  <a:cubicBezTo>
                    <a:pt x="3193" y="3638"/>
                    <a:pt x="3309" y="3592"/>
                    <a:pt x="3432" y="3479"/>
                  </a:cubicBezTo>
                  <a:cubicBezTo>
                    <a:pt x="3755" y="3715"/>
                    <a:pt x="3504" y="4299"/>
                    <a:pt x="3999" y="4431"/>
                  </a:cubicBezTo>
                  <a:cubicBezTo>
                    <a:pt x="4102" y="4561"/>
                    <a:pt x="4227" y="4610"/>
                    <a:pt x="4367" y="4610"/>
                  </a:cubicBezTo>
                  <a:cubicBezTo>
                    <a:pt x="4431" y="4610"/>
                    <a:pt x="4497" y="4600"/>
                    <a:pt x="4566" y="4583"/>
                  </a:cubicBezTo>
                  <a:cubicBezTo>
                    <a:pt x="4834" y="4252"/>
                    <a:pt x="4976" y="3904"/>
                    <a:pt x="4725" y="3504"/>
                  </a:cubicBezTo>
                  <a:cubicBezTo>
                    <a:pt x="4584" y="3280"/>
                    <a:pt x="4404" y="3204"/>
                    <a:pt x="4203" y="3204"/>
                  </a:cubicBezTo>
                  <a:cubicBezTo>
                    <a:pt x="4079" y="3204"/>
                    <a:pt x="3946" y="3233"/>
                    <a:pt x="3810" y="3275"/>
                  </a:cubicBezTo>
                  <a:cubicBezTo>
                    <a:pt x="3818" y="3213"/>
                    <a:pt x="3827" y="3156"/>
                    <a:pt x="3818" y="3101"/>
                  </a:cubicBezTo>
                  <a:cubicBezTo>
                    <a:pt x="3874" y="3031"/>
                    <a:pt x="3922" y="2952"/>
                    <a:pt x="3992" y="2890"/>
                  </a:cubicBezTo>
                  <a:cubicBezTo>
                    <a:pt x="4039" y="2345"/>
                    <a:pt x="3795" y="2022"/>
                    <a:pt x="3260" y="1913"/>
                  </a:cubicBezTo>
                  <a:lnTo>
                    <a:pt x="3251" y="1913"/>
                  </a:lnTo>
                  <a:cubicBezTo>
                    <a:pt x="3204" y="976"/>
                    <a:pt x="2771" y="362"/>
                    <a:pt x="2015" y="78"/>
                  </a:cubicBezTo>
                  <a:cubicBezTo>
                    <a:pt x="1873" y="24"/>
                    <a:pt x="1740" y="1"/>
                    <a:pt x="1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5056925" y="3115900"/>
              <a:ext cx="66350" cy="60650"/>
            </a:xfrm>
            <a:custGeom>
              <a:avLst/>
              <a:gdLst/>
              <a:ahLst/>
              <a:cxnLst/>
              <a:rect l="l" t="t" r="r" b="b"/>
              <a:pathLst>
                <a:path w="2654" h="2426" extrusionOk="0">
                  <a:moveTo>
                    <a:pt x="1158" y="0"/>
                  </a:moveTo>
                  <a:cubicBezTo>
                    <a:pt x="504" y="0"/>
                    <a:pt x="8" y="525"/>
                    <a:pt x="1" y="1229"/>
                  </a:cubicBezTo>
                  <a:cubicBezTo>
                    <a:pt x="1" y="1788"/>
                    <a:pt x="645" y="2393"/>
                    <a:pt x="1284" y="2425"/>
                  </a:cubicBezTo>
                  <a:cubicBezTo>
                    <a:pt x="1294" y="2425"/>
                    <a:pt x="1304" y="2426"/>
                    <a:pt x="1314" y="2426"/>
                  </a:cubicBezTo>
                  <a:cubicBezTo>
                    <a:pt x="1836" y="2426"/>
                    <a:pt x="2653" y="1636"/>
                    <a:pt x="2637" y="1134"/>
                  </a:cubicBezTo>
                  <a:cubicBezTo>
                    <a:pt x="2614" y="560"/>
                    <a:pt x="1906" y="8"/>
                    <a:pt x="1172" y="0"/>
                  </a:cubicBezTo>
                  <a:cubicBezTo>
                    <a:pt x="1168" y="0"/>
                    <a:pt x="1163"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5248250" y="3116025"/>
              <a:ext cx="58825" cy="52200"/>
            </a:xfrm>
            <a:custGeom>
              <a:avLst/>
              <a:gdLst/>
              <a:ahLst/>
              <a:cxnLst/>
              <a:rect l="l" t="t" r="r" b="b"/>
              <a:pathLst>
                <a:path w="2353" h="2088" extrusionOk="0">
                  <a:moveTo>
                    <a:pt x="1118" y="1"/>
                  </a:moveTo>
                  <a:cubicBezTo>
                    <a:pt x="567" y="1"/>
                    <a:pt x="82" y="463"/>
                    <a:pt x="38" y="1057"/>
                  </a:cubicBezTo>
                  <a:cubicBezTo>
                    <a:pt x="0" y="1602"/>
                    <a:pt x="401" y="2010"/>
                    <a:pt x="1055" y="2081"/>
                  </a:cubicBezTo>
                  <a:cubicBezTo>
                    <a:pt x="1092" y="2086"/>
                    <a:pt x="1130" y="2088"/>
                    <a:pt x="1167" y="2088"/>
                  </a:cubicBezTo>
                  <a:cubicBezTo>
                    <a:pt x="1727" y="2088"/>
                    <a:pt x="2262" y="1610"/>
                    <a:pt x="2315" y="1035"/>
                  </a:cubicBezTo>
                  <a:cubicBezTo>
                    <a:pt x="2353" y="570"/>
                    <a:pt x="1865" y="90"/>
                    <a:pt x="1259" y="11"/>
                  </a:cubicBezTo>
                  <a:cubicBezTo>
                    <a:pt x="1212" y="4"/>
                    <a:pt x="1165" y="1"/>
                    <a:pt x="1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3"/>
            <p:cNvSpPr/>
            <p:nvPr/>
          </p:nvSpPr>
          <p:spPr>
            <a:xfrm>
              <a:off x="5244100" y="3326675"/>
              <a:ext cx="25" cy="25"/>
            </a:xfrm>
            <a:custGeom>
              <a:avLst/>
              <a:gdLst/>
              <a:ahLst/>
              <a:cxnLst/>
              <a:rect l="l" t="t" r="r" b="b"/>
              <a:pathLst>
                <a:path w="1" h="1" extrusionOk="0">
                  <a:moveTo>
                    <a:pt x="0" y="0"/>
                  </a:move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5707025" y="2971550"/>
              <a:ext cx="35625" cy="37300"/>
            </a:xfrm>
            <a:custGeom>
              <a:avLst/>
              <a:gdLst/>
              <a:ahLst/>
              <a:cxnLst/>
              <a:rect l="l" t="t" r="r" b="b"/>
              <a:pathLst>
                <a:path w="1425" h="1492" extrusionOk="0">
                  <a:moveTo>
                    <a:pt x="724" y="0"/>
                  </a:moveTo>
                  <a:cubicBezTo>
                    <a:pt x="701" y="0"/>
                    <a:pt x="677" y="2"/>
                    <a:pt x="654" y="4"/>
                  </a:cubicBezTo>
                  <a:cubicBezTo>
                    <a:pt x="308" y="34"/>
                    <a:pt x="0" y="382"/>
                    <a:pt x="8" y="713"/>
                  </a:cubicBezTo>
                  <a:cubicBezTo>
                    <a:pt x="15" y="1057"/>
                    <a:pt x="411" y="1492"/>
                    <a:pt x="709" y="1492"/>
                  </a:cubicBezTo>
                  <a:cubicBezTo>
                    <a:pt x="717" y="1492"/>
                    <a:pt x="725" y="1492"/>
                    <a:pt x="733" y="1491"/>
                  </a:cubicBezTo>
                  <a:cubicBezTo>
                    <a:pt x="1054" y="1459"/>
                    <a:pt x="1425" y="1026"/>
                    <a:pt x="1417" y="673"/>
                  </a:cubicBezTo>
                  <a:cubicBezTo>
                    <a:pt x="1410" y="294"/>
                    <a:pt x="1095" y="0"/>
                    <a:pt x="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5746800" y="2713575"/>
              <a:ext cx="35450" cy="37275"/>
            </a:xfrm>
            <a:custGeom>
              <a:avLst/>
              <a:gdLst/>
              <a:ahLst/>
              <a:cxnLst/>
              <a:rect l="l" t="t" r="r" b="b"/>
              <a:pathLst>
                <a:path w="1418" h="1491" extrusionOk="0">
                  <a:moveTo>
                    <a:pt x="729" y="1"/>
                  </a:moveTo>
                  <a:cubicBezTo>
                    <a:pt x="433" y="1"/>
                    <a:pt x="77" y="343"/>
                    <a:pt x="40" y="677"/>
                  </a:cubicBezTo>
                  <a:cubicBezTo>
                    <a:pt x="0" y="1055"/>
                    <a:pt x="331" y="1473"/>
                    <a:pt x="684" y="1490"/>
                  </a:cubicBezTo>
                  <a:cubicBezTo>
                    <a:pt x="691" y="1490"/>
                    <a:pt x="697" y="1490"/>
                    <a:pt x="704" y="1490"/>
                  </a:cubicBezTo>
                  <a:cubicBezTo>
                    <a:pt x="1007" y="1490"/>
                    <a:pt x="1346" y="1159"/>
                    <a:pt x="1378" y="819"/>
                  </a:cubicBezTo>
                  <a:cubicBezTo>
                    <a:pt x="1417" y="458"/>
                    <a:pt x="1070" y="16"/>
                    <a:pt x="739" y="1"/>
                  </a:cubicBezTo>
                  <a:cubicBezTo>
                    <a:pt x="736" y="1"/>
                    <a:pt x="732" y="1"/>
                    <a:pt x="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5205175" y="3572200"/>
              <a:ext cx="34200" cy="32075"/>
            </a:xfrm>
            <a:custGeom>
              <a:avLst/>
              <a:gdLst/>
              <a:ahLst/>
              <a:cxnLst/>
              <a:rect l="l" t="t" r="r" b="b"/>
              <a:pathLst>
                <a:path w="1368" h="1283" extrusionOk="0">
                  <a:moveTo>
                    <a:pt x="680" y="1"/>
                  </a:moveTo>
                  <a:cubicBezTo>
                    <a:pt x="385" y="1"/>
                    <a:pt x="0" y="369"/>
                    <a:pt x="30" y="643"/>
                  </a:cubicBezTo>
                  <a:cubicBezTo>
                    <a:pt x="78" y="997"/>
                    <a:pt x="314" y="1193"/>
                    <a:pt x="605" y="1280"/>
                  </a:cubicBezTo>
                  <a:cubicBezTo>
                    <a:pt x="619" y="1281"/>
                    <a:pt x="634" y="1282"/>
                    <a:pt x="649" y="1282"/>
                  </a:cubicBezTo>
                  <a:cubicBezTo>
                    <a:pt x="992" y="1282"/>
                    <a:pt x="1367" y="936"/>
                    <a:pt x="1345" y="636"/>
                  </a:cubicBezTo>
                  <a:cubicBezTo>
                    <a:pt x="1313" y="273"/>
                    <a:pt x="1077" y="60"/>
                    <a:pt x="731" y="5"/>
                  </a:cubicBezTo>
                  <a:cubicBezTo>
                    <a:pt x="715" y="2"/>
                    <a:pt x="698"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5210450" y="2901900"/>
              <a:ext cx="29525" cy="31575"/>
            </a:xfrm>
            <a:custGeom>
              <a:avLst/>
              <a:gdLst/>
              <a:ahLst/>
              <a:cxnLst/>
              <a:rect l="l" t="t" r="r" b="b"/>
              <a:pathLst>
                <a:path w="1181" h="1263" extrusionOk="0">
                  <a:moveTo>
                    <a:pt x="612" y="0"/>
                  </a:moveTo>
                  <a:cubicBezTo>
                    <a:pt x="600" y="0"/>
                    <a:pt x="587" y="1"/>
                    <a:pt x="575" y="3"/>
                  </a:cubicBezTo>
                  <a:cubicBezTo>
                    <a:pt x="220" y="58"/>
                    <a:pt x="31" y="317"/>
                    <a:pt x="16" y="664"/>
                  </a:cubicBezTo>
                  <a:cubicBezTo>
                    <a:pt x="1" y="995"/>
                    <a:pt x="173" y="1207"/>
                    <a:pt x="503" y="1254"/>
                  </a:cubicBezTo>
                  <a:cubicBezTo>
                    <a:pt x="540" y="1259"/>
                    <a:pt x="575" y="1262"/>
                    <a:pt x="610" y="1262"/>
                  </a:cubicBezTo>
                  <a:cubicBezTo>
                    <a:pt x="913" y="1262"/>
                    <a:pt x="1137" y="1053"/>
                    <a:pt x="1157" y="734"/>
                  </a:cubicBezTo>
                  <a:cubicBezTo>
                    <a:pt x="1181" y="411"/>
                    <a:pt x="886" y="0"/>
                    <a:pt x="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5979800" y="3010375"/>
              <a:ext cx="31550" cy="27800"/>
            </a:xfrm>
            <a:custGeom>
              <a:avLst/>
              <a:gdLst/>
              <a:ahLst/>
              <a:cxnLst/>
              <a:rect l="l" t="t" r="r" b="b"/>
              <a:pathLst>
                <a:path w="1262" h="1112" extrusionOk="0">
                  <a:moveTo>
                    <a:pt x="725" y="0"/>
                  </a:moveTo>
                  <a:cubicBezTo>
                    <a:pt x="332" y="0"/>
                    <a:pt x="1" y="276"/>
                    <a:pt x="56" y="552"/>
                  </a:cubicBezTo>
                  <a:cubicBezTo>
                    <a:pt x="109" y="836"/>
                    <a:pt x="254" y="1112"/>
                    <a:pt x="574" y="1112"/>
                  </a:cubicBezTo>
                  <a:cubicBezTo>
                    <a:pt x="583" y="1112"/>
                    <a:pt x="591" y="1112"/>
                    <a:pt x="600" y="1111"/>
                  </a:cubicBezTo>
                  <a:cubicBezTo>
                    <a:pt x="953" y="1096"/>
                    <a:pt x="1197" y="860"/>
                    <a:pt x="1229" y="512"/>
                  </a:cubicBezTo>
                  <a:cubicBezTo>
                    <a:pt x="1261" y="159"/>
                    <a:pt x="1008" y="2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5569025" y="2847600"/>
              <a:ext cx="28800" cy="28275"/>
            </a:xfrm>
            <a:custGeom>
              <a:avLst/>
              <a:gdLst/>
              <a:ahLst/>
              <a:cxnLst/>
              <a:rect l="l" t="t" r="r" b="b"/>
              <a:pathLst>
                <a:path w="1152" h="1131" extrusionOk="0">
                  <a:moveTo>
                    <a:pt x="622" y="0"/>
                  </a:moveTo>
                  <a:cubicBezTo>
                    <a:pt x="607" y="0"/>
                    <a:pt x="591" y="1"/>
                    <a:pt x="575" y="2"/>
                  </a:cubicBezTo>
                  <a:cubicBezTo>
                    <a:pt x="222" y="25"/>
                    <a:pt x="1" y="293"/>
                    <a:pt x="48" y="654"/>
                  </a:cubicBezTo>
                  <a:cubicBezTo>
                    <a:pt x="98" y="972"/>
                    <a:pt x="288" y="1130"/>
                    <a:pt x="573" y="1130"/>
                  </a:cubicBezTo>
                  <a:cubicBezTo>
                    <a:pt x="599" y="1130"/>
                    <a:pt x="627" y="1129"/>
                    <a:pt x="655" y="1126"/>
                  </a:cubicBezTo>
                  <a:cubicBezTo>
                    <a:pt x="1000" y="1096"/>
                    <a:pt x="1112" y="828"/>
                    <a:pt x="1152" y="537"/>
                  </a:cubicBezTo>
                  <a:cubicBezTo>
                    <a:pt x="1061" y="258"/>
                    <a:pt x="962"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5339175" y="2911500"/>
              <a:ext cx="44300" cy="26925"/>
            </a:xfrm>
            <a:custGeom>
              <a:avLst/>
              <a:gdLst/>
              <a:ahLst/>
              <a:cxnLst/>
              <a:rect l="l" t="t" r="r" b="b"/>
              <a:pathLst>
                <a:path w="1772" h="1077" extrusionOk="0">
                  <a:moveTo>
                    <a:pt x="479" y="0"/>
                  </a:moveTo>
                  <a:cubicBezTo>
                    <a:pt x="335" y="0"/>
                    <a:pt x="240" y="96"/>
                    <a:pt x="157" y="263"/>
                  </a:cubicBezTo>
                  <a:cubicBezTo>
                    <a:pt x="55" y="477"/>
                    <a:pt x="1" y="681"/>
                    <a:pt x="165" y="877"/>
                  </a:cubicBezTo>
                  <a:cubicBezTo>
                    <a:pt x="291" y="1019"/>
                    <a:pt x="437" y="1077"/>
                    <a:pt x="597" y="1077"/>
                  </a:cubicBezTo>
                  <a:cubicBezTo>
                    <a:pt x="679" y="1077"/>
                    <a:pt x="763" y="1062"/>
                    <a:pt x="851" y="1036"/>
                  </a:cubicBezTo>
                  <a:cubicBezTo>
                    <a:pt x="1117" y="949"/>
                    <a:pt x="1149" y="634"/>
                    <a:pt x="1371" y="507"/>
                  </a:cubicBezTo>
                  <a:cubicBezTo>
                    <a:pt x="1378" y="499"/>
                    <a:pt x="1378" y="499"/>
                    <a:pt x="1386" y="492"/>
                  </a:cubicBezTo>
                  <a:lnTo>
                    <a:pt x="1386" y="499"/>
                  </a:lnTo>
                  <a:lnTo>
                    <a:pt x="1371" y="507"/>
                  </a:lnTo>
                  <a:cubicBezTo>
                    <a:pt x="1437" y="606"/>
                    <a:pt x="1503" y="658"/>
                    <a:pt x="1569" y="658"/>
                  </a:cubicBezTo>
                  <a:cubicBezTo>
                    <a:pt x="1635" y="658"/>
                    <a:pt x="1700" y="606"/>
                    <a:pt x="1764" y="499"/>
                  </a:cubicBezTo>
                  <a:cubicBezTo>
                    <a:pt x="1771" y="437"/>
                    <a:pt x="1771" y="375"/>
                    <a:pt x="1756" y="311"/>
                  </a:cubicBezTo>
                  <a:cubicBezTo>
                    <a:pt x="1693" y="212"/>
                    <a:pt x="1629" y="163"/>
                    <a:pt x="1566" y="163"/>
                  </a:cubicBezTo>
                  <a:cubicBezTo>
                    <a:pt x="1503" y="163"/>
                    <a:pt x="1440" y="212"/>
                    <a:pt x="1378" y="311"/>
                  </a:cubicBezTo>
                  <a:cubicBezTo>
                    <a:pt x="1366" y="311"/>
                    <a:pt x="1354" y="312"/>
                    <a:pt x="1341" y="312"/>
                  </a:cubicBezTo>
                  <a:cubicBezTo>
                    <a:pt x="1091" y="312"/>
                    <a:pt x="896" y="149"/>
                    <a:pt x="685" y="52"/>
                  </a:cubicBezTo>
                  <a:cubicBezTo>
                    <a:pt x="606" y="17"/>
                    <a:pt x="538" y="0"/>
                    <a:pt x="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5387650" y="2988075"/>
              <a:ext cx="28500" cy="26975"/>
            </a:xfrm>
            <a:custGeom>
              <a:avLst/>
              <a:gdLst/>
              <a:ahLst/>
              <a:cxnLst/>
              <a:rect l="l" t="t" r="r" b="b"/>
              <a:pathLst>
                <a:path w="1140" h="1079" extrusionOk="0">
                  <a:moveTo>
                    <a:pt x="562" y="1"/>
                  </a:moveTo>
                  <a:cubicBezTo>
                    <a:pt x="315" y="1"/>
                    <a:pt x="1" y="380"/>
                    <a:pt x="46" y="641"/>
                  </a:cubicBezTo>
                  <a:cubicBezTo>
                    <a:pt x="95" y="940"/>
                    <a:pt x="299" y="1078"/>
                    <a:pt x="577" y="1078"/>
                  </a:cubicBezTo>
                  <a:cubicBezTo>
                    <a:pt x="606" y="1078"/>
                    <a:pt x="636" y="1077"/>
                    <a:pt x="667" y="1074"/>
                  </a:cubicBezTo>
                  <a:cubicBezTo>
                    <a:pt x="943" y="1051"/>
                    <a:pt x="1123" y="885"/>
                    <a:pt x="1140" y="571"/>
                  </a:cubicBezTo>
                  <a:cubicBezTo>
                    <a:pt x="1075" y="288"/>
                    <a:pt x="919" y="59"/>
                    <a:pt x="603" y="4"/>
                  </a:cubicBezTo>
                  <a:cubicBezTo>
                    <a:pt x="590" y="2"/>
                    <a:pt x="576" y="1"/>
                    <a:pt x="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6193375" y="3231675"/>
              <a:ext cx="28750" cy="27150"/>
            </a:xfrm>
            <a:custGeom>
              <a:avLst/>
              <a:gdLst/>
              <a:ahLst/>
              <a:cxnLst/>
              <a:rect l="l" t="t" r="r" b="b"/>
              <a:pathLst>
                <a:path w="1150" h="1086" extrusionOk="0">
                  <a:moveTo>
                    <a:pt x="618" y="0"/>
                  </a:moveTo>
                  <a:cubicBezTo>
                    <a:pt x="337" y="0"/>
                    <a:pt x="166" y="219"/>
                    <a:pt x="80" y="471"/>
                  </a:cubicBezTo>
                  <a:cubicBezTo>
                    <a:pt x="0" y="700"/>
                    <a:pt x="363" y="1068"/>
                    <a:pt x="684" y="1085"/>
                  </a:cubicBezTo>
                  <a:cubicBezTo>
                    <a:pt x="953" y="1078"/>
                    <a:pt x="1149" y="919"/>
                    <a:pt x="1142" y="635"/>
                  </a:cubicBezTo>
                  <a:cubicBezTo>
                    <a:pt x="1142" y="352"/>
                    <a:pt x="1032" y="54"/>
                    <a:pt x="701" y="6"/>
                  </a:cubicBezTo>
                  <a:cubicBezTo>
                    <a:pt x="673" y="2"/>
                    <a:pt x="645"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5109275" y="3065500"/>
              <a:ext cx="24950" cy="25625"/>
            </a:xfrm>
            <a:custGeom>
              <a:avLst/>
              <a:gdLst/>
              <a:ahLst/>
              <a:cxnLst/>
              <a:rect l="l" t="t" r="r" b="b"/>
              <a:pathLst>
                <a:path w="998" h="1025" extrusionOk="0">
                  <a:moveTo>
                    <a:pt x="534" y="1"/>
                  </a:moveTo>
                  <a:cubicBezTo>
                    <a:pt x="509" y="1"/>
                    <a:pt x="483" y="3"/>
                    <a:pt x="458" y="8"/>
                  </a:cubicBezTo>
                  <a:cubicBezTo>
                    <a:pt x="182" y="55"/>
                    <a:pt x="0" y="221"/>
                    <a:pt x="33" y="535"/>
                  </a:cubicBezTo>
                  <a:cubicBezTo>
                    <a:pt x="55" y="819"/>
                    <a:pt x="212" y="992"/>
                    <a:pt x="505" y="1024"/>
                  </a:cubicBezTo>
                  <a:cubicBezTo>
                    <a:pt x="796" y="985"/>
                    <a:pt x="953" y="819"/>
                    <a:pt x="977" y="528"/>
                  </a:cubicBezTo>
                  <a:cubicBezTo>
                    <a:pt x="998" y="248"/>
                    <a:pt x="791" y="1"/>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5282075" y="3068400"/>
              <a:ext cx="22650" cy="21925"/>
            </a:xfrm>
            <a:custGeom>
              <a:avLst/>
              <a:gdLst/>
              <a:ahLst/>
              <a:cxnLst/>
              <a:rect l="l" t="t" r="r" b="b"/>
              <a:pathLst>
                <a:path w="906" h="877" extrusionOk="0">
                  <a:moveTo>
                    <a:pt x="509" y="0"/>
                  </a:moveTo>
                  <a:cubicBezTo>
                    <a:pt x="490" y="0"/>
                    <a:pt x="470" y="1"/>
                    <a:pt x="450" y="3"/>
                  </a:cubicBezTo>
                  <a:cubicBezTo>
                    <a:pt x="159" y="41"/>
                    <a:pt x="0" y="230"/>
                    <a:pt x="47" y="531"/>
                  </a:cubicBezTo>
                  <a:cubicBezTo>
                    <a:pt x="80" y="735"/>
                    <a:pt x="214" y="869"/>
                    <a:pt x="442" y="876"/>
                  </a:cubicBezTo>
                  <a:cubicBezTo>
                    <a:pt x="686" y="789"/>
                    <a:pt x="905" y="648"/>
                    <a:pt x="905" y="364"/>
                  </a:cubicBezTo>
                  <a:cubicBezTo>
                    <a:pt x="905" y="127"/>
                    <a:pt x="727"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5600925" y="3005250"/>
              <a:ext cx="22075" cy="18650"/>
            </a:xfrm>
            <a:custGeom>
              <a:avLst/>
              <a:gdLst/>
              <a:ahLst/>
              <a:cxnLst/>
              <a:rect l="l" t="t" r="r" b="b"/>
              <a:pathLst>
                <a:path w="883" h="746" extrusionOk="0">
                  <a:moveTo>
                    <a:pt x="419" y="1"/>
                  </a:moveTo>
                  <a:cubicBezTo>
                    <a:pt x="403" y="1"/>
                    <a:pt x="387" y="1"/>
                    <a:pt x="371" y="1"/>
                  </a:cubicBezTo>
                  <a:cubicBezTo>
                    <a:pt x="360" y="1"/>
                    <a:pt x="349" y="1"/>
                    <a:pt x="337" y="1"/>
                  </a:cubicBezTo>
                  <a:cubicBezTo>
                    <a:pt x="185" y="1"/>
                    <a:pt x="1" y="8"/>
                    <a:pt x="8" y="198"/>
                  </a:cubicBezTo>
                  <a:cubicBezTo>
                    <a:pt x="25" y="513"/>
                    <a:pt x="244" y="695"/>
                    <a:pt x="544" y="742"/>
                  </a:cubicBezTo>
                  <a:cubicBezTo>
                    <a:pt x="564" y="744"/>
                    <a:pt x="582" y="746"/>
                    <a:pt x="600" y="746"/>
                  </a:cubicBezTo>
                  <a:cubicBezTo>
                    <a:pt x="802" y="746"/>
                    <a:pt x="876" y="590"/>
                    <a:pt x="883" y="379"/>
                  </a:cubicBezTo>
                  <a:cubicBezTo>
                    <a:pt x="876" y="62"/>
                    <a:pt x="667"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3"/>
            <p:cNvSpPr/>
            <p:nvPr/>
          </p:nvSpPr>
          <p:spPr>
            <a:xfrm>
              <a:off x="5680850" y="2891100"/>
              <a:ext cx="21100" cy="18550"/>
            </a:xfrm>
            <a:custGeom>
              <a:avLst/>
              <a:gdLst/>
              <a:ahLst/>
              <a:cxnLst/>
              <a:rect l="l" t="t" r="r" b="b"/>
              <a:pathLst>
                <a:path w="844" h="742" extrusionOk="0">
                  <a:moveTo>
                    <a:pt x="452" y="0"/>
                  </a:moveTo>
                  <a:cubicBezTo>
                    <a:pt x="203" y="0"/>
                    <a:pt x="39" y="134"/>
                    <a:pt x="15" y="388"/>
                  </a:cubicBezTo>
                  <a:cubicBezTo>
                    <a:pt x="0" y="624"/>
                    <a:pt x="142" y="734"/>
                    <a:pt x="371" y="741"/>
                  </a:cubicBezTo>
                  <a:cubicBezTo>
                    <a:pt x="382" y="742"/>
                    <a:pt x="393" y="742"/>
                    <a:pt x="404" y="742"/>
                  </a:cubicBezTo>
                  <a:cubicBezTo>
                    <a:pt x="656" y="742"/>
                    <a:pt x="767" y="572"/>
                    <a:pt x="843" y="284"/>
                  </a:cubicBezTo>
                  <a:cubicBezTo>
                    <a:pt x="803" y="135"/>
                    <a:pt x="694" y="0"/>
                    <a:pt x="473" y="0"/>
                  </a:cubicBezTo>
                  <a:cubicBezTo>
                    <a:pt x="466" y="0"/>
                    <a:pt x="459"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5459825" y="3018050"/>
              <a:ext cx="18925" cy="19375"/>
            </a:xfrm>
            <a:custGeom>
              <a:avLst/>
              <a:gdLst/>
              <a:ahLst/>
              <a:cxnLst/>
              <a:rect l="l" t="t" r="r" b="b"/>
              <a:pathLst>
                <a:path w="757" h="775" extrusionOk="0">
                  <a:moveTo>
                    <a:pt x="312" y="0"/>
                  </a:moveTo>
                  <a:cubicBezTo>
                    <a:pt x="147" y="0"/>
                    <a:pt x="47" y="136"/>
                    <a:pt x="31" y="300"/>
                  </a:cubicBezTo>
                  <a:cubicBezTo>
                    <a:pt x="0" y="553"/>
                    <a:pt x="110" y="750"/>
                    <a:pt x="371" y="772"/>
                  </a:cubicBezTo>
                  <a:cubicBezTo>
                    <a:pt x="386" y="774"/>
                    <a:pt x="400" y="775"/>
                    <a:pt x="414" y="775"/>
                  </a:cubicBezTo>
                  <a:cubicBezTo>
                    <a:pt x="611" y="775"/>
                    <a:pt x="705" y="616"/>
                    <a:pt x="756" y="411"/>
                  </a:cubicBezTo>
                  <a:cubicBezTo>
                    <a:pt x="756" y="151"/>
                    <a:pt x="567" y="33"/>
                    <a:pt x="339" y="1"/>
                  </a:cubicBezTo>
                  <a:cubicBezTo>
                    <a:pt x="330" y="1"/>
                    <a:pt x="321"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5244100" y="3326675"/>
              <a:ext cx="25" cy="25"/>
            </a:xfrm>
            <a:custGeom>
              <a:avLst/>
              <a:gdLst/>
              <a:ahLst/>
              <a:cxnLst/>
              <a:rect l="l" t="t" r="r" b="b"/>
              <a:pathLst>
                <a:path w="1" h="1" extrusionOk="0">
                  <a:moveTo>
                    <a:pt x="0" y="0"/>
                  </a:move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3"/>
            <p:cNvSpPr/>
            <p:nvPr/>
          </p:nvSpPr>
          <p:spPr>
            <a:xfrm>
              <a:off x="5224400" y="3322650"/>
              <a:ext cx="19725" cy="17175"/>
            </a:xfrm>
            <a:custGeom>
              <a:avLst/>
              <a:gdLst/>
              <a:ahLst/>
              <a:cxnLst/>
              <a:rect l="l" t="t" r="r" b="b"/>
              <a:pathLst>
                <a:path w="789" h="687" extrusionOk="0">
                  <a:moveTo>
                    <a:pt x="318" y="0"/>
                  </a:moveTo>
                  <a:cubicBezTo>
                    <a:pt x="207" y="0"/>
                    <a:pt x="110" y="53"/>
                    <a:pt x="64" y="186"/>
                  </a:cubicBezTo>
                  <a:cubicBezTo>
                    <a:pt x="0" y="358"/>
                    <a:pt x="72" y="500"/>
                    <a:pt x="206" y="604"/>
                  </a:cubicBezTo>
                  <a:cubicBezTo>
                    <a:pt x="270" y="659"/>
                    <a:pt x="337" y="687"/>
                    <a:pt x="404" y="687"/>
                  </a:cubicBezTo>
                  <a:cubicBezTo>
                    <a:pt x="479" y="687"/>
                    <a:pt x="553" y="653"/>
                    <a:pt x="624" y="587"/>
                  </a:cubicBezTo>
                  <a:cubicBezTo>
                    <a:pt x="748" y="477"/>
                    <a:pt x="781" y="328"/>
                    <a:pt x="788" y="161"/>
                  </a:cubicBezTo>
                  <a:cubicBezTo>
                    <a:pt x="671" y="114"/>
                    <a:pt x="559" y="52"/>
                    <a:pt x="442" y="20"/>
                  </a:cubicBezTo>
                  <a:cubicBezTo>
                    <a:pt x="400" y="7"/>
                    <a:pt x="358"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5211200" y="3067850"/>
              <a:ext cx="17750" cy="14400"/>
            </a:xfrm>
            <a:custGeom>
              <a:avLst/>
              <a:gdLst/>
              <a:ahLst/>
              <a:cxnLst/>
              <a:rect l="l" t="t" r="r" b="b"/>
              <a:pathLst>
                <a:path w="710" h="576" extrusionOk="0">
                  <a:moveTo>
                    <a:pt x="426" y="1"/>
                  </a:moveTo>
                  <a:cubicBezTo>
                    <a:pt x="160" y="8"/>
                    <a:pt x="18" y="88"/>
                    <a:pt x="9" y="262"/>
                  </a:cubicBezTo>
                  <a:cubicBezTo>
                    <a:pt x="1" y="498"/>
                    <a:pt x="167" y="575"/>
                    <a:pt x="371" y="575"/>
                  </a:cubicBezTo>
                  <a:cubicBezTo>
                    <a:pt x="545" y="568"/>
                    <a:pt x="679" y="498"/>
                    <a:pt x="694" y="316"/>
                  </a:cubicBezTo>
                  <a:cubicBezTo>
                    <a:pt x="710" y="73"/>
                    <a:pt x="538" y="8"/>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5366525" y="3053775"/>
              <a:ext cx="27950" cy="23500"/>
            </a:xfrm>
            <a:custGeom>
              <a:avLst/>
              <a:gdLst/>
              <a:ahLst/>
              <a:cxnLst/>
              <a:rect l="l" t="t" r="r" b="b"/>
              <a:pathLst>
                <a:path w="1118" h="940" extrusionOk="0">
                  <a:moveTo>
                    <a:pt x="416" y="1"/>
                  </a:moveTo>
                  <a:cubicBezTo>
                    <a:pt x="370" y="1"/>
                    <a:pt x="318" y="14"/>
                    <a:pt x="260" y="44"/>
                  </a:cubicBezTo>
                  <a:cubicBezTo>
                    <a:pt x="1" y="178"/>
                    <a:pt x="78" y="399"/>
                    <a:pt x="277" y="571"/>
                  </a:cubicBezTo>
                  <a:cubicBezTo>
                    <a:pt x="309" y="801"/>
                    <a:pt x="406" y="939"/>
                    <a:pt x="560" y="939"/>
                  </a:cubicBezTo>
                  <a:cubicBezTo>
                    <a:pt x="628" y="939"/>
                    <a:pt x="707" y="913"/>
                    <a:pt x="796" y="855"/>
                  </a:cubicBezTo>
                  <a:cubicBezTo>
                    <a:pt x="1117" y="651"/>
                    <a:pt x="874" y="494"/>
                    <a:pt x="685" y="360"/>
                  </a:cubicBezTo>
                  <a:cubicBezTo>
                    <a:pt x="661" y="163"/>
                    <a:pt x="575"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5757600" y="3006050"/>
              <a:ext cx="12400" cy="12050"/>
            </a:xfrm>
            <a:custGeom>
              <a:avLst/>
              <a:gdLst/>
              <a:ahLst/>
              <a:cxnLst/>
              <a:rect l="l" t="t" r="r" b="b"/>
              <a:pathLst>
                <a:path w="496" h="482" extrusionOk="0">
                  <a:moveTo>
                    <a:pt x="270" y="1"/>
                  </a:moveTo>
                  <a:cubicBezTo>
                    <a:pt x="264" y="1"/>
                    <a:pt x="258" y="1"/>
                    <a:pt x="252" y="1"/>
                  </a:cubicBezTo>
                  <a:cubicBezTo>
                    <a:pt x="118" y="1"/>
                    <a:pt x="16" y="79"/>
                    <a:pt x="8" y="221"/>
                  </a:cubicBezTo>
                  <a:cubicBezTo>
                    <a:pt x="1" y="347"/>
                    <a:pt x="33" y="474"/>
                    <a:pt x="197" y="481"/>
                  </a:cubicBezTo>
                  <a:cubicBezTo>
                    <a:pt x="203" y="482"/>
                    <a:pt x="209" y="482"/>
                    <a:pt x="215" y="482"/>
                  </a:cubicBezTo>
                  <a:cubicBezTo>
                    <a:pt x="384" y="482"/>
                    <a:pt x="467" y="374"/>
                    <a:pt x="496" y="213"/>
                  </a:cubicBezTo>
                  <a:cubicBezTo>
                    <a:pt x="481" y="71"/>
                    <a:pt x="388" y="1"/>
                    <a:pt x="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5922925" y="2796200"/>
              <a:ext cx="11650" cy="11325"/>
            </a:xfrm>
            <a:custGeom>
              <a:avLst/>
              <a:gdLst/>
              <a:ahLst/>
              <a:cxnLst/>
              <a:rect l="l" t="t" r="r" b="b"/>
              <a:pathLst>
                <a:path w="466" h="453" extrusionOk="0">
                  <a:moveTo>
                    <a:pt x="259" y="0"/>
                  </a:moveTo>
                  <a:cubicBezTo>
                    <a:pt x="247" y="0"/>
                    <a:pt x="235" y="1"/>
                    <a:pt x="222" y="2"/>
                  </a:cubicBezTo>
                  <a:cubicBezTo>
                    <a:pt x="80" y="17"/>
                    <a:pt x="1" y="121"/>
                    <a:pt x="16" y="254"/>
                  </a:cubicBezTo>
                  <a:cubicBezTo>
                    <a:pt x="32" y="381"/>
                    <a:pt x="132" y="453"/>
                    <a:pt x="258" y="453"/>
                  </a:cubicBezTo>
                  <a:cubicBezTo>
                    <a:pt x="264" y="453"/>
                    <a:pt x="270" y="452"/>
                    <a:pt x="277" y="452"/>
                  </a:cubicBezTo>
                  <a:cubicBezTo>
                    <a:pt x="426" y="443"/>
                    <a:pt x="449" y="325"/>
                    <a:pt x="466" y="199"/>
                  </a:cubicBezTo>
                  <a:cubicBezTo>
                    <a:pt x="444" y="64"/>
                    <a:pt x="371"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5518450" y="3018100"/>
              <a:ext cx="11825" cy="10825"/>
            </a:xfrm>
            <a:custGeom>
              <a:avLst/>
              <a:gdLst/>
              <a:ahLst/>
              <a:cxnLst/>
              <a:rect l="l" t="t" r="r" b="b"/>
              <a:pathLst>
                <a:path w="473" h="433" extrusionOk="0">
                  <a:moveTo>
                    <a:pt x="260" y="1"/>
                  </a:moveTo>
                  <a:cubicBezTo>
                    <a:pt x="243" y="1"/>
                    <a:pt x="225" y="3"/>
                    <a:pt x="206" y="7"/>
                  </a:cubicBezTo>
                  <a:cubicBezTo>
                    <a:pt x="72" y="39"/>
                    <a:pt x="0" y="149"/>
                    <a:pt x="40" y="290"/>
                  </a:cubicBezTo>
                  <a:cubicBezTo>
                    <a:pt x="63" y="385"/>
                    <a:pt x="140" y="433"/>
                    <a:pt x="233" y="433"/>
                  </a:cubicBezTo>
                  <a:cubicBezTo>
                    <a:pt x="239" y="433"/>
                    <a:pt x="246" y="433"/>
                    <a:pt x="253" y="432"/>
                  </a:cubicBezTo>
                  <a:cubicBezTo>
                    <a:pt x="388" y="424"/>
                    <a:pt x="473" y="353"/>
                    <a:pt x="473" y="203"/>
                  </a:cubicBezTo>
                  <a:cubicBezTo>
                    <a:pt x="440" y="87"/>
                    <a:pt x="370" y="1"/>
                    <a:pt x="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5542675" y="3010800"/>
              <a:ext cx="10850" cy="8475"/>
            </a:xfrm>
            <a:custGeom>
              <a:avLst/>
              <a:gdLst/>
              <a:ahLst/>
              <a:cxnLst/>
              <a:rect l="l" t="t" r="r" b="b"/>
              <a:pathLst>
                <a:path w="434" h="339" extrusionOk="0">
                  <a:moveTo>
                    <a:pt x="212" y="0"/>
                  </a:moveTo>
                  <a:cubicBezTo>
                    <a:pt x="174" y="40"/>
                    <a:pt x="80" y="78"/>
                    <a:pt x="48" y="142"/>
                  </a:cubicBezTo>
                  <a:cubicBezTo>
                    <a:pt x="1" y="252"/>
                    <a:pt x="87" y="314"/>
                    <a:pt x="182" y="331"/>
                  </a:cubicBezTo>
                  <a:cubicBezTo>
                    <a:pt x="207" y="336"/>
                    <a:pt x="233" y="338"/>
                    <a:pt x="258" y="338"/>
                  </a:cubicBezTo>
                  <a:cubicBezTo>
                    <a:pt x="353" y="338"/>
                    <a:pt x="433" y="297"/>
                    <a:pt x="433" y="165"/>
                  </a:cubicBezTo>
                  <a:cubicBezTo>
                    <a:pt x="433" y="63"/>
                    <a:pt x="346" y="15"/>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5462000" y="2967850"/>
              <a:ext cx="11225" cy="8725"/>
            </a:xfrm>
            <a:custGeom>
              <a:avLst/>
              <a:gdLst/>
              <a:ahLst/>
              <a:cxnLst/>
              <a:rect l="l" t="t" r="r" b="b"/>
              <a:pathLst>
                <a:path w="449" h="349" extrusionOk="0">
                  <a:moveTo>
                    <a:pt x="190" y="1"/>
                  </a:moveTo>
                  <a:cubicBezTo>
                    <a:pt x="106" y="1"/>
                    <a:pt x="39" y="43"/>
                    <a:pt x="15" y="152"/>
                  </a:cubicBezTo>
                  <a:cubicBezTo>
                    <a:pt x="0" y="261"/>
                    <a:pt x="77" y="309"/>
                    <a:pt x="290" y="348"/>
                  </a:cubicBezTo>
                  <a:lnTo>
                    <a:pt x="290" y="348"/>
                  </a:lnTo>
                  <a:cubicBezTo>
                    <a:pt x="284" y="344"/>
                    <a:pt x="371" y="305"/>
                    <a:pt x="408" y="229"/>
                  </a:cubicBezTo>
                  <a:cubicBezTo>
                    <a:pt x="448" y="135"/>
                    <a:pt x="386" y="48"/>
                    <a:pt x="291" y="18"/>
                  </a:cubicBezTo>
                  <a:cubicBezTo>
                    <a:pt x="256" y="7"/>
                    <a:pt x="222" y="1"/>
                    <a:pt x="190" y="1"/>
                  </a:cubicBezTo>
                  <a:close/>
                  <a:moveTo>
                    <a:pt x="290" y="348"/>
                  </a:moveTo>
                  <a:cubicBezTo>
                    <a:pt x="290" y="348"/>
                    <a:pt x="290" y="348"/>
                    <a:pt x="291" y="348"/>
                  </a:cubicBezTo>
                  <a:cubicBezTo>
                    <a:pt x="291" y="348"/>
                    <a:pt x="290" y="348"/>
                    <a:pt x="290" y="3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5456100" y="3079575"/>
              <a:ext cx="8475" cy="8750"/>
            </a:xfrm>
            <a:custGeom>
              <a:avLst/>
              <a:gdLst/>
              <a:ahLst/>
              <a:cxnLst/>
              <a:rect l="l" t="t" r="r" b="b"/>
              <a:pathLst>
                <a:path w="339" h="350" extrusionOk="0">
                  <a:moveTo>
                    <a:pt x="160" y="1"/>
                  </a:moveTo>
                  <a:cubicBezTo>
                    <a:pt x="117" y="1"/>
                    <a:pt x="52" y="34"/>
                    <a:pt x="38" y="67"/>
                  </a:cubicBezTo>
                  <a:cubicBezTo>
                    <a:pt x="0" y="193"/>
                    <a:pt x="62" y="288"/>
                    <a:pt x="180" y="350"/>
                  </a:cubicBezTo>
                  <a:cubicBezTo>
                    <a:pt x="227" y="327"/>
                    <a:pt x="306" y="312"/>
                    <a:pt x="314" y="280"/>
                  </a:cubicBezTo>
                  <a:cubicBezTo>
                    <a:pt x="338" y="161"/>
                    <a:pt x="321" y="44"/>
                    <a:pt x="180" y="4"/>
                  </a:cubicBezTo>
                  <a:cubicBezTo>
                    <a:pt x="174" y="2"/>
                    <a:pt x="167"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3"/>
            <p:cNvSpPr/>
            <p:nvPr/>
          </p:nvSpPr>
          <p:spPr>
            <a:xfrm>
              <a:off x="5529075" y="3051950"/>
              <a:ext cx="9600" cy="9825"/>
            </a:xfrm>
            <a:custGeom>
              <a:avLst/>
              <a:gdLst/>
              <a:ahLst/>
              <a:cxnLst/>
              <a:rect l="l" t="t" r="r" b="b"/>
              <a:pathLst>
                <a:path w="384" h="393" extrusionOk="0">
                  <a:moveTo>
                    <a:pt x="189" y="0"/>
                  </a:moveTo>
                  <a:cubicBezTo>
                    <a:pt x="65" y="15"/>
                    <a:pt x="0" y="95"/>
                    <a:pt x="25" y="180"/>
                  </a:cubicBezTo>
                  <a:cubicBezTo>
                    <a:pt x="48" y="259"/>
                    <a:pt x="127" y="338"/>
                    <a:pt x="199" y="378"/>
                  </a:cubicBezTo>
                  <a:cubicBezTo>
                    <a:pt x="220" y="387"/>
                    <a:pt x="242" y="392"/>
                    <a:pt x="263" y="392"/>
                  </a:cubicBezTo>
                  <a:cubicBezTo>
                    <a:pt x="328" y="392"/>
                    <a:pt x="384" y="349"/>
                    <a:pt x="371" y="259"/>
                  </a:cubicBezTo>
                  <a:cubicBezTo>
                    <a:pt x="348" y="149"/>
                    <a:pt x="316" y="23"/>
                    <a:pt x="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5478525" y="3046425"/>
              <a:ext cx="11575" cy="6950"/>
            </a:xfrm>
            <a:custGeom>
              <a:avLst/>
              <a:gdLst/>
              <a:ahLst/>
              <a:cxnLst/>
              <a:rect l="l" t="t" r="r" b="b"/>
              <a:pathLst>
                <a:path w="463" h="278" extrusionOk="0">
                  <a:moveTo>
                    <a:pt x="260" y="0"/>
                  </a:moveTo>
                  <a:cubicBezTo>
                    <a:pt x="150" y="47"/>
                    <a:pt x="1" y="62"/>
                    <a:pt x="8" y="221"/>
                  </a:cubicBezTo>
                  <a:cubicBezTo>
                    <a:pt x="8" y="244"/>
                    <a:pt x="173" y="276"/>
                    <a:pt x="267" y="276"/>
                  </a:cubicBezTo>
                  <a:cubicBezTo>
                    <a:pt x="279" y="277"/>
                    <a:pt x="290" y="277"/>
                    <a:pt x="302" y="277"/>
                  </a:cubicBezTo>
                  <a:cubicBezTo>
                    <a:pt x="381" y="277"/>
                    <a:pt x="463" y="252"/>
                    <a:pt x="456" y="142"/>
                  </a:cubicBezTo>
                  <a:cubicBezTo>
                    <a:pt x="456" y="40"/>
                    <a:pt x="362"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5437200" y="3045225"/>
              <a:ext cx="6125" cy="5325"/>
            </a:xfrm>
            <a:custGeom>
              <a:avLst/>
              <a:gdLst/>
              <a:ahLst/>
              <a:cxnLst/>
              <a:rect l="l" t="t" r="r" b="b"/>
              <a:pathLst>
                <a:path w="245" h="213" extrusionOk="0">
                  <a:moveTo>
                    <a:pt x="157" y="1"/>
                  </a:moveTo>
                  <a:cubicBezTo>
                    <a:pt x="110" y="23"/>
                    <a:pt x="38" y="33"/>
                    <a:pt x="15" y="71"/>
                  </a:cubicBezTo>
                  <a:cubicBezTo>
                    <a:pt x="0" y="103"/>
                    <a:pt x="38" y="165"/>
                    <a:pt x="48" y="212"/>
                  </a:cubicBezTo>
                  <a:cubicBezTo>
                    <a:pt x="102" y="190"/>
                    <a:pt x="157" y="175"/>
                    <a:pt x="197" y="143"/>
                  </a:cubicBezTo>
                  <a:cubicBezTo>
                    <a:pt x="244" y="88"/>
                    <a:pt x="227" y="33"/>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6000075" y="3068850"/>
              <a:ext cx="3675" cy="2775"/>
            </a:xfrm>
            <a:custGeom>
              <a:avLst/>
              <a:gdLst/>
              <a:ahLst/>
              <a:cxnLst/>
              <a:rect l="l" t="t" r="r" b="b"/>
              <a:pathLst>
                <a:path w="147" h="111" extrusionOk="0">
                  <a:moveTo>
                    <a:pt x="65" y="1"/>
                  </a:moveTo>
                  <a:cubicBezTo>
                    <a:pt x="40" y="16"/>
                    <a:pt x="8" y="23"/>
                    <a:pt x="1" y="48"/>
                  </a:cubicBezTo>
                  <a:cubicBezTo>
                    <a:pt x="1" y="63"/>
                    <a:pt x="25" y="103"/>
                    <a:pt x="40" y="103"/>
                  </a:cubicBezTo>
                  <a:cubicBezTo>
                    <a:pt x="57" y="108"/>
                    <a:pt x="71" y="111"/>
                    <a:pt x="84" y="111"/>
                  </a:cubicBezTo>
                  <a:cubicBezTo>
                    <a:pt x="127" y="111"/>
                    <a:pt x="146" y="81"/>
                    <a:pt x="135" y="33"/>
                  </a:cubicBezTo>
                  <a:cubicBezTo>
                    <a:pt x="127" y="16"/>
                    <a:pt x="87" y="16"/>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63"/>
          <p:cNvSpPr/>
          <p:nvPr/>
        </p:nvSpPr>
        <p:spPr>
          <a:xfrm>
            <a:off x="1290600" y="2346285"/>
            <a:ext cx="1332804" cy="511104"/>
          </a:xfrm>
          <a:custGeom>
            <a:avLst/>
            <a:gdLst/>
            <a:ahLst/>
            <a:cxnLst/>
            <a:rect l="l" t="t" r="r" b="b"/>
            <a:pathLst>
              <a:path w="89736" h="34412" extrusionOk="0">
                <a:moveTo>
                  <a:pt x="37405" y="1458"/>
                </a:moveTo>
                <a:lnTo>
                  <a:pt x="37405" y="1473"/>
                </a:lnTo>
                <a:cubicBezTo>
                  <a:pt x="37365" y="1490"/>
                  <a:pt x="37335" y="1512"/>
                  <a:pt x="37303" y="1537"/>
                </a:cubicBezTo>
                <a:cubicBezTo>
                  <a:pt x="37303" y="1512"/>
                  <a:pt x="37335" y="1482"/>
                  <a:pt x="37405" y="1458"/>
                </a:cubicBezTo>
                <a:close/>
                <a:moveTo>
                  <a:pt x="42436" y="2576"/>
                </a:moveTo>
                <a:lnTo>
                  <a:pt x="42444" y="2584"/>
                </a:lnTo>
                <a:lnTo>
                  <a:pt x="42436" y="2584"/>
                </a:lnTo>
                <a:lnTo>
                  <a:pt x="42436" y="2576"/>
                </a:lnTo>
                <a:close/>
                <a:moveTo>
                  <a:pt x="25886" y="3521"/>
                </a:moveTo>
                <a:cubicBezTo>
                  <a:pt x="25879" y="3528"/>
                  <a:pt x="25871" y="3544"/>
                  <a:pt x="25856" y="3551"/>
                </a:cubicBezTo>
                <a:cubicBezTo>
                  <a:pt x="25864" y="3536"/>
                  <a:pt x="25879" y="3528"/>
                  <a:pt x="25886" y="3521"/>
                </a:cubicBezTo>
                <a:close/>
                <a:moveTo>
                  <a:pt x="39160" y="3521"/>
                </a:moveTo>
                <a:lnTo>
                  <a:pt x="39160" y="3521"/>
                </a:lnTo>
                <a:cubicBezTo>
                  <a:pt x="39232" y="3536"/>
                  <a:pt x="39232" y="3576"/>
                  <a:pt x="39207" y="3623"/>
                </a:cubicBezTo>
                <a:cubicBezTo>
                  <a:pt x="39207" y="3591"/>
                  <a:pt x="39192" y="3561"/>
                  <a:pt x="39160" y="3521"/>
                </a:cubicBezTo>
                <a:close/>
                <a:moveTo>
                  <a:pt x="24777" y="3921"/>
                </a:moveTo>
                <a:cubicBezTo>
                  <a:pt x="24777" y="3921"/>
                  <a:pt x="24770" y="3921"/>
                  <a:pt x="24770" y="3929"/>
                </a:cubicBezTo>
                <a:lnTo>
                  <a:pt x="24770" y="3921"/>
                </a:lnTo>
                <a:close/>
                <a:moveTo>
                  <a:pt x="43600" y="4024"/>
                </a:moveTo>
                <a:cubicBezTo>
                  <a:pt x="43585" y="4033"/>
                  <a:pt x="43578" y="4048"/>
                  <a:pt x="43570" y="4056"/>
                </a:cubicBezTo>
                <a:lnTo>
                  <a:pt x="43570" y="4033"/>
                </a:lnTo>
                <a:lnTo>
                  <a:pt x="43600" y="4024"/>
                </a:lnTo>
                <a:close/>
                <a:moveTo>
                  <a:pt x="31162" y="4379"/>
                </a:moveTo>
                <a:cubicBezTo>
                  <a:pt x="31169" y="4386"/>
                  <a:pt x="31169" y="4386"/>
                  <a:pt x="31177" y="4394"/>
                </a:cubicBezTo>
                <a:lnTo>
                  <a:pt x="31169" y="4394"/>
                </a:lnTo>
                <a:cubicBezTo>
                  <a:pt x="31162" y="4394"/>
                  <a:pt x="31162" y="4386"/>
                  <a:pt x="31154" y="4386"/>
                </a:cubicBezTo>
                <a:lnTo>
                  <a:pt x="31162" y="4379"/>
                </a:lnTo>
                <a:close/>
                <a:moveTo>
                  <a:pt x="52473" y="4481"/>
                </a:moveTo>
                <a:cubicBezTo>
                  <a:pt x="52498" y="4481"/>
                  <a:pt x="52520" y="4488"/>
                  <a:pt x="52545" y="4488"/>
                </a:cubicBezTo>
                <a:cubicBezTo>
                  <a:pt x="52538" y="4496"/>
                  <a:pt x="52528" y="4513"/>
                  <a:pt x="52520" y="4520"/>
                </a:cubicBezTo>
                <a:cubicBezTo>
                  <a:pt x="52505" y="4505"/>
                  <a:pt x="52490" y="4488"/>
                  <a:pt x="52473" y="4481"/>
                </a:cubicBezTo>
                <a:close/>
                <a:moveTo>
                  <a:pt x="20856" y="4607"/>
                </a:moveTo>
                <a:cubicBezTo>
                  <a:pt x="20849" y="4622"/>
                  <a:pt x="20824" y="4630"/>
                  <a:pt x="20802" y="4638"/>
                </a:cubicBezTo>
                <a:cubicBezTo>
                  <a:pt x="20824" y="4630"/>
                  <a:pt x="20841" y="4615"/>
                  <a:pt x="20856" y="4607"/>
                </a:cubicBezTo>
                <a:close/>
                <a:moveTo>
                  <a:pt x="31997" y="4874"/>
                </a:moveTo>
                <a:cubicBezTo>
                  <a:pt x="31989" y="4883"/>
                  <a:pt x="31989" y="4883"/>
                  <a:pt x="31989" y="4891"/>
                </a:cubicBezTo>
                <a:lnTo>
                  <a:pt x="31989" y="4874"/>
                </a:lnTo>
                <a:close/>
                <a:moveTo>
                  <a:pt x="51750" y="5269"/>
                </a:moveTo>
                <a:lnTo>
                  <a:pt x="51750" y="5276"/>
                </a:lnTo>
                <a:lnTo>
                  <a:pt x="51742" y="5276"/>
                </a:lnTo>
                <a:lnTo>
                  <a:pt x="51750" y="5269"/>
                </a:lnTo>
                <a:close/>
                <a:moveTo>
                  <a:pt x="46521" y="5323"/>
                </a:moveTo>
                <a:cubicBezTo>
                  <a:pt x="46569" y="5331"/>
                  <a:pt x="46616" y="5346"/>
                  <a:pt x="46663" y="5371"/>
                </a:cubicBezTo>
                <a:cubicBezTo>
                  <a:pt x="46643" y="5380"/>
                  <a:pt x="46626" y="5384"/>
                  <a:pt x="46611" y="5384"/>
                </a:cubicBezTo>
                <a:cubicBezTo>
                  <a:pt x="46572" y="5384"/>
                  <a:pt x="46544" y="5358"/>
                  <a:pt x="46521" y="5323"/>
                </a:cubicBezTo>
                <a:close/>
                <a:moveTo>
                  <a:pt x="27194" y="5552"/>
                </a:moveTo>
                <a:lnTo>
                  <a:pt x="27194" y="5567"/>
                </a:lnTo>
                <a:cubicBezTo>
                  <a:pt x="27194" y="5567"/>
                  <a:pt x="27194" y="5560"/>
                  <a:pt x="27186" y="5560"/>
                </a:cubicBezTo>
                <a:lnTo>
                  <a:pt x="27194" y="5552"/>
                </a:lnTo>
                <a:close/>
                <a:moveTo>
                  <a:pt x="24919" y="6323"/>
                </a:moveTo>
                <a:cubicBezTo>
                  <a:pt x="24911" y="6370"/>
                  <a:pt x="24919" y="6425"/>
                  <a:pt x="24926" y="6489"/>
                </a:cubicBezTo>
                <a:cubicBezTo>
                  <a:pt x="24879" y="6472"/>
                  <a:pt x="24847" y="6442"/>
                  <a:pt x="24824" y="6402"/>
                </a:cubicBezTo>
                <a:cubicBezTo>
                  <a:pt x="24856" y="6378"/>
                  <a:pt x="24887" y="6348"/>
                  <a:pt x="24919" y="6323"/>
                </a:cubicBezTo>
                <a:close/>
                <a:moveTo>
                  <a:pt x="36216" y="6606"/>
                </a:moveTo>
                <a:lnTo>
                  <a:pt x="36216" y="6614"/>
                </a:lnTo>
                <a:lnTo>
                  <a:pt x="36208" y="6614"/>
                </a:lnTo>
                <a:lnTo>
                  <a:pt x="36216" y="6606"/>
                </a:lnTo>
                <a:close/>
                <a:moveTo>
                  <a:pt x="51971" y="6599"/>
                </a:moveTo>
                <a:lnTo>
                  <a:pt x="51971" y="6599"/>
                </a:lnTo>
                <a:cubicBezTo>
                  <a:pt x="51961" y="6614"/>
                  <a:pt x="51946" y="6631"/>
                  <a:pt x="51939" y="6646"/>
                </a:cubicBezTo>
                <a:cubicBezTo>
                  <a:pt x="51946" y="6622"/>
                  <a:pt x="51961" y="6606"/>
                  <a:pt x="51971" y="6599"/>
                </a:cubicBezTo>
                <a:close/>
                <a:moveTo>
                  <a:pt x="36004" y="6686"/>
                </a:moveTo>
                <a:lnTo>
                  <a:pt x="36004" y="6686"/>
                </a:lnTo>
                <a:cubicBezTo>
                  <a:pt x="36020" y="6693"/>
                  <a:pt x="36042" y="6693"/>
                  <a:pt x="36059" y="6701"/>
                </a:cubicBezTo>
                <a:lnTo>
                  <a:pt x="36059" y="6708"/>
                </a:lnTo>
                <a:cubicBezTo>
                  <a:pt x="36035" y="6701"/>
                  <a:pt x="36020" y="6693"/>
                  <a:pt x="36004" y="6686"/>
                </a:cubicBezTo>
                <a:close/>
                <a:moveTo>
                  <a:pt x="54144" y="6788"/>
                </a:moveTo>
                <a:lnTo>
                  <a:pt x="54151" y="6795"/>
                </a:lnTo>
                <a:lnTo>
                  <a:pt x="54159" y="6803"/>
                </a:lnTo>
                <a:lnTo>
                  <a:pt x="54159" y="6811"/>
                </a:lnTo>
                <a:lnTo>
                  <a:pt x="54151" y="6803"/>
                </a:lnTo>
                <a:lnTo>
                  <a:pt x="54134" y="6788"/>
                </a:lnTo>
                <a:close/>
                <a:moveTo>
                  <a:pt x="46066" y="6741"/>
                </a:moveTo>
                <a:lnTo>
                  <a:pt x="46066" y="6741"/>
                </a:lnTo>
                <a:cubicBezTo>
                  <a:pt x="46151" y="6748"/>
                  <a:pt x="46255" y="6773"/>
                  <a:pt x="46387" y="6843"/>
                </a:cubicBezTo>
                <a:cubicBezTo>
                  <a:pt x="46404" y="6882"/>
                  <a:pt x="46404" y="6914"/>
                  <a:pt x="46365" y="6937"/>
                </a:cubicBezTo>
                <a:cubicBezTo>
                  <a:pt x="46341" y="6948"/>
                  <a:pt x="46289" y="6956"/>
                  <a:pt x="46260" y="6956"/>
                </a:cubicBezTo>
                <a:cubicBezTo>
                  <a:pt x="46248" y="6956"/>
                  <a:pt x="46240" y="6955"/>
                  <a:pt x="46238" y="6952"/>
                </a:cubicBezTo>
                <a:cubicBezTo>
                  <a:pt x="46215" y="6850"/>
                  <a:pt x="46143" y="6788"/>
                  <a:pt x="46066" y="6741"/>
                </a:cubicBezTo>
                <a:close/>
                <a:moveTo>
                  <a:pt x="18746" y="7086"/>
                </a:moveTo>
                <a:lnTo>
                  <a:pt x="18746" y="7094"/>
                </a:lnTo>
                <a:lnTo>
                  <a:pt x="18753" y="7094"/>
                </a:lnTo>
                <a:cubicBezTo>
                  <a:pt x="18753" y="7094"/>
                  <a:pt x="18753" y="7103"/>
                  <a:pt x="18746" y="7103"/>
                </a:cubicBezTo>
                <a:lnTo>
                  <a:pt x="18746" y="7094"/>
                </a:lnTo>
                <a:lnTo>
                  <a:pt x="18738" y="7094"/>
                </a:lnTo>
                <a:cubicBezTo>
                  <a:pt x="18746" y="7094"/>
                  <a:pt x="18746" y="7094"/>
                  <a:pt x="18746" y="7086"/>
                </a:cubicBezTo>
                <a:close/>
                <a:moveTo>
                  <a:pt x="48647" y="7330"/>
                </a:moveTo>
                <a:cubicBezTo>
                  <a:pt x="48655" y="7362"/>
                  <a:pt x="48672" y="7394"/>
                  <a:pt x="48679" y="7425"/>
                </a:cubicBezTo>
                <a:cubicBezTo>
                  <a:pt x="48694" y="7464"/>
                  <a:pt x="48687" y="7496"/>
                  <a:pt x="48664" y="7529"/>
                </a:cubicBezTo>
                <a:cubicBezTo>
                  <a:pt x="48664" y="7472"/>
                  <a:pt x="48655" y="7409"/>
                  <a:pt x="48647" y="7330"/>
                </a:cubicBezTo>
                <a:close/>
                <a:moveTo>
                  <a:pt x="48097" y="8016"/>
                </a:moveTo>
                <a:cubicBezTo>
                  <a:pt x="48038" y="8081"/>
                  <a:pt x="47969" y="8125"/>
                  <a:pt x="47890" y="8125"/>
                </a:cubicBezTo>
                <a:cubicBezTo>
                  <a:pt x="47873" y="8125"/>
                  <a:pt x="47855" y="8122"/>
                  <a:pt x="47836" y="8118"/>
                </a:cubicBezTo>
                <a:cubicBezTo>
                  <a:pt x="47923" y="8103"/>
                  <a:pt x="48010" y="8063"/>
                  <a:pt x="48097" y="8016"/>
                </a:cubicBezTo>
                <a:close/>
                <a:moveTo>
                  <a:pt x="34799" y="8347"/>
                </a:moveTo>
                <a:lnTo>
                  <a:pt x="34799" y="8347"/>
                </a:lnTo>
                <a:cubicBezTo>
                  <a:pt x="34871" y="8362"/>
                  <a:pt x="34941" y="8394"/>
                  <a:pt x="34988" y="8464"/>
                </a:cubicBezTo>
                <a:cubicBezTo>
                  <a:pt x="34973" y="8488"/>
                  <a:pt x="34941" y="8511"/>
                  <a:pt x="34909" y="8528"/>
                </a:cubicBezTo>
                <a:cubicBezTo>
                  <a:pt x="34861" y="8449"/>
                  <a:pt x="34831" y="8394"/>
                  <a:pt x="34799" y="8347"/>
                </a:cubicBezTo>
                <a:close/>
                <a:moveTo>
                  <a:pt x="74769" y="9418"/>
                </a:moveTo>
                <a:cubicBezTo>
                  <a:pt x="74762" y="9426"/>
                  <a:pt x="74754" y="9433"/>
                  <a:pt x="74747" y="9448"/>
                </a:cubicBezTo>
                <a:lnTo>
                  <a:pt x="74747" y="9418"/>
                </a:lnTo>
                <a:close/>
                <a:moveTo>
                  <a:pt x="72007" y="9270"/>
                </a:moveTo>
                <a:cubicBezTo>
                  <a:pt x="72035" y="9270"/>
                  <a:pt x="72063" y="9276"/>
                  <a:pt x="72094" y="9291"/>
                </a:cubicBezTo>
                <a:cubicBezTo>
                  <a:pt x="71912" y="9299"/>
                  <a:pt x="71754" y="9393"/>
                  <a:pt x="71597" y="9495"/>
                </a:cubicBezTo>
                <a:cubicBezTo>
                  <a:pt x="71574" y="9465"/>
                  <a:pt x="71542" y="9433"/>
                  <a:pt x="71637" y="9426"/>
                </a:cubicBezTo>
                <a:cubicBezTo>
                  <a:pt x="71766" y="9412"/>
                  <a:pt x="71875" y="9270"/>
                  <a:pt x="72007" y="9270"/>
                </a:cubicBezTo>
                <a:close/>
                <a:moveTo>
                  <a:pt x="73235" y="9692"/>
                </a:moveTo>
                <a:cubicBezTo>
                  <a:pt x="73218" y="9717"/>
                  <a:pt x="73203" y="9739"/>
                  <a:pt x="73180" y="9756"/>
                </a:cubicBezTo>
                <a:cubicBezTo>
                  <a:pt x="73188" y="9739"/>
                  <a:pt x="73188" y="9717"/>
                  <a:pt x="73195" y="9692"/>
                </a:cubicBezTo>
                <a:close/>
                <a:moveTo>
                  <a:pt x="63519" y="9590"/>
                </a:moveTo>
                <a:lnTo>
                  <a:pt x="63519" y="9590"/>
                </a:lnTo>
                <a:cubicBezTo>
                  <a:pt x="63544" y="9630"/>
                  <a:pt x="63534" y="9669"/>
                  <a:pt x="63487" y="9717"/>
                </a:cubicBezTo>
                <a:cubicBezTo>
                  <a:pt x="63455" y="9756"/>
                  <a:pt x="63422" y="9773"/>
                  <a:pt x="63389" y="9773"/>
                </a:cubicBezTo>
                <a:cubicBezTo>
                  <a:pt x="63383" y="9773"/>
                  <a:pt x="63376" y="9773"/>
                  <a:pt x="63370" y="9771"/>
                </a:cubicBezTo>
                <a:cubicBezTo>
                  <a:pt x="63432" y="9717"/>
                  <a:pt x="63480" y="9654"/>
                  <a:pt x="63519" y="9590"/>
                </a:cubicBezTo>
                <a:close/>
                <a:moveTo>
                  <a:pt x="9614" y="10110"/>
                </a:moveTo>
                <a:cubicBezTo>
                  <a:pt x="9621" y="10117"/>
                  <a:pt x="9621" y="10117"/>
                  <a:pt x="9629" y="10117"/>
                </a:cubicBezTo>
                <a:cubicBezTo>
                  <a:pt x="9614" y="10117"/>
                  <a:pt x="9606" y="10117"/>
                  <a:pt x="9589" y="10127"/>
                </a:cubicBezTo>
                <a:cubicBezTo>
                  <a:pt x="9599" y="10117"/>
                  <a:pt x="9606" y="10117"/>
                  <a:pt x="9614" y="10110"/>
                </a:cubicBezTo>
                <a:close/>
                <a:moveTo>
                  <a:pt x="62204" y="10251"/>
                </a:moveTo>
                <a:lnTo>
                  <a:pt x="62181" y="10276"/>
                </a:lnTo>
                <a:cubicBezTo>
                  <a:pt x="62174" y="10276"/>
                  <a:pt x="62174" y="10268"/>
                  <a:pt x="62174" y="10268"/>
                </a:cubicBezTo>
                <a:cubicBezTo>
                  <a:pt x="62181" y="10259"/>
                  <a:pt x="62197" y="10259"/>
                  <a:pt x="62204" y="10251"/>
                </a:cubicBezTo>
                <a:close/>
                <a:moveTo>
                  <a:pt x="52182" y="10251"/>
                </a:moveTo>
                <a:lnTo>
                  <a:pt x="52182" y="10251"/>
                </a:lnTo>
                <a:cubicBezTo>
                  <a:pt x="52197" y="10259"/>
                  <a:pt x="52207" y="10259"/>
                  <a:pt x="52222" y="10259"/>
                </a:cubicBezTo>
                <a:cubicBezTo>
                  <a:pt x="52214" y="10268"/>
                  <a:pt x="52214" y="10276"/>
                  <a:pt x="52207" y="10283"/>
                </a:cubicBezTo>
                <a:cubicBezTo>
                  <a:pt x="52197" y="10268"/>
                  <a:pt x="52190" y="10259"/>
                  <a:pt x="52182" y="10251"/>
                </a:cubicBezTo>
                <a:close/>
                <a:moveTo>
                  <a:pt x="63913" y="10493"/>
                </a:moveTo>
                <a:cubicBezTo>
                  <a:pt x="63916" y="10493"/>
                  <a:pt x="63919" y="10494"/>
                  <a:pt x="63922" y="10495"/>
                </a:cubicBezTo>
                <a:cubicBezTo>
                  <a:pt x="63922" y="10495"/>
                  <a:pt x="63912" y="10504"/>
                  <a:pt x="63905" y="10512"/>
                </a:cubicBezTo>
                <a:cubicBezTo>
                  <a:pt x="63895" y="10523"/>
                  <a:pt x="63890" y="10527"/>
                  <a:pt x="63887" y="10527"/>
                </a:cubicBezTo>
                <a:cubicBezTo>
                  <a:pt x="63878" y="10527"/>
                  <a:pt x="63893" y="10493"/>
                  <a:pt x="63913" y="10493"/>
                </a:cubicBezTo>
                <a:close/>
                <a:moveTo>
                  <a:pt x="66794" y="10527"/>
                </a:moveTo>
                <a:cubicBezTo>
                  <a:pt x="66794" y="10527"/>
                  <a:pt x="66803" y="10535"/>
                  <a:pt x="66811" y="10542"/>
                </a:cubicBezTo>
                <a:lnTo>
                  <a:pt x="66786" y="10542"/>
                </a:lnTo>
                <a:cubicBezTo>
                  <a:pt x="66786" y="10535"/>
                  <a:pt x="66786" y="10527"/>
                  <a:pt x="66794" y="10527"/>
                </a:cubicBezTo>
                <a:close/>
                <a:moveTo>
                  <a:pt x="22234" y="10504"/>
                </a:moveTo>
                <a:lnTo>
                  <a:pt x="22234" y="10512"/>
                </a:lnTo>
                <a:cubicBezTo>
                  <a:pt x="22226" y="10527"/>
                  <a:pt x="22226" y="10541"/>
                  <a:pt x="22226" y="10564"/>
                </a:cubicBezTo>
                <a:lnTo>
                  <a:pt x="22226" y="10564"/>
                </a:lnTo>
                <a:cubicBezTo>
                  <a:pt x="22226" y="10541"/>
                  <a:pt x="22226" y="10526"/>
                  <a:pt x="22234" y="10504"/>
                </a:cubicBezTo>
                <a:close/>
                <a:moveTo>
                  <a:pt x="73290" y="10724"/>
                </a:moveTo>
                <a:cubicBezTo>
                  <a:pt x="73290" y="10741"/>
                  <a:pt x="73282" y="10756"/>
                  <a:pt x="73282" y="10763"/>
                </a:cubicBezTo>
                <a:cubicBezTo>
                  <a:pt x="73258" y="10763"/>
                  <a:pt x="73235" y="10756"/>
                  <a:pt x="73210" y="10748"/>
                </a:cubicBezTo>
                <a:cubicBezTo>
                  <a:pt x="73235" y="10741"/>
                  <a:pt x="73265" y="10731"/>
                  <a:pt x="73290" y="10724"/>
                </a:cubicBezTo>
                <a:close/>
                <a:moveTo>
                  <a:pt x="68683" y="10811"/>
                </a:moveTo>
                <a:cubicBezTo>
                  <a:pt x="68683" y="10818"/>
                  <a:pt x="68676" y="10818"/>
                  <a:pt x="68676" y="10818"/>
                </a:cubicBezTo>
                <a:cubicBezTo>
                  <a:pt x="68668" y="10818"/>
                  <a:pt x="68661" y="10818"/>
                  <a:pt x="68653" y="10811"/>
                </a:cubicBezTo>
                <a:close/>
                <a:moveTo>
                  <a:pt x="46223" y="11173"/>
                </a:moveTo>
                <a:cubicBezTo>
                  <a:pt x="46223" y="11181"/>
                  <a:pt x="46230" y="11181"/>
                  <a:pt x="46238" y="11181"/>
                </a:cubicBezTo>
                <a:cubicBezTo>
                  <a:pt x="46238" y="11196"/>
                  <a:pt x="46230" y="11213"/>
                  <a:pt x="46230" y="11221"/>
                </a:cubicBezTo>
                <a:cubicBezTo>
                  <a:pt x="46230" y="11204"/>
                  <a:pt x="46223" y="11188"/>
                  <a:pt x="46223" y="11173"/>
                </a:cubicBezTo>
                <a:close/>
                <a:moveTo>
                  <a:pt x="68054" y="11410"/>
                </a:moveTo>
                <a:lnTo>
                  <a:pt x="68054" y="11417"/>
                </a:lnTo>
                <a:lnTo>
                  <a:pt x="68046" y="11417"/>
                </a:lnTo>
                <a:cubicBezTo>
                  <a:pt x="68054" y="11417"/>
                  <a:pt x="68054" y="11417"/>
                  <a:pt x="68054" y="11410"/>
                </a:cubicBezTo>
                <a:close/>
                <a:moveTo>
                  <a:pt x="33610" y="11676"/>
                </a:moveTo>
                <a:cubicBezTo>
                  <a:pt x="33610" y="11685"/>
                  <a:pt x="33618" y="11693"/>
                  <a:pt x="33618" y="11701"/>
                </a:cubicBezTo>
                <a:cubicBezTo>
                  <a:pt x="33610" y="11708"/>
                  <a:pt x="33603" y="11716"/>
                  <a:pt x="33603" y="11723"/>
                </a:cubicBezTo>
                <a:lnTo>
                  <a:pt x="33603" y="11685"/>
                </a:lnTo>
                <a:cubicBezTo>
                  <a:pt x="33603" y="11676"/>
                  <a:pt x="33610" y="11676"/>
                  <a:pt x="33610" y="11676"/>
                </a:cubicBezTo>
                <a:close/>
                <a:moveTo>
                  <a:pt x="55812" y="11740"/>
                </a:moveTo>
                <a:cubicBezTo>
                  <a:pt x="55797" y="11740"/>
                  <a:pt x="55780" y="11748"/>
                  <a:pt x="55765" y="11748"/>
                </a:cubicBezTo>
                <a:cubicBezTo>
                  <a:pt x="55780" y="11740"/>
                  <a:pt x="55797" y="11740"/>
                  <a:pt x="55812" y="11740"/>
                </a:cubicBezTo>
                <a:close/>
                <a:moveTo>
                  <a:pt x="63268" y="12235"/>
                </a:moveTo>
                <a:lnTo>
                  <a:pt x="63268" y="12235"/>
                </a:lnTo>
                <a:cubicBezTo>
                  <a:pt x="63275" y="12260"/>
                  <a:pt x="63283" y="12275"/>
                  <a:pt x="63291" y="12290"/>
                </a:cubicBezTo>
                <a:cubicBezTo>
                  <a:pt x="63251" y="12267"/>
                  <a:pt x="63251" y="12252"/>
                  <a:pt x="63268" y="12235"/>
                </a:cubicBezTo>
                <a:close/>
                <a:moveTo>
                  <a:pt x="78431" y="12275"/>
                </a:moveTo>
                <a:cubicBezTo>
                  <a:pt x="78424" y="12282"/>
                  <a:pt x="78424" y="12290"/>
                  <a:pt x="78424" y="12299"/>
                </a:cubicBezTo>
                <a:cubicBezTo>
                  <a:pt x="78414" y="12290"/>
                  <a:pt x="78414" y="12282"/>
                  <a:pt x="78407" y="12275"/>
                </a:cubicBezTo>
                <a:close/>
                <a:moveTo>
                  <a:pt x="59402" y="12504"/>
                </a:moveTo>
                <a:lnTo>
                  <a:pt x="59402" y="12511"/>
                </a:lnTo>
                <a:cubicBezTo>
                  <a:pt x="59394" y="12511"/>
                  <a:pt x="59394" y="12504"/>
                  <a:pt x="59387" y="12504"/>
                </a:cubicBezTo>
                <a:close/>
                <a:moveTo>
                  <a:pt x="32753" y="12558"/>
                </a:moveTo>
                <a:lnTo>
                  <a:pt x="32753" y="12566"/>
                </a:lnTo>
                <a:lnTo>
                  <a:pt x="32760" y="12566"/>
                </a:lnTo>
                <a:lnTo>
                  <a:pt x="32753" y="12573"/>
                </a:lnTo>
                <a:lnTo>
                  <a:pt x="32753" y="12566"/>
                </a:lnTo>
                <a:cubicBezTo>
                  <a:pt x="32753" y="12558"/>
                  <a:pt x="32745" y="12558"/>
                  <a:pt x="32745" y="12558"/>
                </a:cubicBezTo>
                <a:close/>
                <a:moveTo>
                  <a:pt x="32216" y="13252"/>
                </a:moveTo>
                <a:cubicBezTo>
                  <a:pt x="32216" y="13267"/>
                  <a:pt x="32225" y="13274"/>
                  <a:pt x="32225" y="13291"/>
                </a:cubicBezTo>
                <a:cubicBezTo>
                  <a:pt x="32216" y="13282"/>
                  <a:pt x="32208" y="13282"/>
                  <a:pt x="32201" y="13282"/>
                </a:cubicBezTo>
                <a:cubicBezTo>
                  <a:pt x="32208" y="13274"/>
                  <a:pt x="32208" y="13267"/>
                  <a:pt x="32216" y="13252"/>
                </a:cubicBezTo>
                <a:close/>
                <a:moveTo>
                  <a:pt x="59907" y="13282"/>
                </a:moveTo>
                <a:cubicBezTo>
                  <a:pt x="59914" y="13299"/>
                  <a:pt x="59914" y="13314"/>
                  <a:pt x="59914" y="13329"/>
                </a:cubicBezTo>
                <a:cubicBezTo>
                  <a:pt x="59914" y="13314"/>
                  <a:pt x="59907" y="13307"/>
                  <a:pt x="59907" y="13291"/>
                </a:cubicBezTo>
                <a:lnTo>
                  <a:pt x="59907" y="13282"/>
                </a:lnTo>
                <a:close/>
                <a:moveTo>
                  <a:pt x="12298" y="13515"/>
                </a:moveTo>
                <a:cubicBezTo>
                  <a:pt x="12318" y="13515"/>
                  <a:pt x="12336" y="13523"/>
                  <a:pt x="12354" y="13535"/>
                </a:cubicBezTo>
                <a:cubicBezTo>
                  <a:pt x="12322" y="13528"/>
                  <a:pt x="12299" y="13518"/>
                  <a:pt x="12274" y="13518"/>
                </a:cubicBezTo>
                <a:cubicBezTo>
                  <a:pt x="12283" y="13516"/>
                  <a:pt x="12291" y="13515"/>
                  <a:pt x="12298" y="13515"/>
                </a:cubicBezTo>
                <a:close/>
                <a:moveTo>
                  <a:pt x="8567" y="13503"/>
                </a:moveTo>
                <a:lnTo>
                  <a:pt x="8567" y="13503"/>
                </a:lnTo>
                <a:cubicBezTo>
                  <a:pt x="8550" y="13535"/>
                  <a:pt x="8527" y="13565"/>
                  <a:pt x="8495" y="13605"/>
                </a:cubicBezTo>
                <a:cubicBezTo>
                  <a:pt x="8520" y="13565"/>
                  <a:pt x="8543" y="13535"/>
                  <a:pt x="8567" y="13503"/>
                </a:cubicBezTo>
                <a:close/>
                <a:moveTo>
                  <a:pt x="75438" y="13717"/>
                </a:moveTo>
                <a:cubicBezTo>
                  <a:pt x="75431" y="13717"/>
                  <a:pt x="75431" y="13717"/>
                  <a:pt x="75431" y="13724"/>
                </a:cubicBezTo>
                <a:cubicBezTo>
                  <a:pt x="75431" y="13717"/>
                  <a:pt x="75431" y="13717"/>
                  <a:pt x="75423" y="13717"/>
                </a:cubicBezTo>
                <a:close/>
                <a:moveTo>
                  <a:pt x="77280" y="13906"/>
                </a:moveTo>
                <a:cubicBezTo>
                  <a:pt x="77273" y="13913"/>
                  <a:pt x="77265" y="13913"/>
                  <a:pt x="77258" y="13921"/>
                </a:cubicBezTo>
                <a:lnTo>
                  <a:pt x="77258" y="13906"/>
                </a:lnTo>
                <a:close/>
                <a:moveTo>
                  <a:pt x="10432" y="13975"/>
                </a:moveTo>
                <a:lnTo>
                  <a:pt x="10432" y="14000"/>
                </a:lnTo>
                <a:cubicBezTo>
                  <a:pt x="10432" y="13991"/>
                  <a:pt x="10424" y="13983"/>
                  <a:pt x="10424" y="13975"/>
                </a:cubicBezTo>
                <a:close/>
                <a:moveTo>
                  <a:pt x="69093" y="14180"/>
                </a:moveTo>
                <a:cubicBezTo>
                  <a:pt x="69101" y="14189"/>
                  <a:pt x="69101" y="14189"/>
                  <a:pt x="69108" y="14197"/>
                </a:cubicBezTo>
                <a:cubicBezTo>
                  <a:pt x="69101" y="14204"/>
                  <a:pt x="69093" y="14219"/>
                  <a:pt x="69078" y="14227"/>
                </a:cubicBezTo>
                <a:cubicBezTo>
                  <a:pt x="69086" y="14212"/>
                  <a:pt x="69093" y="14197"/>
                  <a:pt x="69093" y="14180"/>
                </a:cubicBezTo>
                <a:close/>
                <a:moveTo>
                  <a:pt x="55292" y="14291"/>
                </a:moveTo>
                <a:cubicBezTo>
                  <a:pt x="55300" y="14291"/>
                  <a:pt x="55300" y="14299"/>
                  <a:pt x="55307" y="14299"/>
                </a:cubicBezTo>
                <a:cubicBezTo>
                  <a:pt x="55300" y="14299"/>
                  <a:pt x="55300" y="14306"/>
                  <a:pt x="55292" y="14306"/>
                </a:cubicBezTo>
                <a:lnTo>
                  <a:pt x="55292" y="14291"/>
                </a:lnTo>
                <a:close/>
                <a:moveTo>
                  <a:pt x="11243" y="14644"/>
                </a:moveTo>
                <a:cubicBezTo>
                  <a:pt x="11243" y="14644"/>
                  <a:pt x="11235" y="14644"/>
                  <a:pt x="11235" y="14652"/>
                </a:cubicBezTo>
                <a:cubicBezTo>
                  <a:pt x="11235" y="14652"/>
                  <a:pt x="11235" y="14644"/>
                  <a:pt x="11227" y="14644"/>
                </a:cubicBezTo>
                <a:close/>
                <a:moveTo>
                  <a:pt x="34861" y="15047"/>
                </a:moveTo>
                <a:cubicBezTo>
                  <a:pt x="34854" y="15054"/>
                  <a:pt x="34854" y="15069"/>
                  <a:pt x="34854" y="15077"/>
                </a:cubicBezTo>
                <a:lnTo>
                  <a:pt x="34839" y="15094"/>
                </a:lnTo>
                <a:cubicBezTo>
                  <a:pt x="34833" y="15101"/>
                  <a:pt x="34829" y="15104"/>
                  <a:pt x="34827" y="15104"/>
                </a:cubicBezTo>
                <a:cubicBezTo>
                  <a:pt x="34818" y="15104"/>
                  <a:pt x="34843" y="15047"/>
                  <a:pt x="34861" y="15047"/>
                </a:cubicBezTo>
                <a:close/>
                <a:moveTo>
                  <a:pt x="59623" y="15313"/>
                </a:moveTo>
                <a:cubicBezTo>
                  <a:pt x="59591" y="15345"/>
                  <a:pt x="59559" y="15385"/>
                  <a:pt x="59529" y="15425"/>
                </a:cubicBezTo>
                <a:cubicBezTo>
                  <a:pt x="59544" y="15360"/>
                  <a:pt x="59576" y="15313"/>
                  <a:pt x="59623" y="15313"/>
                </a:cubicBezTo>
                <a:close/>
                <a:moveTo>
                  <a:pt x="41484" y="15447"/>
                </a:moveTo>
                <a:cubicBezTo>
                  <a:pt x="41492" y="15464"/>
                  <a:pt x="41492" y="15480"/>
                  <a:pt x="41484" y="15502"/>
                </a:cubicBezTo>
                <a:lnTo>
                  <a:pt x="41484" y="15447"/>
                </a:lnTo>
                <a:close/>
                <a:moveTo>
                  <a:pt x="52048" y="15629"/>
                </a:moveTo>
                <a:cubicBezTo>
                  <a:pt x="52041" y="15629"/>
                  <a:pt x="52033" y="15636"/>
                  <a:pt x="52033" y="15636"/>
                </a:cubicBezTo>
                <a:lnTo>
                  <a:pt x="52033" y="15629"/>
                </a:lnTo>
                <a:close/>
                <a:moveTo>
                  <a:pt x="53182" y="15723"/>
                </a:moveTo>
                <a:lnTo>
                  <a:pt x="53182" y="15731"/>
                </a:lnTo>
                <a:lnTo>
                  <a:pt x="53174" y="15723"/>
                </a:lnTo>
                <a:close/>
                <a:moveTo>
                  <a:pt x="71243" y="15810"/>
                </a:moveTo>
                <a:cubicBezTo>
                  <a:pt x="71243" y="15818"/>
                  <a:pt x="71243" y="15818"/>
                  <a:pt x="71251" y="15818"/>
                </a:cubicBezTo>
                <a:cubicBezTo>
                  <a:pt x="71251" y="15825"/>
                  <a:pt x="71243" y="15825"/>
                  <a:pt x="71243" y="15825"/>
                </a:cubicBezTo>
                <a:lnTo>
                  <a:pt x="71243" y="15810"/>
                </a:lnTo>
                <a:close/>
                <a:moveTo>
                  <a:pt x="52694" y="16290"/>
                </a:moveTo>
                <a:lnTo>
                  <a:pt x="52694" y="16298"/>
                </a:lnTo>
                <a:cubicBezTo>
                  <a:pt x="52679" y="16305"/>
                  <a:pt x="52662" y="16315"/>
                  <a:pt x="52655" y="16322"/>
                </a:cubicBezTo>
                <a:cubicBezTo>
                  <a:pt x="52662" y="16305"/>
                  <a:pt x="52679" y="16298"/>
                  <a:pt x="52694" y="16290"/>
                </a:cubicBezTo>
                <a:close/>
                <a:moveTo>
                  <a:pt x="7473" y="16345"/>
                </a:moveTo>
                <a:cubicBezTo>
                  <a:pt x="7473" y="16362"/>
                  <a:pt x="7473" y="16369"/>
                  <a:pt x="7481" y="16385"/>
                </a:cubicBezTo>
                <a:lnTo>
                  <a:pt x="7441" y="16385"/>
                </a:lnTo>
                <a:cubicBezTo>
                  <a:pt x="7456" y="16369"/>
                  <a:pt x="7464" y="16362"/>
                  <a:pt x="7473" y="16345"/>
                </a:cubicBezTo>
                <a:close/>
                <a:moveTo>
                  <a:pt x="46837" y="17275"/>
                </a:moveTo>
                <a:cubicBezTo>
                  <a:pt x="46837" y="17282"/>
                  <a:pt x="46844" y="17282"/>
                  <a:pt x="46844" y="17282"/>
                </a:cubicBezTo>
                <a:lnTo>
                  <a:pt x="46837" y="17282"/>
                </a:lnTo>
                <a:lnTo>
                  <a:pt x="46837" y="17275"/>
                </a:lnTo>
                <a:close/>
                <a:moveTo>
                  <a:pt x="66291" y="17503"/>
                </a:moveTo>
                <a:cubicBezTo>
                  <a:pt x="66291" y="17511"/>
                  <a:pt x="66299" y="17511"/>
                  <a:pt x="66299" y="17518"/>
                </a:cubicBezTo>
                <a:cubicBezTo>
                  <a:pt x="66299" y="17511"/>
                  <a:pt x="66291" y="17511"/>
                  <a:pt x="66284" y="17511"/>
                </a:cubicBezTo>
                <a:cubicBezTo>
                  <a:pt x="66284" y="17511"/>
                  <a:pt x="66291" y="17511"/>
                  <a:pt x="66291" y="17503"/>
                </a:cubicBezTo>
                <a:close/>
                <a:moveTo>
                  <a:pt x="74966" y="17834"/>
                </a:moveTo>
                <a:lnTo>
                  <a:pt x="74958" y="17841"/>
                </a:lnTo>
                <a:cubicBezTo>
                  <a:pt x="74958" y="17841"/>
                  <a:pt x="74958" y="17834"/>
                  <a:pt x="74966" y="17834"/>
                </a:cubicBezTo>
                <a:close/>
                <a:moveTo>
                  <a:pt x="66495" y="17998"/>
                </a:moveTo>
                <a:cubicBezTo>
                  <a:pt x="66480" y="18006"/>
                  <a:pt x="66463" y="18015"/>
                  <a:pt x="66448" y="18015"/>
                </a:cubicBezTo>
                <a:cubicBezTo>
                  <a:pt x="66463" y="18006"/>
                  <a:pt x="66480" y="18006"/>
                  <a:pt x="66495" y="17998"/>
                </a:cubicBezTo>
                <a:close/>
                <a:moveTo>
                  <a:pt x="23628" y="18006"/>
                </a:moveTo>
                <a:lnTo>
                  <a:pt x="23628" y="18006"/>
                </a:lnTo>
                <a:cubicBezTo>
                  <a:pt x="23636" y="18015"/>
                  <a:pt x="23636" y="18023"/>
                  <a:pt x="23643" y="18030"/>
                </a:cubicBezTo>
                <a:cubicBezTo>
                  <a:pt x="23636" y="18023"/>
                  <a:pt x="23628" y="18015"/>
                  <a:pt x="23628" y="18006"/>
                </a:cubicBezTo>
                <a:close/>
                <a:moveTo>
                  <a:pt x="31587" y="18015"/>
                </a:moveTo>
                <a:cubicBezTo>
                  <a:pt x="31579" y="18023"/>
                  <a:pt x="31572" y="18038"/>
                  <a:pt x="31572" y="18045"/>
                </a:cubicBezTo>
                <a:cubicBezTo>
                  <a:pt x="31564" y="18038"/>
                  <a:pt x="31555" y="18030"/>
                  <a:pt x="31555" y="18015"/>
                </a:cubicBezTo>
                <a:close/>
                <a:moveTo>
                  <a:pt x="69235" y="18267"/>
                </a:moveTo>
                <a:cubicBezTo>
                  <a:pt x="69227" y="18274"/>
                  <a:pt x="69220" y="18289"/>
                  <a:pt x="69220" y="18299"/>
                </a:cubicBezTo>
                <a:cubicBezTo>
                  <a:pt x="69212" y="18299"/>
                  <a:pt x="69212" y="18289"/>
                  <a:pt x="69212" y="18289"/>
                </a:cubicBezTo>
                <a:cubicBezTo>
                  <a:pt x="69220" y="18282"/>
                  <a:pt x="69227" y="18267"/>
                  <a:pt x="69235" y="18267"/>
                </a:cubicBezTo>
                <a:close/>
                <a:moveTo>
                  <a:pt x="26336" y="18510"/>
                </a:moveTo>
                <a:lnTo>
                  <a:pt x="26336" y="18518"/>
                </a:lnTo>
                <a:cubicBezTo>
                  <a:pt x="26328" y="18518"/>
                  <a:pt x="26328" y="18510"/>
                  <a:pt x="26328" y="18510"/>
                </a:cubicBezTo>
                <a:close/>
                <a:moveTo>
                  <a:pt x="65212" y="18518"/>
                </a:moveTo>
                <a:cubicBezTo>
                  <a:pt x="65212" y="18535"/>
                  <a:pt x="65220" y="18550"/>
                  <a:pt x="65220" y="18573"/>
                </a:cubicBezTo>
                <a:cubicBezTo>
                  <a:pt x="65205" y="18565"/>
                  <a:pt x="65188" y="18565"/>
                  <a:pt x="65165" y="18565"/>
                </a:cubicBezTo>
                <a:lnTo>
                  <a:pt x="65212" y="18518"/>
                </a:lnTo>
                <a:close/>
                <a:moveTo>
                  <a:pt x="47222" y="18881"/>
                </a:moveTo>
                <a:cubicBezTo>
                  <a:pt x="47230" y="18888"/>
                  <a:pt x="47230" y="18888"/>
                  <a:pt x="47237" y="18896"/>
                </a:cubicBezTo>
                <a:cubicBezTo>
                  <a:pt x="47222" y="18888"/>
                  <a:pt x="47215" y="18888"/>
                  <a:pt x="47207" y="18888"/>
                </a:cubicBezTo>
                <a:cubicBezTo>
                  <a:pt x="47215" y="18881"/>
                  <a:pt x="47222" y="18881"/>
                  <a:pt x="47222" y="18881"/>
                </a:cubicBezTo>
                <a:close/>
                <a:moveTo>
                  <a:pt x="67952" y="18983"/>
                </a:moveTo>
                <a:lnTo>
                  <a:pt x="67952" y="18990"/>
                </a:lnTo>
                <a:lnTo>
                  <a:pt x="67944" y="18990"/>
                </a:lnTo>
                <a:cubicBezTo>
                  <a:pt x="67952" y="18990"/>
                  <a:pt x="67952" y="18990"/>
                  <a:pt x="67952" y="18983"/>
                </a:cubicBezTo>
                <a:close/>
                <a:moveTo>
                  <a:pt x="52182" y="19015"/>
                </a:moveTo>
                <a:lnTo>
                  <a:pt x="52182" y="19015"/>
                </a:lnTo>
                <a:cubicBezTo>
                  <a:pt x="52182" y="19022"/>
                  <a:pt x="52190" y="19022"/>
                  <a:pt x="52190" y="19030"/>
                </a:cubicBezTo>
                <a:cubicBezTo>
                  <a:pt x="52182" y="19022"/>
                  <a:pt x="52182" y="19022"/>
                  <a:pt x="52182" y="19015"/>
                </a:cubicBezTo>
                <a:close/>
                <a:moveTo>
                  <a:pt x="2568" y="18998"/>
                </a:moveTo>
                <a:lnTo>
                  <a:pt x="2568" y="18998"/>
                </a:lnTo>
                <a:cubicBezTo>
                  <a:pt x="2608" y="19015"/>
                  <a:pt x="2638" y="19030"/>
                  <a:pt x="2678" y="19037"/>
                </a:cubicBezTo>
                <a:cubicBezTo>
                  <a:pt x="2638" y="19037"/>
                  <a:pt x="2598" y="19030"/>
                  <a:pt x="2568" y="18998"/>
                </a:cubicBezTo>
                <a:close/>
                <a:moveTo>
                  <a:pt x="26925" y="19070"/>
                </a:moveTo>
                <a:cubicBezTo>
                  <a:pt x="26942" y="19077"/>
                  <a:pt x="26965" y="19092"/>
                  <a:pt x="26982" y="19102"/>
                </a:cubicBezTo>
                <a:cubicBezTo>
                  <a:pt x="26958" y="19109"/>
                  <a:pt x="26942" y="19109"/>
                  <a:pt x="26925" y="19117"/>
                </a:cubicBezTo>
                <a:lnTo>
                  <a:pt x="26925" y="19070"/>
                </a:lnTo>
                <a:close/>
                <a:moveTo>
                  <a:pt x="7142" y="19164"/>
                </a:moveTo>
                <a:cubicBezTo>
                  <a:pt x="7142" y="19172"/>
                  <a:pt x="7150" y="19172"/>
                  <a:pt x="7158" y="19179"/>
                </a:cubicBezTo>
                <a:lnTo>
                  <a:pt x="7142" y="19179"/>
                </a:lnTo>
                <a:lnTo>
                  <a:pt x="7142" y="19164"/>
                </a:lnTo>
                <a:close/>
                <a:moveTo>
                  <a:pt x="77069" y="19463"/>
                </a:moveTo>
                <a:cubicBezTo>
                  <a:pt x="77076" y="19463"/>
                  <a:pt x="77076" y="19470"/>
                  <a:pt x="77076" y="19470"/>
                </a:cubicBezTo>
                <a:lnTo>
                  <a:pt x="77069" y="19470"/>
                </a:lnTo>
                <a:lnTo>
                  <a:pt x="77069" y="19463"/>
                </a:lnTo>
                <a:close/>
                <a:moveTo>
                  <a:pt x="51702" y="19510"/>
                </a:moveTo>
                <a:cubicBezTo>
                  <a:pt x="51725" y="19510"/>
                  <a:pt x="51734" y="19517"/>
                  <a:pt x="51750" y="19517"/>
                </a:cubicBezTo>
                <a:cubicBezTo>
                  <a:pt x="51734" y="19527"/>
                  <a:pt x="51717" y="19527"/>
                  <a:pt x="51710" y="19527"/>
                </a:cubicBezTo>
                <a:cubicBezTo>
                  <a:pt x="51710" y="19517"/>
                  <a:pt x="51710" y="19517"/>
                  <a:pt x="51702" y="19510"/>
                </a:cubicBezTo>
                <a:close/>
                <a:moveTo>
                  <a:pt x="32673" y="19621"/>
                </a:moveTo>
                <a:cubicBezTo>
                  <a:pt x="32641" y="19629"/>
                  <a:pt x="32618" y="19636"/>
                  <a:pt x="32594" y="19636"/>
                </a:cubicBezTo>
                <a:cubicBezTo>
                  <a:pt x="32618" y="19629"/>
                  <a:pt x="32651" y="19621"/>
                  <a:pt x="32673" y="19621"/>
                </a:cubicBezTo>
                <a:close/>
                <a:moveTo>
                  <a:pt x="36256" y="19825"/>
                </a:moveTo>
                <a:cubicBezTo>
                  <a:pt x="36256" y="19833"/>
                  <a:pt x="36263" y="19833"/>
                  <a:pt x="36271" y="19840"/>
                </a:cubicBezTo>
                <a:cubicBezTo>
                  <a:pt x="36263" y="19840"/>
                  <a:pt x="36256" y="19833"/>
                  <a:pt x="36248" y="19833"/>
                </a:cubicBezTo>
                <a:lnTo>
                  <a:pt x="36256" y="19825"/>
                </a:lnTo>
                <a:close/>
                <a:moveTo>
                  <a:pt x="9629" y="19840"/>
                </a:moveTo>
                <a:cubicBezTo>
                  <a:pt x="9629" y="19848"/>
                  <a:pt x="9637" y="19848"/>
                  <a:pt x="9637" y="19857"/>
                </a:cubicBezTo>
                <a:cubicBezTo>
                  <a:pt x="9629" y="19857"/>
                  <a:pt x="9629" y="19848"/>
                  <a:pt x="9621" y="19848"/>
                </a:cubicBezTo>
                <a:cubicBezTo>
                  <a:pt x="9629" y="19848"/>
                  <a:pt x="9629" y="19848"/>
                  <a:pt x="9629" y="19840"/>
                </a:cubicBezTo>
                <a:close/>
                <a:moveTo>
                  <a:pt x="5300" y="20266"/>
                </a:moveTo>
                <a:cubicBezTo>
                  <a:pt x="5300" y="20266"/>
                  <a:pt x="5300" y="20273"/>
                  <a:pt x="5291" y="20273"/>
                </a:cubicBezTo>
                <a:lnTo>
                  <a:pt x="5291" y="20266"/>
                </a:lnTo>
                <a:close/>
                <a:moveTo>
                  <a:pt x="74958" y="20320"/>
                </a:moveTo>
                <a:lnTo>
                  <a:pt x="74958" y="20320"/>
                </a:lnTo>
                <a:cubicBezTo>
                  <a:pt x="74975" y="20330"/>
                  <a:pt x="74990" y="20330"/>
                  <a:pt x="75005" y="20330"/>
                </a:cubicBezTo>
                <a:cubicBezTo>
                  <a:pt x="74990" y="20345"/>
                  <a:pt x="74975" y="20353"/>
                  <a:pt x="74966" y="20360"/>
                </a:cubicBezTo>
                <a:cubicBezTo>
                  <a:pt x="74958" y="20353"/>
                  <a:pt x="74958" y="20337"/>
                  <a:pt x="74958" y="20320"/>
                </a:cubicBezTo>
                <a:close/>
                <a:moveTo>
                  <a:pt x="3481" y="20337"/>
                </a:moveTo>
                <a:cubicBezTo>
                  <a:pt x="3481" y="20362"/>
                  <a:pt x="3475" y="20388"/>
                  <a:pt x="3421" y="20388"/>
                </a:cubicBezTo>
                <a:cubicBezTo>
                  <a:pt x="3409" y="20388"/>
                  <a:pt x="3395" y="20387"/>
                  <a:pt x="3379" y="20385"/>
                </a:cubicBezTo>
                <a:cubicBezTo>
                  <a:pt x="3418" y="20377"/>
                  <a:pt x="3448" y="20360"/>
                  <a:pt x="3481" y="20337"/>
                </a:cubicBezTo>
                <a:close/>
                <a:moveTo>
                  <a:pt x="60504" y="20849"/>
                </a:moveTo>
                <a:lnTo>
                  <a:pt x="60504" y="20857"/>
                </a:lnTo>
                <a:lnTo>
                  <a:pt x="60496" y="20857"/>
                </a:lnTo>
                <a:cubicBezTo>
                  <a:pt x="60496" y="20857"/>
                  <a:pt x="60496" y="20849"/>
                  <a:pt x="60504" y="20849"/>
                </a:cubicBezTo>
                <a:close/>
                <a:moveTo>
                  <a:pt x="5007" y="20904"/>
                </a:moveTo>
                <a:cubicBezTo>
                  <a:pt x="5007" y="20912"/>
                  <a:pt x="5017" y="20919"/>
                  <a:pt x="5017" y="20927"/>
                </a:cubicBezTo>
                <a:cubicBezTo>
                  <a:pt x="5007" y="20919"/>
                  <a:pt x="5007" y="20919"/>
                  <a:pt x="5000" y="20912"/>
                </a:cubicBezTo>
                <a:lnTo>
                  <a:pt x="5007" y="20904"/>
                </a:lnTo>
                <a:close/>
                <a:moveTo>
                  <a:pt x="48711" y="20999"/>
                </a:moveTo>
                <a:lnTo>
                  <a:pt x="48711" y="21006"/>
                </a:lnTo>
                <a:lnTo>
                  <a:pt x="48702" y="21014"/>
                </a:lnTo>
                <a:cubicBezTo>
                  <a:pt x="48702" y="21006"/>
                  <a:pt x="48711" y="21006"/>
                  <a:pt x="48711" y="20999"/>
                </a:cubicBezTo>
                <a:close/>
                <a:moveTo>
                  <a:pt x="17975" y="21006"/>
                </a:moveTo>
                <a:lnTo>
                  <a:pt x="17975" y="21021"/>
                </a:lnTo>
                <a:lnTo>
                  <a:pt x="17967" y="21021"/>
                </a:lnTo>
                <a:cubicBezTo>
                  <a:pt x="17967" y="21014"/>
                  <a:pt x="17975" y="21014"/>
                  <a:pt x="17975" y="21006"/>
                </a:cubicBezTo>
                <a:close/>
                <a:moveTo>
                  <a:pt x="54984" y="21086"/>
                </a:moveTo>
                <a:cubicBezTo>
                  <a:pt x="55001" y="21093"/>
                  <a:pt x="55017" y="21093"/>
                  <a:pt x="55041" y="21093"/>
                </a:cubicBezTo>
                <a:cubicBezTo>
                  <a:pt x="55024" y="21101"/>
                  <a:pt x="55009" y="21108"/>
                  <a:pt x="55001" y="21116"/>
                </a:cubicBezTo>
                <a:cubicBezTo>
                  <a:pt x="54994" y="21108"/>
                  <a:pt x="54994" y="21101"/>
                  <a:pt x="54984" y="21086"/>
                </a:cubicBezTo>
                <a:close/>
                <a:moveTo>
                  <a:pt x="4559" y="21108"/>
                </a:moveTo>
                <a:cubicBezTo>
                  <a:pt x="4575" y="21108"/>
                  <a:pt x="4582" y="21116"/>
                  <a:pt x="4599" y="21116"/>
                </a:cubicBezTo>
                <a:cubicBezTo>
                  <a:pt x="4592" y="21140"/>
                  <a:pt x="4582" y="21156"/>
                  <a:pt x="4567" y="21180"/>
                </a:cubicBezTo>
                <a:cubicBezTo>
                  <a:pt x="4567" y="21156"/>
                  <a:pt x="4559" y="21133"/>
                  <a:pt x="4559" y="21108"/>
                </a:cubicBezTo>
                <a:close/>
                <a:moveTo>
                  <a:pt x="42113" y="21116"/>
                </a:moveTo>
                <a:cubicBezTo>
                  <a:pt x="42128" y="21116"/>
                  <a:pt x="42136" y="21123"/>
                  <a:pt x="42153" y="21123"/>
                </a:cubicBezTo>
                <a:cubicBezTo>
                  <a:pt x="42136" y="21148"/>
                  <a:pt x="42128" y="21171"/>
                  <a:pt x="42121" y="21203"/>
                </a:cubicBezTo>
                <a:cubicBezTo>
                  <a:pt x="42113" y="21171"/>
                  <a:pt x="42113" y="21148"/>
                  <a:pt x="42113" y="21116"/>
                </a:cubicBezTo>
                <a:close/>
                <a:moveTo>
                  <a:pt x="34767" y="21392"/>
                </a:moveTo>
                <a:lnTo>
                  <a:pt x="34767" y="21407"/>
                </a:lnTo>
                <a:lnTo>
                  <a:pt x="34759" y="21407"/>
                </a:lnTo>
                <a:cubicBezTo>
                  <a:pt x="34759" y="21399"/>
                  <a:pt x="34759" y="21392"/>
                  <a:pt x="34767" y="21392"/>
                </a:cubicBezTo>
                <a:close/>
                <a:moveTo>
                  <a:pt x="17440" y="21635"/>
                </a:moveTo>
                <a:lnTo>
                  <a:pt x="17440" y="21635"/>
                </a:lnTo>
                <a:cubicBezTo>
                  <a:pt x="17455" y="21668"/>
                  <a:pt x="17478" y="21690"/>
                  <a:pt x="17495" y="21722"/>
                </a:cubicBezTo>
                <a:cubicBezTo>
                  <a:pt x="17463" y="21700"/>
                  <a:pt x="17448" y="21675"/>
                  <a:pt x="17440" y="21635"/>
                </a:cubicBezTo>
                <a:close/>
                <a:moveTo>
                  <a:pt x="16061" y="22439"/>
                </a:moveTo>
                <a:lnTo>
                  <a:pt x="16053" y="22446"/>
                </a:lnTo>
                <a:cubicBezTo>
                  <a:pt x="16053" y="22446"/>
                  <a:pt x="16053" y="22439"/>
                  <a:pt x="16061" y="22439"/>
                </a:cubicBezTo>
                <a:close/>
                <a:moveTo>
                  <a:pt x="59198" y="22667"/>
                </a:moveTo>
                <a:cubicBezTo>
                  <a:pt x="59206" y="22667"/>
                  <a:pt x="59206" y="22667"/>
                  <a:pt x="59213" y="22675"/>
                </a:cubicBezTo>
                <a:cubicBezTo>
                  <a:pt x="59213" y="22675"/>
                  <a:pt x="59206" y="22675"/>
                  <a:pt x="59206" y="22682"/>
                </a:cubicBezTo>
                <a:cubicBezTo>
                  <a:pt x="59198" y="22675"/>
                  <a:pt x="59198" y="22667"/>
                  <a:pt x="59198" y="22667"/>
                </a:cubicBezTo>
                <a:close/>
                <a:moveTo>
                  <a:pt x="59126" y="22699"/>
                </a:moveTo>
                <a:cubicBezTo>
                  <a:pt x="59134" y="22699"/>
                  <a:pt x="59141" y="22707"/>
                  <a:pt x="59151" y="22714"/>
                </a:cubicBezTo>
                <a:cubicBezTo>
                  <a:pt x="59141" y="22714"/>
                  <a:pt x="59126" y="22722"/>
                  <a:pt x="59119" y="22729"/>
                </a:cubicBezTo>
                <a:cubicBezTo>
                  <a:pt x="59119" y="22722"/>
                  <a:pt x="59119" y="22707"/>
                  <a:pt x="59126" y="22699"/>
                </a:cubicBezTo>
                <a:close/>
                <a:moveTo>
                  <a:pt x="31602" y="22918"/>
                </a:moveTo>
                <a:cubicBezTo>
                  <a:pt x="31611" y="22928"/>
                  <a:pt x="31619" y="22928"/>
                  <a:pt x="31626" y="22928"/>
                </a:cubicBezTo>
                <a:cubicBezTo>
                  <a:pt x="31619" y="22935"/>
                  <a:pt x="31611" y="22943"/>
                  <a:pt x="31602" y="22951"/>
                </a:cubicBezTo>
                <a:lnTo>
                  <a:pt x="31602" y="22918"/>
                </a:lnTo>
                <a:close/>
                <a:moveTo>
                  <a:pt x="11063" y="22983"/>
                </a:moveTo>
                <a:lnTo>
                  <a:pt x="11063" y="23005"/>
                </a:lnTo>
                <a:cubicBezTo>
                  <a:pt x="11054" y="23005"/>
                  <a:pt x="11054" y="23005"/>
                  <a:pt x="11046" y="22998"/>
                </a:cubicBezTo>
                <a:cubicBezTo>
                  <a:pt x="11054" y="22998"/>
                  <a:pt x="11063" y="22990"/>
                  <a:pt x="11063" y="22983"/>
                </a:cubicBezTo>
                <a:close/>
                <a:moveTo>
                  <a:pt x="48475" y="23005"/>
                </a:moveTo>
                <a:lnTo>
                  <a:pt x="48475" y="23005"/>
                </a:lnTo>
                <a:cubicBezTo>
                  <a:pt x="48498" y="23013"/>
                  <a:pt x="48513" y="23013"/>
                  <a:pt x="48530" y="23022"/>
                </a:cubicBezTo>
                <a:cubicBezTo>
                  <a:pt x="48522" y="23030"/>
                  <a:pt x="48513" y="23037"/>
                  <a:pt x="48505" y="23045"/>
                </a:cubicBezTo>
                <a:cubicBezTo>
                  <a:pt x="48498" y="23030"/>
                  <a:pt x="48490" y="23022"/>
                  <a:pt x="48475" y="23005"/>
                </a:cubicBezTo>
                <a:close/>
                <a:moveTo>
                  <a:pt x="40593" y="22976"/>
                </a:moveTo>
                <a:cubicBezTo>
                  <a:pt x="40617" y="22976"/>
                  <a:pt x="40641" y="22978"/>
                  <a:pt x="40664" y="22983"/>
                </a:cubicBezTo>
                <a:cubicBezTo>
                  <a:pt x="40634" y="23053"/>
                  <a:pt x="40624" y="23124"/>
                  <a:pt x="40624" y="23194"/>
                </a:cubicBezTo>
                <a:cubicBezTo>
                  <a:pt x="40562" y="23117"/>
                  <a:pt x="40492" y="23053"/>
                  <a:pt x="40413" y="22998"/>
                </a:cubicBezTo>
                <a:cubicBezTo>
                  <a:pt x="40474" y="22987"/>
                  <a:pt x="40535" y="22976"/>
                  <a:pt x="40593" y="22976"/>
                </a:cubicBezTo>
                <a:close/>
                <a:moveTo>
                  <a:pt x="17157" y="23391"/>
                </a:moveTo>
                <a:lnTo>
                  <a:pt x="17157" y="23391"/>
                </a:lnTo>
                <a:cubicBezTo>
                  <a:pt x="17117" y="23430"/>
                  <a:pt x="17073" y="23466"/>
                  <a:pt x="17031" y="23466"/>
                </a:cubicBezTo>
                <a:cubicBezTo>
                  <a:pt x="17005" y="23466"/>
                  <a:pt x="16980" y="23452"/>
                  <a:pt x="16958" y="23415"/>
                </a:cubicBezTo>
                <a:cubicBezTo>
                  <a:pt x="17023" y="23408"/>
                  <a:pt x="17085" y="23400"/>
                  <a:pt x="17157" y="23391"/>
                </a:cubicBezTo>
                <a:close/>
                <a:moveTo>
                  <a:pt x="5323" y="23691"/>
                </a:moveTo>
                <a:cubicBezTo>
                  <a:pt x="5315" y="23699"/>
                  <a:pt x="5300" y="23699"/>
                  <a:pt x="5291" y="23706"/>
                </a:cubicBezTo>
                <a:cubicBezTo>
                  <a:pt x="5291" y="23699"/>
                  <a:pt x="5283" y="23699"/>
                  <a:pt x="5283" y="23691"/>
                </a:cubicBezTo>
                <a:close/>
                <a:moveTo>
                  <a:pt x="41154" y="24482"/>
                </a:moveTo>
                <a:cubicBezTo>
                  <a:pt x="41197" y="24482"/>
                  <a:pt x="41220" y="24512"/>
                  <a:pt x="41208" y="24589"/>
                </a:cubicBezTo>
                <a:cubicBezTo>
                  <a:pt x="41176" y="24557"/>
                  <a:pt x="41153" y="24525"/>
                  <a:pt x="41121" y="24487"/>
                </a:cubicBezTo>
                <a:cubicBezTo>
                  <a:pt x="41133" y="24483"/>
                  <a:pt x="41144" y="24482"/>
                  <a:pt x="41154" y="24482"/>
                </a:cubicBezTo>
                <a:close/>
                <a:moveTo>
                  <a:pt x="76487" y="24651"/>
                </a:moveTo>
                <a:lnTo>
                  <a:pt x="76494" y="24659"/>
                </a:lnTo>
                <a:cubicBezTo>
                  <a:pt x="76477" y="24666"/>
                  <a:pt x="76462" y="24676"/>
                  <a:pt x="76447" y="24683"/>
                </a:cubicBezTo>
                <a:cubicBezTo>
                  <a:pt x="76455" y="24666"/>
                  <a:pt x="76470" y="24659"/>
                  <a:pt x="76487" y="24651"/>
                </a:cubicBezTo>
                <a:close/>
                <a:moveTo>
                  <a:pt x="66251" y="24683"/>
                </a:moveTo>
                <a:cubicBezTo>
                  <a:pt x="66244" y="24687"/>
                  <a:pt x="66236" y="24689"/>
                  <a:pt x="66227" y="24689"/>
                </a:cubicBezTo>
                <a:cubicBezTo>
                  <a:pt x="66218" y="24689"/>
                  <a:pt x="66208" y="24687"/>
                  <a:pt x="66197" y="24683"/>
                </a:cubicBezTo>
                <a:close/>
                <a:moveTo>
                  <a:pt x="50057" y="24746"/>
                </a:moveTo>
                <a:lnTo>
                  <a:pt x="50057" y="24753"/>
                </a:lnTo>
                <a:cubicBezTo>
                  <a:pt x="50057" y="24753"/>
                  <a:pt x="50049" y="24753"/>
                  <a:pt x="50041" y="24746"/>
                </a:cubicBezTo>
                <a:close/>
                <a:moveTo>
                  <a:pt x="75361" y="25422"/>
                </a:moveTo>
                <a:lnTo>
                  <a:pt x="75361" y="25422"/>
                </a:lnTo>
                <a:cubicBezTo>
                  <a:pt x="75336" y="25462"/>
                  <a:pt x="75306" y="25479"/>
                  <a:pt x="75281" y="25479"/>
                </a:cubicBezTo>
                <a:lnTo>
                  <a:pt x="75274" y="25479"/>
                </a:lnTo>
                <a:cubicBezTo>
                  <a:pt x="75259" y="25479"/>
                  <a:pt x="75249" y="25479"/>
                  <a:pt x="75234" y="25469"/>
                </a:cubicBezTo>
                <a:cubicBezTo>
                  <a:pt x="75281" y="25454"/>
                  <a:pt x="75321" y="25439"/>
                  <a:pt x="75361" y="25422"/>
                </a:cubicBezTo>
                <a:close/>
                <a:moveTo>
                  <a:pt x="28618" y="25494"/>
                </a:moveTo>
                <a:cubicBezTo>
                  <a:pt x="28618" y="25494"/>
                  <a:pt x="28618" y="25501"/>
                  <a:pt x="28611" y="25501"/>
                </a:cubicBezTo>
                <a:lnTo>
                  <a:pt x="28618" y="25494"/>
                </a:lnTo>
                <a:close/>
                <a:moveTo>
                  <a:pt x="80249" y="25486"/>
                </a:moveTo>
                <a:cubicBezTo>
                  <a:pt x="80256" y="25486"/>
                  <a:pt x="80273" y="25494"/>
                  <a:pt x="80281" y="25494"/>
                </a:cubicBezTo>
                <a:cubicBezTo>
                  <a:pt x="80281" y="25501"/>
                  <a:pt x="80273" y="25501"/>
                  <a:pt x="80266" y="25509"/>
                </a:cubicBezTo>
                <a:cubicBezTo>
                  <a:pt x="80256" y="25501"/>
                  <a:pt x="80256" y="25494"/>
                  <a:pt x="80249" y="25486"/>
                </a:cubicBezTo>
                <a:close/>
                <a:moveTo>
                  <a:pt x="28707" y="25572"/>
                </a:moveTo>
                <a:cubicBezTo>
                  <a:pt x="28718" y="25572"/>
                  <a:pt x="28728" y="25574"/>
                  <a:pt x="28737" y="25581"/>
                </a:cubicBezTo>
                <a:cubicBezTo>
                  <a:pt x="28705" y="25581"/>
                  <a:pt x="28673" y="25588"/>
                  <a:pt x="28643" y="25588"/>
                </a:cubicBezTo>
                <a:cubicBezTo>
                  <a:pt x="28668" y="25579"/>
                  <a:pt x="28689" y="25572"/>
                  <a:pt x="28707" y="25572"/>
                </a:cubicBezTo>
                <a:close/>
                <a:moveTo>
                  <a:pt x="21013" y="25777"/>
                </a:moveTo>
                <a:cubicBezTo>
                  <a:pt x="21021" y="25777"/>
                  <a:pt x="21021" y="25777"/>
                  <a:pt x="21030" y="25785"/>
                </a:cubicBezTo>
                <a:lnTo>
                  <a:pt x="21013" y="25785"/>
                </a:lnTo>
                <a:lnTo>
                  <a:pt x="21013" y="25777"/>
                </a:lnTo>
                <a:close/>
                <a:moveTo>
                  <a:pt x="33618" y="25894"/>
                </a:moveTo>
                <a:lnTo>
                  <a:pt x="33618" y="25894"/>
                </a:lnTo>
                <a:cubicBezTo>
                  <a:pt x="33610" y="25895"/>
                  <a:pt x="33603" y="25904"/>
                  <a:pt x="33603" y="25904"/>
                </a:cubicBezTo>
                <a:cubicBezTo>
                  <a:pt x="33595" y="25911"/>
                  <a:pt x="33595" y="25911"/>
                  <a:pt x="33586" y="25911"/>
                </a:cubicBezTo>
                <a:cubicBezTo>
                  <a:pt x="33571" y="25927"/>
                  <a:pt x="33548" y="25942"/>
                  <a:pt x="33524" y="25951"/>
                </a:cubicBezTo>
                <a:cubicBezTo>
                  <a:pt x="33516" y="25951"/>
                  <a:pt x="33501" y="25951"/>
                  <a:pt x="33484" y="25942"/>
                </a:cubicBezTo>
                <a:cubicBezTo>
                  <a:pt x="33524" y="25934"/>
                  <a:pt x="33563" y="25927"/>
                  <a:pt x="33595" y="25904"/>
                </a:cubicBezTo>
                <a:cubicBezTo>
                  <a:pt x="33603" y="25904"/>
                  <a:pt x="33610" y="25895"/>
                  <a:pt x="33618" y="25894"/>
                </a:cubicBezTo>
                <a:close/>
                <a:moveTo>
                  <a:pt x="37837" y="26272"/>
                </a:moveTo>
                <a:lnTo>
                  <a:pt x="37830" y="26282"/>
                </a:lnTo>
                <a:lnTo>
                  <a:pt x="37822" y="26282"/>
                </a:lnTo>
                <a:lnTo>
                  <a:pt x="37830" y="26272"/>
                </a:lnTo>
                <a:close/>
                <a:moveTo>
                  <a:pt x="27288" y="26282"/>
                </a:moveTo>
                <a:lnTo>
                  <a:pt x="27288" y="26289"/>
                </a:lnTo>
                <a:lnTo>
                  <a:pt x="27273" y="26289"/>
                </a:lnTo>
                <a:cubicBezTo>
                  <a:pt x="27281" y="26282"/>
                  <a:pt x="27281" y="26282"/>
                  <a:pt x="27288" y="26282"/>
                </a:cubicBezTo>
                <a:close/>
                <a:moveTo>
                  <a:pt x="31696" y="26565"/>
                </a:moveTo>
                <a:lnTo>
                  <a:pt x="31696" y="26580"/>
                </a:lnTo>
                <a:lnTo>
                  <a:pt x="31689" y="26573"/>
                </a:lnTo>
                <a:cubicBezTo>
                  <a:pt x="31689" y="26573"/>
                  <a:pt x="31696" y="26573"/>
                  <a:pt x="31696" y="26565"/>
                </a:cubicBezTo>
                <a:close/>
                <a:moveTo>
                  <a:pt x="16896" y="27013"/>
                </a:moveTo>
                <a:cubicBezTo>
                  <a:pt x="16911" y="27021"/>
                  <a:pt x="16921" y="27028"/>
                  <a:pt x="16936" y="27045"/>
                </a:cubicBezTo>
                <a:lnTo>
                  <a:pt x="16928" y="27045"/>
                </a:lnTo>
                <a:cubicBezTo>
                  <a:pt x="16921" y="27038"/>
                  <a:pt x="16904" y="27028"/>
                  <a:pt x="16896" y="27021"/>
                </a:cubicBezTo>
                <a:lnTo>
                  <a:pt x="16896" y="27013"/>
                </a:lnTo>
                <a:close/>
                <a:moveTo>
                  <a:pt x="53718" y="27107"/>
                </a:moveTo>
                <a:cubicBezTo>
                  <a:pt x="53718" y="27115"/>
                  <a:pt x="53718" y="27123"/>
                  <a:pt x="53709" y="27132"/>
                </a:cubicBezTo>
                <a:cubicBezTo>
                  <a:pt x="53709" y="27123"/>
                  <a:pt x="53701" y="27123"/>
                  <a:pt x="53694" y="27115"/>
                </a:cubicBezTo>
                <a:cubicBezTo>
                  <a:pt x="53701" y="27115"/>
                  <a:pt x="53709" y="27107"/>
                  <a:pt x="53718" y="27107"/>
                </a:cubicBezTo>
                <a:close/>
                <a:moveTo>
                  <a:pt x="44562" y="27619"/>
                </a:moveTo>
                <a:cubicBezTo>
                  <a:pt x="44554" y="27619"/>
                  <a:pt x="44554" y="27619"/>
                  <a:pt x="44554" y="27627"/>
                </a:cubicBezTo>
                <a:lnTo>
                  <a:pt x="44554" y="27619"/>
                </a:lnTo>
                <a:close/>
                <a:moveTo>
                  <a:pt x="65677" y="27910"/>
                </a:moveTo>
                <a:lnTo>
                  <a:pt x="65677" y="27910"/>
                </a:lnTo>
                <a:cubicBezTo>
                  <a:pt x="65645" y="27926"/>
                  <a:pt x="65622" y="27935"/>
                  <a:pt x="65583" y="27935"/>
                </a:cubicBezTo>
                <a:lnTo>
                  <a:pt x="65583" y="27926"/>
                </a:lnTo>
                <a:cubicBezTo>
                  <a:pt x="65613" y="27918"/>
                  <a:pt x="65645" y="27918"/>
                  <a:pt x="65677" y="27910"/>
                </a:cubicBezTo>
                <a:close/>
                <a:moveTo>
                  <a:pt x="27037" y="29879"/>
                </a:moveTo>
                <a:cubicBezTo>
                  <a:pt x="27044" y="29879"/>
                  <a:pt x="27052" y="29879"/>
                  <a:pt x="27060" y="29887"/>
                </a:cubicBezTo>
                <a:cubicBezTo>
                  <a:pt x="27052" y="29887"/>
                  <a:pt x="27044" y="29887"/>
                  <a:pt x="27037" y="29879"/>
                </a:cubicBezTo>
                <a:close/>
                <a:moveTo>
                  <a:pt x="20249" y="31122"/>
                </a:moveTo>
                <a:cubicBezTo>
                  <a:pt x="20270" y="31122"/>
                  <a:pt x="20292" y="31128"/>
                  <a:pt x="20297" y="31138"/>
                </a:cubicBezTo>
                <a:cubicBezTo>
                  <a:pt x="20376" y="31225"/>
                  <a:pt x="20454" y="31279"/>
                  <a:pt x="20541" y="31312"/>
                </a:cubicBezTo>
                <a:cubicBezTo>
                  <a:pt x="19927" y="31682"/>
                  <a:pt x="19305" y="32035"/>
                  <a:pt x="18644" y="32311"/>
                </a:cubicBezTo>
                <a:cubicBezTo>
                  <a:pt x="18621" y="32328"/>
                  <a:pt x="18604" y="32358"/>
                  <a:pt x="18589" y="32383"/>
                </a:cubicBezTo>
                <a:cubicBezTo>
                  <a:pt x="18345" y="32383"/>
                  <a:pt x="18234" y="32296"/>
                  <a:pt x="18392" y="32052"/>
                </a:cubicBezTo>
                <a:cubicBezTo>
                  <a:pt x="18534" y="31831"/>
                  <a:pt x="18706" y="31627"/>
                  <a:pt x="18865" y="31414"/>
                </a:cubicBezTo>
                <a:cubicBezTo>
                  <a:pt x="18913" y="31415"/>
                  <a:pt x="18962" y="31416"/>
                  <a:pt x="19011" y="31416"/>
                </a:cubicBezTo>
                <a:cubicBezTo>
                  <a:pt x="19418" y="31416"/>
                  <a:pt x="19824" y="31348"/>
                  <a:pt x="20218" y="31130"/>
                </a:cubicBezTo>
                <a:cubicBezTo>
                  <a:pt x="20224" y="31124"/>
                  <a:pt x="20236" y="31122"/>
                  <a:pt x="20249" y="31122"/>
                </a:cubicBezTo>
                <a:close/>
                <a:moveTo>
                  <a:pt x="42342" y="1"/>
                </a:moveTo>
                <a:cubicBezTo>
                  <a:pt x="42183" y="33"/>
                  <a:pt x="42026" y="65"/>
                  <a:pt x="41869" y="103"/>
                </a:cubicBezTo>
                <a:cubicBezTo>
                  <a:pt x="41857" y="101"/>
                  <a:pt x="41844" y="101"/>
                  <a:pt x="41832" y="101"/>
                </a:cubicBezTo>
                <a:cubicBezTo>
                  <a:pt x="41703" y="101"/>
                  <a:pt x="41584" y="170"/>
                  <a:pt x="41561" y="277"/>
                </a:cubicBezTo>
                <a:cubicBezTo>
                  <a:pt x="41520" y="528"/>
                  <a:pt x="41432" y="604"/>
                  <a:pt x="41324" y="604"/>
                </a:cubicBezTo>
                <a:cubicBezTo>
                  <a:pt x="41205" y="604"/>
                  <a:pt x="41060" y="512"/>
                  <a:pt x="40925" y="458"/>
                </a:cubicBezTo>
                <a:cubicBezTo>
                  <a:pt x="40835" y="425"/>
                  <a:pt x="40758" y="314"/>
                  <a:pt x="40660" y="314"/>
                </a:cubicBezTo>
                <a:cubicBezTo>
                  <a:pt x="40619" y="314"/>
                  <a:pt x="40574" y="333"/>
                  <a:pt x="40522" y="386"/>
                </a:cubicBezTo>
                <a:cubicBezTo>
                  <a:pt x="39878" y="851"/>
                  <a:pt x="39113" y="749"/>
                  <a:pt x="38389" y="821"/>
                </a:cubicBezTo>
                <a:cubicBezTo>
                  <a:pt x="38160" y="844"/>
                  <a:pt x="37932" y="811"/>
                  <a:pt x="37728" y="953"/>
                </a:cubicBezTo>
                <a:cubicBezTo>
                  <a:pt x="37695" y="960"/>
                  <a:pt x="37661" y="963"/>
                  <a:pt x="37627" y="963"/>
                </a:cubicBezTo>
                <a:cubicBezTo>
                  <a:pt x="37563" y="963"/>
                  <a:pt x="37497" y="955"/>
                  <a:pt x="37433" y="955"/>
                </a:cubicBezTo>
                <a:cubicBezTo>
                  <a:pt x="37336" y="955"/>
                  <a:pt x="37242" y="972"/>
                  <a:pt x="37161" y="1057"/>
                </a:cubicBezTo>
                <a:cubicBezTo>
                  <a:pt x="36609" y="1174"/>
                  <a:pt x="36067" y="1340"/>
                  <a:pt x="35540" y="1529"/>
                </a:cubicBezTo>
                <a:cubicBezTo>
                  <a:pt x="35532" y="1112"/>
                  <a:pt x="35838" y="1032"/>
                  <a:pt x="36146" y="1032"/>
                </a:cubicBezTo>
                <a:cubicBezTo>
                  <a:pt x="36158" y="1033"/>
                  <a:pt x="36170" y="1033"/>
                  <a:pt x="36182" y="1033"/>
                </a:cubicBezTo>
                <a:cubicBezTo>
                  <a:pt x="36466" y="1033"/>
                  <a:pt x="36714" y="949"/>
                  <a:pt x="36972" y="851"/>
                </a:cubicBezTo>
                <a:cubicBezTo>
                  <a:pt x="37051" y="828"/>
                  <a:pt x="37091" y="734"/>
                  <a:pt x="37034" y="655"/>
                </a:cubicBezTo>
                <a:cubicBezTo>
                  <a:pt x="37012" y="616"/>
                  <a:pt x="36984" y="601"/>
                  <a:pt x="36956" y="601"/>
                </a:cubicBezTo>
                <a:cubicBezTo>
                  <a:pt x="36915" y="601"/>
                  <a:pt x="36873" y="633"/>
                  <a:pt x="36845" y="670"/>
                </a:cubicBezTo>
                <a:cubicBezTo>
                  <a:pt x="36778" y="779"/>
                  <a:pt x="36691" y="837"/>
                  <a:pt x="36598" y="837"/>
                </a:cubicBezTo>
                <a:cubicBezTo>
                  <a:pt x="36550" y="837"/>
                  <a:pt x="36501" y="821"/>
                  <a:pt x="36452" y="789"/>
                </a:cubicBezTo>
                <a:cubicBezTo>
                  <a:pt x="36303" y="696"/>
                  <a:pt x="36117" y="638"/>
                  <a:pt x="35935" y="638"/>
                </a:cubicBezTo>
                <a:cubicBezTo>
                  <a:pt x="35811" y="638"/>
                  <a:pt x="35688" y="665"/>
                  <a:pt x="35579" y="726"/>
                </a:cubicBezTo>
                <a:cubicBezTo>
                  <a:pt x="35485" y="781"/>
                  <a:pt x="34995" y="679"/>
                  <a:pt x="35398" y="1048"/>
                </a:cubicBezTo>
                <a:cubicBezTo>
                  <a:pt x="35413" y="1057"/>
                  <a:pt x="35398" y="1112"/>
                  <a:pt x="35373" y="1134"/>
                </a:cubicBezTo>
                <a:cubicBezTo>
                  <a:pt x="35301" y="1206"/>
                  <a:pt x="35228" y="1230"/>
                  <a:pt x="35154" y="1230"/>
                </a:cubicBezTo>
                <a:cubicBezTo>
                  <a:pt x="35004" y="1230"/>
                  <a:pt x="34849" y="1131"/>
                  <a:pt x="34694" y="1131"/>
                </a:cubicBezTo>
                <a:cubicBezTo>
                  <a:pt x="34666" y="1131"/>
                  <a:pt x="34638" y="1135"/>
                  <a:pt x="34610" y="1142"/>
                </a:cubicBezTo>
                <a:cubicBezTo>
                  <a:pt x="34585" y="1149"/>
                  <a:pt x="34562" y="1152"/>
                  <a:pt x="34542" y="1152"/>
                </a:cubicBezTo>
                <a:cubicBezTo>
                  <a:pt x="34427" y="1152"/>
                  <a:pt x="34406" y="1041"/>
                  <a:pt x="34453" y="906"/>
                </a:cubicBezTo>
                <a:cubicBezTo>
                  <a:pt x="34490" y="789"/>
                  <a:pt x="34458" y="693"/>
                  <a:pt x="34324" y="693"/>
                </a:cubicBezTo>
                <a:cubicBezTo>
                  <a:pt x="34315" y="693"/>
                  <a:pt x="34305" y="693"/>
                  <a:pt x="34294" y="694"/>
                </a:cubicBezTo>
                <a:cubicBezTo>
                  <a:pt x="34170" y="709"/>
                  <a:pt x="34058" y="811"/>
                  <a:pt x="34115" y="923"/>
                </a:cubicBezTo>
                <a:cubicBezTo>
                  <a:pt x="34279" y="1284"/>
                  <a:pt x="34011" y="1490"/>
                  <a:pt x="33862" y="1756"/>
                </a:cubicBezTo>
                <a:cubicBezTo>
                  <a:pt x="33775" y="1647"/>
                  <a:pt x="33839" y="1497"/>
                  <a:pt x="33712" y="1442"/>
                </a:cubicBezTo>
                <a:cubicBezTo>
                  <a:pt x="33675" y="1433"/>
                  <a:pt x="33636" y="1431"/>
                  <a:pt x="33596" y="1431"/>
                </a:cubicBezTo>
                <a:cubicBezTo>
                  <a:pt x="33559" y="1431"/>
                  <a:pt x="33521" y="1433"/>
                  <a:pt x="33484" y="1433"/>
                </a:cubicBezTo>
                <a:cubicBezTo>
                  <a:pt x="33393" y="1433"/>
                  <a:pt x="33305" y="1421"/>
                  <a:pt x="33233" y="1340"/>
                </a:cubicBezTo>
                <a:cubicBezTo>
                  <a:pt x="33185" y="1251"/>
                  <a:pt x="33070" y="1156"/>
                  <a:pt x="33003" y="1156"/>
                </a:cubicBezTo>
                <a:cubicBezTo>
                  <a:pt x="32981" y="1156"/>
                  <a:pt x="32965" y="1166"/>
                  <a:pt x="32957" y="1189"/>
                </a:cubicBezTo>
                <a:cubicBezTo>
                  <a:pt x="32909" y="1363"/>
                  <a:pt x="32830" y="1631"/>
                  <a:pt x="33131" y="1733"/>
                </a:cubicBezTo>
                <a:cubicBezTo>
                  <a:pt x="33118" y="1836"/>
                  <a:pt x="33069" y="1915"/>
                  <a:pt x="32991" y="1915"/>
                </a:cubicBezTo>
                <a:cubicBezTo>
                  <a:pt x="32967" y="1915"/>
                  <a:pt x="32939" y="1907"/>
                  <a:pt x="32909" y="1890"/>
                </a:cubicBezTo>
                <a:cubicBezTo>
                  <a:pt x="32713" y="1773"/>
                  <a:pt x="32445" y="1788"/>
                  <a:pt x="32295" y="1577"/>
                </a:cubicBezTo>
                <a:cubicBezTo>
                  <a:pt x="32240" y="1496"/>
                  <a:pt x="32193" y="1465"/>
                  <a:pt x="32150" y="1465"/>
                </a:cubicBezTo>
                <a:cubicBezTo>
                  <a:pt x="32085" y="1465"/>
                  <a:pt x="32033" y="1539"/>
                  <a:pt x="31980" y="1614"/>
                </a:cubicBezTo>
                <a:cubicBezTo>
                  <a:pt x="31824" y="1533"/>
                  <a:pt x="31675" y="1478"/>
                  <a:pt x="31537" y="1478"/>
                </a:cubicBezTo>
                <a:cubicBezTo>
                  <a:pt x="31357" y="1478"/>
                  <a:pt x="31197" y="1573"/>
                  <a:pt x="31067" y="1828"/>
                </a:cubicBezTo>
                <a:cubicBezTo>
                  <a:pt x="31020" y="1922"/>
                  <a:pt x="30965" y="1972"/>
                  <a:pt x="30908" y="1972"/>
                </a:cubicBezTo>
                <a:cubicBezTo>
                  <a:pt x="30852" y="1972"/>
                  <a:pt x="30795" y="1922"/>
                  <a:pt x="30744" y="1820"/>
                </a:cubicBezTo>
                <a:cubicBezTo>
                  <a:pt x="30729" y="1749"/>
                  <a:pt x="30737" y="1662"/>
                  <a:pt x="30634" y="1662"/>
                </a:cubicBezTo>
                <a:cubicBezTo>
                  <a:pt x="30630" y="1661"/>
                  <a:pt x="30626" y="1661"/>
                  <a:pt x="30621" y="1661"/>
                </a:cubicBezTo>
                <a:cubicBezTo>
                  <a:pt x="30528" y="1661"/>
                  <a:pt x="30484" y="1737"/>
                  <a:pt x="30453" y="1820"/>
                </a:cubicBezTo>
                <a:cubicBezTo>
                  <a:pt x="30438" y="1985"/>
                  <a:pt x="30752" y="2096"/>
                  <a:pt x="30540" y="2293"/>
                </a:cubicBezTo>
                <a:cubicBezTo>
                  <a:pt x="30043" y="2427"/>
                  <a:pt x="30138" y="2639"/>
                  <a:pt x="30453" y="2882"/>
                </a:cubicBezTo>
                <a:cubicBezTo>
                  <a:pt x="30430" y="2886"/>
                  <a:pt x="30406" y="2888"/>
                  <a:pt x="30381" y="2888"/>
                </a:cubicBezTo>
                <a:cubicBezTo>
                  <a:pt x="30299" y="2888"/>
                  <a:pt x="30213" y="2870"/>
                  <a:pt x="30130" y="2870"/>
                </a:cubicBezTo>
                <a:cubicBezTo>
                  <a:pt x="30040" y="2870"/>
                  <a:pt x="29953" y="2891"/>
                  <a:pt x="29879" y="2977"/>
                </a:cubicBezTo>
                <a:cubicBezTo>
                  <a:pt x="29745" y="3119"/>
                  <a:pt x="29580" y="3162"/>
                  <a:pt x="29403" y="3162"/>
                </a:cubicBezTo>
                <a:cubicBezTo>
                  <a:pt x="29373" y="3162"/>
                  <a:pt x="29343" y="3160"/>
                  <a:pt x="29312" y="3158"/>
                </a:cubicBezTo>
                <a:cubicBezTo>
                  <a:pt x="29280" y="3009"/>
                  <a:pt x="29446" y="2977"/>
                  <a:pt x="29493" y="2875"/>
                </a:cubicBezTo>
                <a:cubicBezTo>
                  <a:pt x="29580" y="2748"/>
                  <a:pt x="29697" y="2631"/>
                  <a:pt x="29752" y="2489"/>
                </a:cubicBezTo>
                <a:cubicBezTo>
                  <a:pt x="29816" y="2323"/>
                  <a:pt x="29839" y="2126"/>
                  <a:pt x="29722" y="1985"/>
                </a:cubicBezTo>
                <a:cubicBezTo>
                  <a:pt x="29684" y="1934"/>
                  <a:pt x="29637" y="1911"/>
                  <a:pt x="29588" y="1911"/>
                </a:cubicBezTo>
                <a:cubicBezTo>
                  <a:pt x="29524" y="1911"/>
                  <a:pt x="29456" y="1950"/>
                  <a:pt x="29399" y="2017"/>
                </a:cubicBezTo>
                <a:cubicBezTo>
                  <a:pt x="29050" y="2165"/>
                  <a:pt x="28765" y="2465"/>
                  <a:pt x="28363" y="2465"/>
                </a:cubicBezTo>
                <a:cubicBezTo>
                  <a:pt x="28292" y="2465"/>
                  <a:pt x="28218" y="2456"/>
                  <a:pt x="28138" y="2434"/>
                </a:cubicBezTo>
                <a:cubicBezTo>
                  <a:pt x="28136" y="2434"/>
                  <a:pt x="28133" y="2434"/>
                  <a:pt x="28130" y="2434"/>
                </a:cubicBezTo>
                <a:cubicBezTo>
                  <a:pt x="28054" y="2434"/>
                  <a:pt x="27872" y="2644"/>
                  <a:pt x="27917" y="2795"/>
                </a:cubicBezTo>
                <a:cubicBezTo>
                  <a:pt x="27936" y="2866"/>
                  <a:pt x="27983" y="2890"/>
                  <a:pt x="28039" y="2890"/>
                </a:cubicBezTo>
                <a:cubicBezTo>
                  <a:pt x="28103" y="2890"/>
                  <a:pt x="28178" y="2860"/>
                  <a:pt x="28241" y="2835"/>
                </a:cubicBezTo>
                <a:cubicBezTo>
                  <a:pt x="28297" y="2810"/>
                  <a:pt x="28349" y="2797"/>
                  <a:pt x="28396" y="2797"/>
                </a:cubicBezTo>
                <a:cubicBezTo>
                  <a:pt x="28493" y="2797"/>
                  <a:pt x="28569" y="2852"/>
                  <a:pt x="28626" y="2969"/>
                </a:cubicBezTo>
                <a:cubicBezTo>
                  <a:pt x="28410" y="3135"/>
                  <a:pt x="28143" y="3207"/>
                  <a:pt x="27894" y="3207"/>
                </a:cubicBezTo>
                <a:cubicBezTo>
                  <a:pt x="27870" y="3207"/>
                  <a:pt x="27846" y="3207"/>
                  <a:pt x="27823" y="3205"/>
                </a:cubicBezTo>
                <a:cubicBezTo>
                  <a:pt x="27802" y="3204"/>
                  <a:pt x="27782" y="3204"/>
                  <a:pt x="27762" y="3204"/>
                </a:cubicBezTo>
                <a:cubicBezTo>
                  <a:pt x="27388" y="3204"/>
                  <a:pt x="27141" y="3400"/>
                  <a:pt x="26895" y="3638"/>
                </a:cubicBezTo>
                <a:cubicBezTo>
                  <a:pt x="26831" y="3670"/>
                  <a:pt x="26776" y="3702"/>
                  <a:pt x="26714" y="3733"/>
                </a:cubicBezTo>
                <a:cubicBezTo>
                  <a:pt x="26674" y="3631"/>
                  <a:pt x="26595" y="3521"/>
                  <a:pt x="26612" y="3426"/>
                </a:cubicBezTo>
                <a:cubicBezTo>
                  <a:pt x="26635" y="3208"/>
                  <a:pt x="26572" y="3155"/>
                  <a:pt x="26484" y="3155"/>
                </a:cubicBezTo>
                <a:cubicBezTo>
                  <a:pt x="26401" y="3155"/>
                  <a:pt x="26297" y="3201"/>
                  <a:pt x="26218" y="3201"/>
                </a:cubicBezTo>
                <a:cubicBezTo>
                  <a:pt x="26207" y="3201"/>
                  <a:pt x="26197" y="3200"/>
                  <a:pt x="26187" y="3198"/>
                </a:cubicBezTo>
                <a:cubicBezTo>
                  <a:pt x="26144" y="3188"/>
                  <a:pt x="26106" y="3183"/>
                  <a:pt x="26073" y="3183"/>
                </a:cubicBezTo>
                <a:cubicBezTo>
                  <a:pt x="25874" y="3183"/>
                  <a:pt x="25840" y="3357"/>
                  <a:pt x="25848" y="3551"/>
                </a:cubicBezTo>
                <a:cubicBezTo>
                  <a:pt x="25745" y="3616"/>
                  <a:pt x="25726" y="3840"/>
                  <a:pt x="25592" y="3840"/>
                </a:cubicBezTo>
                <a:cubicBezTo>
                  <a:pt x="25563" y="3840"/>
                  <a:pt x="25528" y="3830"/>
                  <a:pt x="25486" y="3804"/>
                </a:cubicBezTo>
                <a:cubicBezTo>
                  <a:pt x="25344" y="3725"/>
                  <a:pt x="25518" y="3591"/>
                  <a:pt x="25565" y="3489"/>
                </a:cubicBezTo>
                <a:cubicBezTo>
                  <a:pt x="25652" y="3292"/>
                  <a:pt x="25576" y="3255"/>
                  <a:pt x="25478" y="3255"/>
                </a:cubicBezTo>
                <a:cubicBezTo>
                  <a:pt x="25428" y="3255"/>
                  <a:pt x="25371" y="3265"/>
                  <a:pt x="25329" y="3268"/>
                </a:cubicBezTo>
                <a:cubicBezTo>
                  <a:pt x="25037" y="3287"/>
                  <a:pt x="24730" y="3393"/>
                  <a:pt x="24449" y="3393"/>
                </a:cubicBezTo>
                <a:cubicBezTo>
                  <a:pt x="24381" y="3393"/>
                  <a:pt x="24314" y="3387"/>
                  <a:pt x="24250" y="3372"/>
                </a:cubicBezTo>
                <a:cubicBezTo>
                  <a:pt x="24176" y="3353"/>
                  <a:pt x="24111" y="3345"/>
                  <a:pt x="24054" y="3345"/>
                </a:cubicBezTo>
                <a:cubicBezTo>
                  <a:pt x="23787" y="3345"/>
                  <a:pt x="23678" y="3527"/>
                  <a:pt x="23549" y="3740"/>
                </a:cubicBezTo>
                <a:cubicBezTo>
                  <a:pt x="23515" y="3766"/>
                  <a:pt x="23485" y="3776"/>
                  <a:pt x="23457" y="3776"/>
                </a:cubicBezTo>
                <a:cubicBezTo>
                  <a:pt x="23356" y="3776"/>
                  <a:pt x="23286" y="3643"/>
                  <a:pt x="23181" y="3643"/>
                </a:cubicBezTo>
                <a:cubicBezTo>
                  <a:pt x="23173" y="3643"/>
                  <a:pt x="23164" y="3644"/>
                  <a:pt x="23156" y="3646"/>
                </a:cubicBezTo>
                <a:cubicBezTo>
                  <a:pt x="23084" y="3678"/>
                  <a:pt x="22950" y="3702"/>
                  <a:pt x="22950" y="3733"/>
                </a:cubicBezTo>
                <a:cubicBezTo>
                  <a:pt x="22953" y="3913"/>
                  <a:pt x="22919" y="3967"/>
                  <a:pt x="22870" y="3967"/>
                </a:cubicBezTo>
                <a:cubicBezTo>
                  <a:pt x="22795" y="3967"/>
                  <a:pt x="22685" y="3842"/>
                  <a:pt x="22611" y="3842"/>
                </a:cubicBezTo>
                <a:cubicBezTo>
                  <a:pt x="22606" y="3842"/>
                  <a:pt x="22601" y="3843"/>
                  <a:pt x="22597" y="3844"/>
                </a:cubicBezTo>
                <a:cubicBezTo>
                  <a:pt x="22489" y="3791"/>
                  <a:pt x="22382" y="3773"/>
                  <a:pt x="22275" y="3773"/>
                </a:cubicBezTo>
                <a:cubicBezTo>
                  <a:pt x="22049" y="3773"/>
                  <a:pt x="21825" y="3853"/>
                  <a:pt x="21598" y="3853"/>
                </a:cubicBezTo>
                <a:cubicBezTo>
                  <a:pt x="21579" y="3853"/>
                  <a:pt x="21559" y="3853"/>
                  <a:pt x="21540" y="3852"/>
                </a:cubicBezTo>
                <a:cubicBezTo>
                  <a:pt x="21455" y="3852"/>
                  <a:pt x="21351" y="3929"/>
                  <a:pt x="21384" y="4041"/>
                </a:cubicBezTo>
                <a:cubicBezTo>
                  <a:pt x="21409" y="4110"/>
                  <a:pt x="21464" y="4122"/>
                  <a:pt x="21526" y="4122"/>
                </a:cubicBezTo>
                <a:cubicBezTo>
                  <a:pt x="21562" y="4122"/>
                  <a:pt x="21600" y="4118"/>
                  <a:pt x="21635" y="4118"/>
                </a:cubicBezTo>
                <a:cubicBezTo>
                  <a:pt x="21739" y="4190"/>
                  <a:pt x="21714" y="4252"/>
                  <a:pt x="21627" y="4316"/>
                </a:cubicBezTo>
                <a:cubicBezTo>
                  <a:pt x="21463" y="4379"/>
                  <a:pt x="21304" y="4449"/>
                  <a:pt x="21147" y="4513"/>
                </a:cubicBezTo>
                <a:cubicBezTo>
                  <a:pt x="21053" y="4543"/>
                  <a:pt x="20951" y="4575"/>
                  <a:pt x="20856" y="4607"/>
                </a:cubicBezTo>
                <a:cubicBezTo>
                  <a:pt x="20785" y="4590"/>
                  <a:pt x="20683" y="4583"/>
                  <a:pt x="20690" y="4488"/>
                </a:cubicBezTo>
                <a:cubicBezTo>
                  <a:pt x="20694" y="4296"/>
                  <a:pt x="20664" y="4236"/>
                  <a:pt x="20619" y="4236"/>
                </a:cubicBezTo>
                <a:cubicBezTo>
                  <a:pt x="20550" y="4236"/>
                  <a:pt x="20444" y="4379"/>
                  <a:pt x="20369" y="4401"/>
                </a:cubicBezTo>
                <a:cubicBezTo>
                  <a:pt x="20344" y="4434"/>
                  <a:pt x="20312" y="4473"/>
                  <a:pt x="20282" y="4505"/>
                </a:cubicBezTo>
                <a:cubicBezTo>
                  <a:pt x="20282" y="4513"/>
                  <a:pt x="20282" y="4513"/>
                  <a:pt x="20274" y="4520"/>
                </a:cubicBezTo>
                <a:cubicBezTo>
                  <a:pt x="20210" y="4607"/>
                  <a:pt x="20148" y="4694"/>
                  <a:pt x="20085" y="4779"/>
                </a:cubicBezTo>
                <a:cubicBezTo>
                  <a:pt x="19944" y="4930"/>
                  <a:pt x="19745" y="4978"/>
                  <a:pt x="19479" y="5040"/>
                </a:cubicBezTo>
                <a:cubicBezTo>
                  <a:pt x="19849" y="5229"/>
                  <a:pt x="19604" y="5450"/>
                  <a:pt x="19604" y="5654"/>
                </a:cubicBezTo>
                <a:cubicBezTo>
                  <a:pt x="19573" y="5662"/>
                  <a:pt x="19549" y="5662"/>
                  <a:pt x="19519" y="5662"/>
                </a:cubicBezTo>
                <a:cubicBezTo>
                  <a:pt x="18825" y="5647"/>
                  <a:pt x="18825" y="5647"/>
                  <a:pt x="19076" y="5157"/>
                </a:cubicBezTo>
                <a:lnTo>
                  <a:pt x="19076" y="5157"/>
                </a:lnTo>
                <a:cubicBezTo>
                  <a:pt x="18833" y="5237"/>
                  <a:pt x="18636" y="5308"/>
                  <a:pt x="18432" y="5371"/>
                </a:cubicBezTo>
                <a:cubicBezTo>
                  <a:pt x="18358" y="5389"/>
                  <a:pt x="18405" y="5554"/>
                  <a:pt x="18340" y="5554"/>
                </a:cubicBezTo>
                <a:cubicBezTo>
                  <a:pt x="18322" y="5554"/>
                  <a:pt x="18297" y="5542"/>
                  <a:pt x="18258" y="5512"/>
                </a:cubicBezTo>
                <a:cubicBezTo>
                  <a:pt x="18132" y="5418"/>
                  <a:pt x="18069" y="5291"/>
                  <a:pt x="18234" y="5157"/>
                </a:cubicBezTo>
                <a:cubicBezTo>
                  <a:pt x="18281" y="5127"/>
                  <a:pt x="18328" y="5072"/>
                  <a:pt x="18258" y="4993"/>
                </a:cubicBezTo>
                <a:cubicBezTo>
                  <a:pt x="18236" y="4991"/>
                  <a:pt x="18215" y="4990"/>
                  <a:pt x="18195" y="4990"/>
                </a:cubicBezTo>
                <a:cubicBezTo>
                  <a:pt x="17817" y="4990"/>
                  <a:pt x="17805" y="5332"/>
                  <a:pt x="17746" y="5630"/>
                </a:cubicBezTo>
                <a:cubicBezTo>
                  <a:pt x="17613" y="5587"/>
                  <a:pt x="17508" y="5396"/>
                  <a:pt x="17391" y="5396"/>
                </a:cubicBezTo>
                <a:cubicBezTo>
                  <a:pt x="17335" y="5396"/>
                  <a:pt x="17277" y="5438"/>
                  <a:pt x="17212" y="5560"/>
                </a:cubicBezTo>
                <a:cubicBezTo>
                  <a:pt x="17179" y="5560"/>
                  <a:pt x="17147" y="5560"/>
                  <a:pt x="17117" y="5567"/>
                </a:cubicBezTo>
                <a:cubicBezTo>
                  <a:pt x="16590" y="5749"/>
                  <a:pt x="16133" y="6119"/>
                  <a:pt x="15566" y="6213"/>
                </a:cubicBezTo>
                <a:cubicBezTo>
                  <a:pt x="15541" y="6191"/>
                  <a:pt x="15508" y="6182"/>
                  <a:pt x="15471" y="6182"/>
                </a:cubicBezTo>
                <a:cubicBezTo>
                  <a:pt x="15417" y="6182"/>
                  <a:pt x="15354" y="6203"/>
                  <a:pt x="15297" y="6236"/>
                </a:cubicBezTo>
                <a:cubicBezTo>
                  <a:pt x="14738" y="6363"/>
                  <a:pt x="14094" y="6385"/>
                  <a:pt x="14047" y="7188"/>
                </a:cubicBezTo>
                <a:cubicBezTo>
                  <a:pt x="13952" y="7253"/>
                  <a:pt x="13858" y="7315"/>
                  <a:pt x="13763" y="7387"/>
                </a:cubicBezTo>
                <a:cubicBezTo>
                  <a:pt x="13739" y="7383"/>
                  <a:pt x="13716" y="7381"/>
                  <a:pt x="13694" y="7381"/>
                </a:cubicBezTo>
                <a:cubicBezTo>
                  <a:pt x="13377" y="7381"/>
                  <a:pt x="13359" y="7799"/>
                  <a:pt x="13085" y="7867"/>
                </a:cubicBezTo>
                <a:cubicBezTo>
                  <a:pt x="12794" y="7906"/>
                  <a:pt x="12518" y="8016"/>
                  <a:pt x="12235" y="8118"/>
                </a:cubicBezTo>
                <a:cubicBezTo>
                  <a:pt x="11630" y="8354"/>
                  <a:pt x="11031" y="8575"/>
                  <a:pt x="10377" y="8700"/>
                </a:cubicBezTo>
                <a:cubicBezTo>
                  <a:pt x="9912" y="8787"/>
                  <a:pt x="9465" y="9110"/>
                  <a:pt x="8968" y="9212"/>
                </a:cubicBezTo>
                <a:cubicBezTo>
                  <a:pt x="8890" y="9095"/>
                  <a:pt x="8614" y="9205"/>
                  <a:pt x="8662" y="8946"/>
                </a:cubicBezTo>
                <a:cubicBezTo>
                  <a:pt x="8682" y="8815"/>
                  <a:pt x="8631" y="8738"/>
                  <a:pt x="8519" y="8738"/>
                </a:cubicBezTo>
                <a:cubicBezTo>
                  <a:pt x="8509" y="8738"/>
                  <a:pt x="8499" y="8738"/>
                  <a:pt x="8488" y="8740"/>
                </a:cubicBezTo>
                <a:cubicBezTo>
                  <a:pt x="8418" y="8740"/>
                  <a:pt x="8323" y="8772"/>
                  <a:pt x="8276" y="8827"/>
                </a:cubicBezTo>
                <a:cubicBezTo>
                  <a:pt x="8165" y="8953"/>
                  <a:pt x="8323" y="9008"/>
                  <a:pt x="8371" y="9095"/>
                </a:cubicBezTo>
                <a:cubicBezTo>
                  <a:pt x="8408" y="9165"/>
                  <a:pt x="8448" y="9237"/>
                  <a:pt x="8488" y="9299"/>
                </a:cubicBezTo>
                <a:cubicBezTo>
                  <a:pt x="8323" y="9393"/>
                  <a:pt x="8219" y="9590"/>
                  <a:pt x="8008" y="9598"/>
                </a:cubicBezTo>
                <a:cubicBezTo>
                  <a:pt x="7433" y="9607"/>
                  <a:pt x="6914" y="9803"/>
                  <a:pt x="6377" y="9975"/>
                </a:cubicBezTo>
                <a:cubicBezTo>
                  <a:pt x="6299" y="9947"/>
                  <a:pt x="6244" y="9802"/>
                  <a:pt x="6166" y="9802"/>
                </a:cubicBezTo>
                <a:cubicBezTo>
                  <a:pt x="6142" y="9802"/>
                  <a:pt x="6116" y="9816"/>
                  <a:pt x="6086" y="9851"/>
                </a:cubicBezTo>
                <a:cubicBezTo>
                  <a:pt x="5875" y="10102"/>
                  <a:pt x="5567" y="10189"/>
                  <a:pt x="5323" y="10378"/>
                </a:cubicBezTo>
                <a:cubicBezTo>
                  <a:pt x="5102" y="10542"/>
                  <a:pt x="5268" y="10622"/>
                  <a:pt x="5323" y="10741"/>
                </a:cubicBezTo>
                <a:cubicBezTo>
                  <a:pt x="5221" y="10858"/>
                  <a:pt x="5072" y="10818"/>
                  <a:pt x="4945" y="10850"/>
                </a:cubicBezTo>
                <a:cubicBezTo>
                  <a:pt x="4835" y="10788"/>
                  <a:pt x="4709" y="10748"/>
                  <a:pt x="4622" y="10669"/>
                </a:cubicBezTo>
                <a:cubicBezTo>
                  <a:pt x="4581" y="10628"/>
                  <a:pt x="4629" y="10501"/>
                  <a:pt x="4542" y="10501"/>
                </a:cubicBezTo>
                <a:cubicBezTo>
                  <a:pt x="4528" y="10501"/>
                  <a:pt x="4510" y="10504"/>
                  <a:pt x="4488" y="10512"/>
                </a:cubicBezTo>
                <a:cubicBezTo>
                  <a:pt x="4386" y="10542"/>
                  <a:pt x="4338" y="10661"/>
                  <a:pt x="4386" y="10748"/>
                </a:cubicBezTo>
                <a:cubicBezTo>
                  <a:pt x="4497" y="10952"/>
                  <a:pt x="4355" y="11071"/>
                  <a:pt x="4261" y="11213"/>
                </a:cubicBezTo>
                <a:cubicBezTo>
                  <a:pt x="3670" y="11534"/>
                  <a:pt x="3048" y="11818"/>
                  <a:pt x="2543" y="12282"/>
                </a:cubicBezTo>
                <a:cubicBezTo>
                  <a:pt x="2252" y="12354"/>
                  <a:pt x="2213" y="12606"/>
                  <a:pt x="2150" y="12849"/>
                </a:cubicBezTo>
                <a:cubicBezTo>
                  <a:pt x="2118" y="12874"/>
                  <a:pt x="2079" y="12904"/>
                  <a:pt x="2048" y="12936"/>
                </a:cubicBezTo>
                <a:cubicBezTo>
                  <a:pt x="1914" y="13282"/>
                  <a:pt x="1481" y="13172"/>
                  <a:pt x="1285" y="13424"/>
                </a:cubicBezTo>
                <a:cubicBezTo>
                  <a:pt x="1221" y="13488"/>
                  <a:pt x="1158" y="13550"/>
                  <a:pt x="1096" y="13613"/>
                </a:cubicBezTo>
                <a:cubicBezTo>
                  <a:pt x="922" y="13739"/>
                  <a:pt x="1056" y="13873"/>
                  <a:pt x="1096" y="14000"/>
                </a:cubicBezTo>
                <a:cubicBezTo>
                  <a:pt x="1064" y="14030"/>
                  <a:pt x="1032" y="14062"/>
                  <a:pt x="1002" y="14095"/>
                </a:cubicBezTo>
                <a:cubicBezTo>
                  <a:pt x="947" y="14081"/>
                  <a:pt x="897" y="14074"/>
                  <a:pt x="852" y="14074"/>
                </a:cubicBezTo>
                <a:cubicBezTo>
                  <a:pt x="483" y="14074"/>
                  <a:pt x="414" y="14495"/>
                  <a:pt x="182" y="14684"/>
                </a:cubicBezTo>
                <a:cubicBezTo>
                  <a:pt x="104" y="14746"/>
                  <a:pt x="0" y="14850"/>
                  <a:pt x="142" y="14952"/>
                </a:cubicBezTo>
                <a:cubicBezTo>
                  <a:pt x="199" y="14995"/>
                  <a:pt x="263" y="15032"/>
                  <a:pt x="326" y="15032"/>
                </a:cubicBezTo>
                <a:cubicBezTo>
                  <a:pt x="377" y="15032"/>
                  <a:pt x="427" y="15008"/>
                  <a:pt x="473" y="14945"/>
                </a:cubicBezTo>
                <a:cubicBezTo>
                  <a:pt x="592" y="14794"/>
                  <a:pt x="701" y="14637"/>
                  <a:pt x="813" y="14488"/>
                </a:cubicBezTo>
                <a:lnTo>
                  <a:pt x="813" y="14480"/>
                </a:lnTo>
                <a:cubicBezTo>
                  <a:pt x="843" y="14488"/>
                  <a:pt x="875" y="14488"/>
                  <a:pt x="907" y="14488"/>
                </a:cubicBezTo>
                <a:cubicBezTo>
                  <a:pt x="964" y="14528"/>
                  <a:pt x="1015" y="14544"/>
                  <a:pt x="1064" y="14544"/>
                </a:cubicBezTo>
                <a:cubicBezTo>
                  <a:pt x="1182" y="14544"/>
                  <a:pt x="1281" y="14447"/>
                  <a:pt x="1387" y="14385"/>
                </a:cubicBezTo>
                <a:cubicBezTo>
                  <a:pt x="1398" y="14389"/>
                  <a:pt x="1409" y="14391"/>
                  <a:pt x="1420" y="14391"/>
                </a:cubicBezTo>
                <a:cubicBezTo>
                  <a:pt x="1497" y="14391"/>
                  <a:pt x="1574" y="14316"/>
                  <a:pt x="1652" y="14316"/>
                </a:cubicBezTo>
                <a:cubicBezTo>
                  <a:pt x="1690" y="14316"/>
                  <a:pt x="1727" y="14334"/>
                  <a:pt x="1765" y="14385"/>
                </a:cubicBezTo>
                <a:cubicBezTo>
                  <a:pt x="1733" y="14408"/>
                  <a:pt x="1701" y="14440"/>
                  <a:pt x="1670" y="14472"/>
                </a:cubicBezTo>
                <a:cubicBezTo>
                  <a:pt x="1544" y="14503"/>
                  <a:pt x="1434" y="14527"/>
                  <a:pt x="1449" y="14716"/>
                </a:cubicBezTo>
                <a:cubicBezTo>
                  <a:pt x="1480" y="14985"/>
                  <a:pt x="1272" y="15074"/>
                  <a:pt x="1111" y="15074"/>
                </a:cubicBezTo>
                <a:cubicBezTo>
                  <a:pt x="1065" y="15074"/>
                  <a:pt x="1023" y="15067"/>
                  <a:pt x="992" y="15054"/>
                </a:cubicBezTo>
                <a:cubicBezTo>
                  <a:pt x="908" y="15021"/>
                  <a:pt x="844" y="15007"/>
                  <a:pt x="796" y="15007"/>
                </a:cubicBezTo>
                <a:cubicBezTo>
                  <a:pt x="603" y="15007"/>
                  <a:pt x="642" y="15228"/>
                  <a:pt x="567" y="15353"/>
                </a:cubicBezTo>
                <a:cubicBezTo>
                  <a:pt x="690" y="15326"/>
                  <a:pt x="804" y="15312"/>
                  <a:pt x="915" y="15312"/>
                </a:cubicBezTo>
                <a:cubicBezTo>
                  <a:pt x="1027" y="15312"/>
                  <a:pt x="1135" y="15326"/>
                  <a:pt x="1245" y="15353"/>
                </a:cubicBezTo>
                <a:cubicBezTo>
                  <a:pt x="1272" y="15359"/>
                  <a:pt x="1297" y="15362"/>
                  <a:pt x="1319" y="15362"/>
                </a:cubicBezTo>
                <a:cubicBezTo>
                  <a:pt x="1574" y="15362"/>
                  <a:pt x="1533" y="14974"/>
                  <a:pt x="1772" y="14960"/>
                </a:cubicBezTo>
                <a:lnTo>
                  <a:pt x="1772" y="14960"/>
                </a:lnTo>
                <a:cubicBezTo>
                  <a:pt x="1740" y="15054"/>
                  <a:pt x="1710" y="15149"/>
                  <a:pt x="1678" y="15243"/>
                </a:cubicBezTo>
                <a:cubicBezTo>
                  <a:pt x="1678" y="15716"/>
                  <a:pt x="2111" y="15842"/>
                  <a:pt x="2362" y="16109"/>
                </a:cubicBezTo>
                <a:cubicBezTo>
                  <a:pt x="2449" y="16078"/>
                  <a:pt x="2543" y="16054"/>
                  <a:pt x="2630" y="16022"/>
                </a:cubicBezTo>
                <a:cubicBezTo>
                  <a:pt x="2688" y="16090"/>
                  <a:pt x="2754" y="16110"/>
                  <a:pt x="2824" y="16110"/>
                </a:cubicBezTo>
                <a:cubicBezTo>
                  <a:pt x="2918" y="16110"/>
                  <a:pt x="3018" y="16074"/>
                  <a:pt x="3112" y="16074"/>
                </a:cubicBezTo>
                <a:cubicBezTo>
                  <a:pt x="3158" y="16074"/>
                  <a:pt x="3203" y="16083"/>
                  <a:pt x="3244" y="16109"/>
                </a:cubicBezTo>
                <a:cubicBezTo>
                  <a:pt x="3212" y="16504"/>
                  <a:pt x="2757" y="16417"/>
                  <a:pt x="2638" y="16693"/>
                </a:cubicBezTo>
                <a:lnTo>
                  <a:pt x="2630" y="16693"/>
                </a:lnTo>
                <a:cubicBezTo>
                  <a:pt x="2296" y="16857"/>
                  <a:pt x="2043" y="17228"/>
                  <a:pt x="1639" y="17228"/>
                </a:cubicBezTo>
                <a:cubicBezTo>
                  <a:pt x="1559" y="17228"/>
                  <a:pt x="1473" y="17214"/>
                  <a:pt x="1379" y="17180"/>
                </a:cubicBezTo>
                <a:cubicBezTo>
                  <a:pt x="1323" y="17180"/>
                  <a:pt x="1260" y="17172"/>
                  <a:pt x="1198" y="17172"/>
                </a:cubicBezTo>
                <a:cubicBezTo>
                  <a:pt x="850" y="17354"/>
                  <a:pt x="985" y="17533"/>
                  <a:pt x="1206" y="17715"/>
                </a:cubicBezTo>
                <a:cubicBezTo>
                  <a:pt x="1332" y="17826"/>
                  <a:pt x="1559" y="17889"/>
                  <a:pt x="1395" y="18132"/>
                </a:cubicBezTo>
                <a:cubicBezTo>
                  <a:pt x="1370" y="18259"/>
                  <a:pt x="1096" y="18212"/>
                  <a:pt x="1191" y="18423"/>
                </a:cubicBezTo>
                <a:cubicBezTo>
                  <a:pt x="1191" y="18423"/>
                  <a:pt x="1191" y="18423"/>
                  <a:pt x="1191" y="18423"/>
                </a:cubicBezTo>
                <a:lnTo>
                  <a:pt x="1191" y="18423"/>
                </a:lnTo>
                <a:cubicBezTo>
                  <a:pt x="1260" y="18431"/>
                  <a:pt x="1323" y="18448"/>
                  <a:pt x="1395" y="18463"/>
                </a:cubicBezTo>
                <a:cubicBezTo>
                  <a:pt x="1370" y="18471"/>
                  <a:pt x="1347" y="18471"/>
                  <a:pt x="1323" y="18471"/>
                </a:cubicBezTo>
                <a:cubicBezTo>
                  <a:pt x="1319" y="18471"/>
                  <a:pt x="1316" y="18472"/>
                  <a:pt x="1312" y="18472"/>
                </a:cubicBezTo>
                <a:cubicBezTo>
                  <a:pt x="1277" y="18472"/>
                  <a:pt x="1234" y="18439"/>
                  <a:pt x="1191" y="18423"/>
                </a:cubicBezTo>
                <a:lnTo>
                  <a:pt x="1191" y="18423"/>
                </a:lnTo>
                <a:cubicBezTo>
                  <a:pt x="1228" y="18629"/>
                  <a:pt x="1434" y="18692"/>
                  <a:pt x="1551" y="18826"/>
                </a:cubicBezTo>
                <a:cubicBezTo>
                  <a:pt x="1559" y="18833"/>
                  <a:pt x="1571" y="18836"/>
                  <a:pt x="1585" y="18836"/>
                </a:cubicBezTo>
                <a:cubicBezTo>
                  <a:pt x="1609" y="18836"/>
                  <a:pt x="1640" y="18828"/>
                  <a:pt x="1663" y="18828"/>
                </a:cubicBezTo>
                <a:cubicBezTo>
                  <a:pt x="1697" y="18828"/>
                  <a:pt x="1716" y="18844"/>
                  <a:pt x="1678" y="18920"/>
                </a:cubicBezTo>
                <a:cubicBezTo>
                  <a:pt x="1616" y="19054"/>
                  <a:pt x="1489" y="19204"/>
                  <a:pt x="1701" y="19251"/>
                </a:cubicBezTo>
                <a:cubicBezTo>
                  <a:pt x="1726" y="19257"/>
                  <a:pt x="1751" y="19260"/>
                  <a:pt x="1774" y="19260"/>
                </a:cubicBezTo>
                <a:cubicBezTo>
                  <a:pt x="1923" y="19260"/>
                  <a:pt x="2021" y="19133"/>
                  <a:pt x="2001" y="18935"/>
                </a:cubicBezTo>
                <a:cubicBezTo>
                  <a:pt x="1994" y="18826"/>
                  <a:pt x="2071" y="18809"/>
                  <a:pt x="2158" y="18809"/>
                </a:cubicBezTo>
                <a:cubicBezTo>
                  <a:pt x="2213" y="18833"/>
                  <a:pt x="2268" y="18865"/>
                  <a:pt x="2324" y="18888"/>
                </a:cubicBezTo>
                <a:cubicBezTo>
                  <a:pt x="2332" y="18903"/>
                  <a:pt x="2332" y="18913"/>
                  <a:pt x="2339" y="18928"/>
                </a:cubicBezTo>
                <a:cubicBezTo>
                  <a:pt x="2387" y="19054"/>
                  <a:pt x="2387" y="19164"/>
                  <a:pt x="2362" y="19298"/>
                </a:cubicBezTo>
                <a:cubicBezTo>
                  <a:pt x="2317" y="19500"/>
                  <a:pt x="2353" y="19658"/>
                  <a:pt x="2539" y="19658"/>
                </a:cubicBezTo>
                <a:cubicBezTo>
                  <a:pt x="2579" y="19658"/>
                  <a:pt x="2624" y="19651"/>
                  <a:pt x="2678" y="19636"/>
                </a:cubicBezTo>
                <a:cubicBezTo>
                  <a:pt x="2698" y="19631"/>
                  <a:pt x="2715" y="19629"/>
                  <a:pt x="2729" y="19629"/>
                </a:cubicBezTo>
                <a:cubicBezTo>
                  <a:pt x="2802" y="19629"/>
                  <a:pt x="2814" y="19689"/>
                  <a:pt x="2827" y="19754"/>
                </a:cubicBezTo>
                <a:cubicBezTo>
                  <a:pt x="2882" y="19927"/>
                  <a:pt x="2844" y="20069"/>
                  <a:pt x="2749" y="20235"/>
                </a:cubicBezTo>
                <a:cubicBezTo>
                  <a:pt x="2598" y="20509"/>
                  <a:pt x="2638" y="20746"/>
                  <a:pt x="3008" y="20817"/>
                </a:cubicBezTo>
                <a:cubicBezTo>
                  <a:pt x="3237" y="20951"/>
                  <a:pt x="3458" y="21086"/>
                  <a:pt x="3229" y="21399"/>
                </a:cubicBezTo>
                <a:cubicBezTo>
                  <a:pt x="3182" y="21464"/>
                  <a:pt x="3237" y="21549"/>
                  <a:pt x="3292" y="21605"/>
                </a:cubicBezTo>
                <a:cubicBezTo>
                  <a:pt x="3284" y="21628"/>
                  <a:pt x="3284" y="21643"/>
                  <a:pt x="3292" y="21668"/>
                </a:cubicBezTo>
                <a:cubicBezTo>
                  <a:pt x="3038" y="21745"/>
                  <a:pt x="2878" y="21794"/>
                  <a:pt x="2761" y="21794"/>
                </a:cubicBezTo>
                <a:cubicBezTo>
                  <a:pt x="2558" y="21794"/>
                  <a:pt x="2483" y="21646"/>
                  <a:pt x="2268" y="21242"/>
                </a:cubicBezTo>
                <a:cubicBezTo>
                  <a:pt x="2186" y="21096"/>
                  <a:pt x="2078" y="20936"/>
                  <a:pt x="1927" y="20936"/>
                </a:cubicBezTo>
                <a:cubicBezTo>
                  <a:pt x="1876" y="20936"/>
                  <a:pt x="1819" y="20954"/>
                  <a:pt x="1757" y="20999"/>
                </a:cubicBezTo>
                <a:cubicBezTo>
                  <a:pt x="1551" y="21140"/>
                  <a:pt x="1395" y="21407"/>
                  <a:pt x="1616" y="21643"/>
                </a:cubicBezTo>
                <a:cubicBezTo>
                  <a:pt x="1788" y="21824"/>
                  <a:pt x="1780" y="21966"/>
                  <a:pt x="1670" y="22148"/>
                </a:cubicBezTo>
                <a:cubicBezTo>
                  <a:pt x="1576" y="22219"/>
                  <a:pt x="1584" y="22329"/>
                  <a:pt x="1568" y="22431"/>
                </a:cubicBezTo>
                <a:cubicBezTo>
                  <a:pt x="1111" y="22975"/>
                  <a:pt x="1276" y="23455"/>
                  <a:pt x="1852" y="23856"/>
                </a:cubicBezTo>
                <a:cubicBezTo>
                  <a:pt x="2093" y="24027"/>
                  <a:pt x="2291" y="24146"/>
                  <a:pt x="2464" y="24146"/>
                </a:cubicBezTo>
                <a:cubicBezTo>
                  <a:pt x="2641" y="24146"/>
                  <a:pt x="2790" y="24021"/>
                  <a:pt x="2929" y="23699"/>
                </a:cubicBezTo>
                <a:cubicBezTo>
                  <a:pt x="3048" y="23731"/>
                  <a:pt x="3174" y="23761"/>
                  <a:pt x="3292" y="23793"/>
                </a:cubicBezTo>
                <a:cubicBezTo>
                  <a:pt x="3677" y="24084"/>
                  <a:pt x="3677" y="24156"/>
                  <a:pt x="3277" y="24353"/>
                </a:cubicBezTo>
                <a:cubicBezTo>
                  <a:pt x="3142" y="24415"/>
                  <a:pt x="2969" y="24470"/>
                  <a:pt x="2969" y="24619"/>
                </a:cubicBezTo>
                <a:cubicBezTo>
                  <a:pt x="2969" y="24808"/>
                  <a:pt x="3182" y="24808"/>
                  <a:pt x="3324" y="24865"/>
                </a:cubicBezTo>
                <a:cubicBezTo>
                  <a:pt x="3874" y="25076"/>
                  <a:pt x="3866" y="25076"/>
                  <a:pt x="3607" y="25603"/>
                </a:cubicBezTo>
                <a:cubicBezTo>
                  <a:pt x="3600" y="25628"/>
                  <a:pt x="3607" y="25668"/>
                  <a:pt x="3607" y="25698"/>
                </a:cubicBezTo>
                <a:cubicBezTo>
                  <a:pt x="3709" y="25887"/>
                  <a:pt x="3985" y="25872"/>
                  <a:pt x="4080" y="26076"/>
                </a:cubicBezTo>
                <a:cubicBezTo>
                  <a:pt x="4185" y="26165"/>
                  <a:pt x="4292" y="26195"/>
                  <a:pt x="4400" y="26195"/>
                </a:cubicBezTo>
                <a:cubicBezTo>
                  <a:pt x="4542" y="26195"/>
                  <a:pt x="4687" y="26143"/>
                  <a:pt x="4835" y="26108"/>
                </a:cubicBezTo>
                <a:cubicBezTo>
                  <a:pt x="4874" y="26099"/>
                  <a:pt x="4913" y="26092"/>
                  <a:pt x="4950" y="26092"/>
                </a:cubicBezTo>
                <a:cubicBezTo>
                  <a:pt x="5019" y="26092"/>
                  <a:pt x="5080" y="26118"/>
                  <a:pt x="5111" y="26210"/>
                </a:cubicBezTo>
                <a:cubicBezTo>
                  <a:pt x="5140" y="26322"/>
                  <a:pt x="5135" y="26432"/>
                  <a:pt x="4989" y="26432"/>
                </a:cubicBezTo>
                <a:cubicBezTo>
                  <a:pt x="4980" y="26432"/>
                  <a:pt x="4970" y="26432"/>
                  <a:pt x="4960" y="26431"/>
                </a:cubicBezTo>
                <a:cubicBezTo>
                  <a:pt x="4875" y="26431"/>
                  <a:pt x="4788" y="26446"/>
                  <a:pt x="4788" y="26541"/>
                </a:cubicBezTo>
                <a:cubicBezTo>
                  <a:pt x="4781" y="26675"/>
                  <a:pt x="4905" y="26643"/>
                  <a:pt x="4992" y="26667"/>
                </a:cubicBezTo>
                <a:cubicBezTo>
                  <a:pt x="5111" y="26707"/>
                  <a:pt x="5047" y="26784"/>
                  <a:pt x="5032" y="26856"/>
                </a:cubicBezTo>
                <a:cubicBezTo>
                  <a:pt x="4945" y="27170"/>
                  <a:pt x="4582" y="27226"/>
                  <a:pt x="4323" y="27548"/>
                </a:cubicBezTo>
                <a:cubicBezTo>
                  <a:pt x="4416" y="27529"/>
                  <a:pt x="4499" y="27520"/>
                  <a:pt x="4573" y="27520"/>
                </a:cubicBezTo>
                <a:cubicBezTo>
                  <a:pt x="4720" y="27520"/>
                  <a:pt x="4833" y="27557"/>
                  <a:pt x="4922" y="27635"/>
                </a:cubicBezTo>
                <a:cubicBezTo>
                  <a:pt x="4677" y="27793"/>
                  <a:pt x="4418" y="27926"/>
                  <a:pt x="4142" y="28045"/>
                </a:cubicBezTo>
                <a:cubicBezTo>
                  <a:pt x="3804" y="28186"/>
                  <a:pt x="3411" y="28455"/>
                  <a:pt x="3473" y="29052"/>
                </a:cubicBezTo>
                <a:cubicBezTo>
                  <a:pt x="4497" y="28997"/>
                  <a:pt x="5300" y="28517"/>
                  <a:pt x="6071" y="27990"/>
                </a:cubicBezTo>
                <a:cubicBezTo>
                  <a:pt x="6166" y="28045"/>
                  <a:pt x="6245" y="28139"/>
                  <a:pt x="6307" y="28296"/>
                </a:cubicBezTo>
                <a:cubicBezTo>
                  <a:pt x="6343" y="28392"/>
                  <a:pt x="6446" y="28397"/>
                  <a:pt x="6548" y="28397"/>
                </a:cubicBezTo>
                <a:cubicBezTo>
                  <a:pt x="6560" y="28397"/>
                  <a:pt x="6572" y="28397"/>
                  <a:pt x="6584" y="28397"/>
                </a:cubicBezTo>
                <a:cubicBezTo>
                  <a:pt x="6605" y="28397"/>
                  <a:pt x="6626" y="28397"/>
                  <a:pt x="6645" y="28398"/>
                </a:cubicBezTo>
                <a:cubicBezTo>
                  <a:pt x="6669" y="28400"/>
                  <a:pt x="6692" y="28401"/>
                  <a:pt x="6714" y="28401"/>
                </a:cubicBezTo>
                <a:cubicBezTo>
                  <a:pt x="7015" y="28401"/>
                  <a:pt x="7271" y="28255"/>
                  <a:pt x="7528" y="28107"/>
                </a:cubicBezTo>
                <a:cubicBezTo>
                  <a:pt x="7662" y="28194"/>
                  <a:pt x="7590" y="28351"/>
                  <a:pt x="7662" y="28455"/>
                </a:cubicBezTo>
                <a:cubicBezTo>
                  <a:pt x="7736" y="28558"/>
                  <a:pt x="7818" y="28662"/>
                  <a:pt x="7941" y="28662"/>
                </a:cubicBezTo>
                <a:cubicBezTo>
                  <a:pt x="7975" y="28662"/>
                  <a:pt x="8013" y="28653"/>
                  <a:pt x="8055" y="28634"/>
                </a:cubicBezTo>
                <a:cubicBezTo>
                  <a:pt x="8219" y="28557"/>
                  <a:pt x="8331" y="28415"/>
                  <a:pt x="8276" y="28209"/>
                </a:cubicBezTo>
                <a:cubicBezTo>
                  <a:pt x="8244" y="28077"/>
                  <a:pt x="8197" y="27926"/>
                  <a:pt x="8015" y="27918"/>
                </a:cubicBezTo>
                <a:cubicBezTo>
                  <a:pt x="7889" y="27910"/>
                  <a:pt x="7772" y="27856"/>
                  <a:pt x="7851" y="27714"/>
                </a:cubicBezTo>
                <a:cubicBezTo>
                  <a:pt x="7880" y="27655"/>
                  <a:pt x="7922" y="27632"/>
                  <a:pt x="7969" y="27632"/>
                </a:cubicBezTo>
                <a:cubicBezTo>
                  <a:pt x="8023" y="27632"/>
                  <a:pt x="8084" y="27664"/>
                  <a:pt x="8134" y="27706"/>
                </a:cubicBezTo>
                <a:cubicBezTo>
                  <a:pt x="8221" y="27787"/>
                  <a:pt x="8313" y="27827"/>
                  <a:pt x="8421" y="27827"/>
                </a:cubicBezTo>
                <a:cubicBezTo>
                  <a:pt x="8440" y="27827"/>
                  <a:pt x="8460" y="27826"/>
                  <a:pt x="8480" y="27824"/>
                </a:cubicBezTo>
                <a:cubicBezTo>
                  <a:pt x="8654" y="27926"/>
                  <a:pt x="8495" y="28179"/>
                  <a:pt x="8677" y="28281"/>
                </a:cubicBezTo>
                <a:cubicBezTo>
                  <a:pt x="8877" y="28400"/>
                  <a:pt x="9070" y="28463"/>
                  <a:pt x="9268" y="28463"/>
                </a:cubicBezTo>
                <a:cubicBezTo>
                  <a:pt x="9451" y="28463"/>
                  <a:pt x="9639" y="28409"/>
                  <a:pt x="9843" y="28296"/>
                </a:cubicBezTo>
                <a:cubicBezTo>
                  <a:pt x="10010" y="28200"/>
                  <a:pt x="10191" y="28137"/>
                  <a:pt x="10361" y="28137"/>
                </a:cubicBezTo>
                <a:cubicBezTo>
                  <a:pt x="10599" y="28137"/>
                  <a:pt x="10815" y="28261"/>
                  <a:pt x="10944" y="28596"/>
                </a:cubicBezTo>
                <a:cubicBezTo>
                  <a:pt x="10999" y="28737"/>
                  <a:pt x="11097" y="28870"/>
                  <a:pt x="11240" y="28870"/>
                </a:cubicBezTo>
                <a:cubicBezTo>
                  <a:pt x="11306" y="28870"/>
                  <a:pt x="11380" y="28843"/>
                  <a:pt x="11464" y="28776"/>
                </a:cubicBezTo>
                <a:cubicBezTo>
                  <a:pt x="11591" y="28709"/>
                  <a:pt x="11717" y="28644"/>
                  <a:pt x="11843" y="28644"/>
                </a:cubicBezTo>
                <a:cubicBezTo>
                  <a:pt x="11937" y="28644"/>
                  <a:pt x="12031" y="28679"/>
                  <a:pt x="12125" y="28776"/>
                </a:cubicBezTo>
                <a:cubicBezTo>
                  <a:pt x="12193" y="28905"/>
                  <a:pt x="12017" y="29223"/>
                  <a:pt x="12178" y="29223"/>
                </a:cubicBezTo>
                <a:cubicBezTo>
                  <a:pt x="12206" y="29223"/>
                  <a:pt x="12242" y="29214"/>
                  <a:pt x="12291" y="29193"/>
                </a:cubicBezTo>
                <a:cubicBezTo>
                  <a:pt x="12479" y="29113"/>
                  <a:pt x="12631" y="29045"/>
                  <a:pt x="12795" y="29045"/>
                </a:cubicBezTo>
                <a:cubicBezTo>
                  <a:pt x="12885" y="29045"/>
                  <a:pt x="12979" y="29066"/>
                  <a:pt x="13085" y="29116"/>
                </a:cubicBezTo>
                <a:cubicBezTo>
                  <a:pt x="13096" y="29122"/>
                  <a:pt x="13108" y="29124"/>
                  <a:pt x="13120" y="29124"/>
                </a:cubicBezTo>
                <a:cubicBezTo>
                  <a:pt x="13191" y="29124"/>
                  <a:pt x="13263" y="29038"/>
                  <a:pt x="13291" y="28957"/>
                </a:cubicBezTo>
                <a:cubicBezTo>
                  <a:pt x="13362" y="28725"/>
                  <a:pt x="13428" y="28640"/>
                  <a:pt x="13492" y="28640"/>
                </a:cubicBezTo>
                <a:cubicBezTo>
                  <a:pt x="13582" y="28640"/>
                  <a:pt x="13667" y="28809"/>
                  <a:pt x="13756" y="28974"/>
                </a:cubicBezTo>
                <a:cubicBezTo>
                  <a:pt x="13880" y="29407"/>
                  <a:pt x="14408" y="29305"/>
                  <a:pt x="14621" y="29626"/>
                </a:cubicBezTo>
                <a:cubicBezTo>
                  <a:pt x="14589" y="29636"/>
                  <a:pt x="14566" y="29636"/>
                  <a:pt x="14542" y="29643"/>
                </a:cubicBezTo>
                <a:cubicBezTo>
                  <a:pt x="14460" y="29728"/>
                  <a:pt x="14378" y="29757"/>
                  <a:pt x="14296" y="29757"/>
                </a:cubicBezTo>
                <a:cubicBezTo>
                  <a:pt x="14173" y="29757"/>
                  <a:pt x="14051" y="29693"/>
                  <a:pt x="13928" y="29651"/>
                </a:cubicBezTo>
                <a:cubicBezTo>
                  <a:pt x="13905" y="29651"/>
                  <a:pt x="13880" y="29643"/>
                  <a:pt x="13858" y="29636"/>
                </a:cubicBezTo>
                <a:cubicBezTo>
                  <a:pt x="13828" y="29530"/>
                  <a:pt x="13772" y="29503"/>
                  <a:pt x="13707" y="29503"/>
                </a:cubicBezTo>
                <a:cubicBezTo>
                  <a:pt x="13639" y="29503"/>
                  <a:pt x="13562" y="29532"/>
                  <a:pt x="13492" y="29532"/>
                </a:cubicBezTo>
                <a:cubicBezTo>
                  <a:pt x="13449" y="29532"/>
                  <a:pt x="13410" y="29521"/>
                  <a:pt x="13378" y="29484"/>
                </a:cubicBezTo>
                <a:cubicBezTo>
                  <a:pt x="13295" y="29388"/>
                  <a:pt x="13219" y="29350"/>
                  <a:pt x="13148" y="29350"/>
                </a:cubicBezTo>
                <a:cubicBezTo>
                  <a:pt x="13029" y="29350"/>
                  <a:pt x="12924" y="29455"/>
                  <a:pt x="12826" y="29564"/>
                </a:cubicBezTo>
                <a:cubicBezTo>
                  <a:pt x="12716" y="29683"/>
                  <a:pt x="12612" y="29800"/>
                  <a:pt x="12510" y="29927"/>
                </a:cubicBezTo>
                <a:cubicBezTo>
                  <a:pt x="12346" y="30131"/>
                  <a:pt x="12416" y="30476"/>
                  <a:pt x="12117" y="30611"/>
                </a:cubicBezTo>
                <a:cubicBezTo>
                  <a:pt x="12085" y="30524"/>
                  <a:pt x="12055" y="30439"/>
                  <a:pt x="12008" y="30359"/>
                </a:cubicBezTo>
                <a:cubicBezTo>
                  <a:pt x="11944" y="30265"/>
                  <a:pt x="11991" y="30091"/>
                  <a:pt x="11834" y="30061"/>
                </a:cubicBezTo>
                <a:cubicBezTo>
                  <a:pt x="11825" y="30059"/>
                  <a:pt x="11817" y="30058"/>
                  <a:pt x="11809" y="30058"/>
                </a:cubicBezTo>
                <a:cubicBezTo>
                  <a:pt x="11735" y="30058"/>
                  <a:pt x="11682" y="30123"/>
                  <a:pt x="11660" y="30193"/>
                </a:cubicBezTo>
                <a:cubicBezTo>
                  <a:pt x="11630" y="30327"/>
                  <a:pt x="11551" y="30454"/>
                  <a:pt x="11685" y="30588"/>
                </a:cubicBezTo>
                <a:cubicBezTo>
                  <a:pt x="11787" y="30682"/>
                  <a:pt x="11881" y="30792"/>
                  <a:pt x="12038" y="30792"/>
                </a:cubicBezTo>
                <a:cubicBezTo>
                  <a:pt x="12322" y="30769"/>
                  <a:pt x="12575" y="30690"/>
                  <a:pt x="12707" y="30406"/>
                </a:cubicBezTo>
                <a:lnTo>
                  <a:pt x="12707" y="30399"/>
                </a:lnTo>
                <a:cubicBezTo>
                  <a:pt x="12849" y="30572"/>
                  <a:pt x="12934" y="30842"/>
                  <a:pt x="13176" y="30842"/>
                </a:cubicBezTo>
                <a:cubicBezTo>
                  <a:pt x="13229" y="30842"/>
                  <a:pt x="13290" y="30829"/>
                  <a:pt x="13361" y="30800"/>
                </a:cubicBezTo>
                <a:lnTo>
                  <a:pt x="13361" y="30800"/>
                </a:lnTo>
                <a:cubicBezTo>
                  <a:pt x="13306" y="30966"/>
                  <a:pt x="13211" y="31130"/>
                  <a:pt x="13244" y="31327"/>
                </a:cubicBezTo>
                <a:cubicBezTo>
                  <a:pt x="13629" y="31272"/>
                  <a:pt x="13527" y="31021"/>
                  <a:pt x="13480" y="30800"/>
                </a:cubicBezTo>
                <a:cubicBezTo>
                  <a:pt x="13510" y="30760"/>
                  <a:pt x="13542" y="30730"/>
                  <a:pt x="13574" y="30690"/>
                </a:cubicBezTo>
                <a:cubicBezTo>
                  <a:pt x="13661" y="30697"/>
                  <a:pt x="13746" y="30697"/>
                  <a:pt x="13841" y="30705"/>
                </a:cubicBezTo>
                <a:cubicBezTo>
                  <a:pt x="13900" y="30866"/>
                  <a:pt x="13749" y="31168"/>
                  <a:pt x="14058" y="31168"/>
                </a:cubicBezTo>
                <a:cubicBezTo>
                  <a:pt x="14083" y="31168"/>
                  <a:pt x="14110" y="31166"/>
                  <a:pt x="14141" y="31162"/>
                </a:cubicBezTo>
                <a:cubicBezTo>
                  <a:pt x="14266" y="31170"/>
                  <a:pt x="14400" y="31170"/>
                  <a:pt x="14527" y="31170"/>
                </a:cubicBezTo>
                <a:cubicBezTo>
                  <a:pt x="14502" y="31162"/>
                  <a:pt x="14494" y="31147"/>
                  <a:pt x="14494" y="31130"/>
                </a:cubicBezTo>
                <a:lnTo>
                  <a:pt x="14494" y="31130"/>
                </a:lnTo>
                <a:cubicBezTo>
                  <a:pt x="14502" y="31147"/>
                  <a:pt x="14511" y="31162"/>
                  <a:pt x="14527" y="31170"/>
                </a:cubicBezTo>
                <a:cubicBezTo>
                  <a:pt x="14559" y="31177"/>
                  <a:pt x="14581" y="31177"/>
                  <a:pt x="14613" y="31185"/>
                </a:cubicBezTo>
                <a:cubicBezTo>
                  <a:pt x="14691" y="31247"/>
                  <a:pt x="14774" y="31264"/>
                  <a:pt x="14859" y="31264"/>
                </a:cubicBezTo>
                <a:cubicBezTo>
                  <a:pt x="14969" y="31264"/>
                  <a:pt x="15082" y="31235"/>
                  <a:pt x="15191" y="31235"/>
                </a:cubicBezTo>
                <a:cubicBezTo>
                  <a:pt x="15258" y="31235"/>
                  <a:pt x="15323" y="31246"/>
                  <a:pt x="15384" y="31279"/>
                </a:cubicBezTo>
                <a:cubicBezTo>
                  <a:pt x="15564" y="31367"/>
                  <a:pt x="15739" y="31420"/>
                  <a:pt x="15932" y="31420"/>
                </a:cubicBezTo>
                <a:cubicBezTo>
                  <a:pt x="16001" y="31420"/>
                  <a:pt x="16073" y="31413"/>
                  <a:pt x="16148" y="31398"/>
                </a:cubicBezTo>
                <a:cubicBezTo>
                  <a:pt x="16511" y="31336"/>
                  <a:pt x="16888" y="31336"/>
                  <a:pt x="17266" y="31327"/>
                </a:cubicBezTo>
                <a:lnTo>
                  <a:pt x="17266" y="31327"/>
                </a:lnTo>
                <a:cubicBezTo>
                  <a:pt x="17204" y="31431"/>
                  <a:pt x="17147" y="31540"/>
                  <a:pt x="17085" y="31642"/>
                </a:cubicBezTo>
                <a:cubicBezTo>
                  <a:pt x="16605" y="32209"/>
                  <a:pt x="16590" y="32918"/>
                  <a:pt x="16533" y="33604"/>
                </a:cubicBezTo>
                <a:cubicBezTo>
                  <a:pt x="16486" y="34154"/>
                  <a:pt x="16773" y="34412"/>
                  <a:pt x="17284" y="34412"/>
                </a:cubicBezTo>
                <a:cubicBezTo>
                  <a:pt x="17371" y="34412"/>
                  <a:pt x="17465" y="34404"/>
                  <a:pt x="17565" y="34390"/>
                </a:cubicBezTo>
                <a:cubicBezTo>
                  <a:pt x="18746" y="34208"/>
                  <a:pt x="19745" y="33634"/>
                  <a:pt x="20707" y="32965"/>
                </a:cubicBezTo>
                <a:cubicBezTo>
                  <a:pt x="20777" y="32903"/>
                  <a:pt x="20841" y="32831"/>
                  <a:pt x="20926" y="32791"/>
                </a:cubicBezTo>
                <a:cubicBezTo>
                  <a:pt x="20983" y="32791"/>
                  <a:pt x="21038" y="32776"/>
                  <a:pt x="21077" y="32744"/>
                </a:cubicBezTo>
                <a:cubicBezTo>
                  <a:pt x="21376" y="32634"/>
                  <a:pt x="21682" y="32525"/>
                  <a:pt x="21863" y="32241"/>
                </a:cubicBezTo>
                <a:cubicBezTo>
                  <a:pt x="22360" y="32052"/>
                  <a:pt x="22786" y="31752"/>
                  <a:pt x="23203" y="31438"/>
                </a:cubicBezTo>
                <a:cubicBezTo>
                  <a:pt x="23360" y="31351"/>
                  <a:pt x="23517" y="31264"/>
                  <a:pt x="23666" y="31170"/>
                </a:cubicBezTo>
                <a:cubicBezTo>
                  <a:pt x="23794" y="31228"/>
                  <a:pt x="23925" y="31254"/>
                  <a:pt x="24059" y="31254"/>
                </a:cubicBezTo>
                <a:cubicBezTo>
                  <a:pt x="24091" y="31254"/>
                  <a:pt x="24123" y="31252"/>
                  <a:pt x="24155" y="31249"/>
                </a:cubicBezTo>
                <a:cubicBezTo>
                  <a:pt x="25036" y="31162"/>
                  <a:pt x="25918" y="31060"/>
                  <a:pt x="26801" y="30966"/>
                </a:cubicBezTo>
                <a:cubicBezTo>
                  <a:pt x="26831" y="30973"/>
                  <a:pt x="26863" y="30973"/>
                  <a:pt x="26895" y="30981"/>
                </a:cubicBezTo>
                <a:cubicBezTo>
                  <a:pt x="26981" y="31038"/>
                  <a:pt x="27064" y="31068"/>
                  <a:pt x="27148" y="31068"/>
                </a:cubicBezTo>
                <a:cubicBezTo>
                  <a:pt x="27226" y="31068"/>
                  <a:pt x="27304" y="31042"/>
                  <a:pt x="27383" y="30988"/>
                </a:cubicBezTo>
                <a:cubicBezTo>
                  <a:pt x="27997" y="30966"/>
                  <a:pt x="28611" y="30988"/>
                  <a:pt x="29202" y="30792"/>
                </a:cubicBezTo>
                <a:cubicBezTo>
                  <a:pt x="29320" y="30829"/>
                  <a:pt x="29436" y="30842"/>
                  <a:pt x="29552" y="30842"/>
                </a:cubicBezTo>
                <a:cubicBezTo>
                  <a:pt x="29844" y="30842"/>
                  <a:pt x="30134" y="30758"/>
                  <a:pt x="30432" y="30758"/>
                </a:cubicBezTo>
                <a:cubicBezTo>
                  <a:pt x="30491" y="30758"/>
                  <a:pt x="30550" y="30761"/>
                  <a:pt x="30610" y="30769"/>
                </a:cubicBezTo>
                <a:cubicBezTo>
                  <a:pt x="30720" y="30785"/>
                  <a:pt x="30830" y="30791"/>
                  <a:pt x="30939" y="30791"/>
                </a:cubicBezTo>
                <a:cubicBezTo>
                  <a:pt x="31496" y="30791"/>
                  <a:pt x="32053" y="30627"/>
                  <a:pt x="32596" y="30627"/>
                </a:cubicBezTo>
                <a:cubicBezTo>
                  <a:pt x="32609" y="30627"/>
                  <a:pt x="32621" y="30627"/>
                  <a:pt x="32634" y="30628"/>
                </a:cubicBezTo>
                <a:cubicBezTo>
                  <a:pt x="32687" y="30629"/>
                  <a:pt x="32741" y="30629"/>
                  <a:pt x="32795" y="30629"/>
                </a:cubicBezTo>
                <a:cubicBezTo>
                  <a:pt x="33412" y="30629"/>
                  <a:pt x="34025" y="30565"/>
                  <a:pt x="34645" y="30565"/>
                </a:cubicBezTo>
                <a:cubicBezTo>
                  <a:pt x="34746" y="30565"/>
                  <a:pt x="34847" y="30567"/>
                  <a:pt x="34948" y="30571"/>
                </a:cubicBezTo>
                <a:cubicBezTo>
                  <a:pt x="35010" y="30573"/>
                  <a:pt x="35071" y="30574"/>
                  <a:pt x="35132" y="30574"/>
                </a:cubicBezTo>
                <a:cubicBezTo>
                  <a:pt x="36147" y="30574"/>
                  <a:pt x="37144" y="30300"/>
                  <a:pt x="38170" y="30300"/>
                </a:cubicBezTo>
                <a:cubicBezTo>
                  <a:pt x="38243" y="30300"/>
                  <a:pt x="38316" y="30301"/>
                  <a:pt x="38389" y="30304"/>
                </a:cubicBezTo>
                <a:cubicBezTo>
                  <a:pt x="38477" y="30308"/>
                  <a:pt x="38566" y="30310"/>
                  <a:pt x="38655" y="30310"/>
                </a:cubicBezTo>
                <a:cubicBezTo>
                  <a:pt x="38975" y="30310"/>
                  <a:pt x="39299" y="30291"/>
                  <a:pt x="39622" y="30291"/>
                </a:cubicBezTo>
                <a:cubicBezTo>
                  <a:pt x="39762" y="30291"/>
                  <a:pt x="39903" y="30294"/>
                  <a:pt x="40042" y="30304"/>
                </a:cubicBezTo>
                <a:lnTo>
                  <a:pt x="40057" y="30304"/>
                </a:lnTo>
                <a:cubicBezTo>
                  <a:pt x="40057" y="30406"/>
                  <a:pt x="40067" y="30509"/>
                  <a:pt x="40074" y="30611"/>
                </a:cubicBezTo>
                <a:cubicBezTo>
                  <a:pt x="40105" y="31170"/>
                  <a:pt x="40594" y="31587"/>
                  <a:pt x="41144" y="31620"/>
                </a:cubicBezTo>
                <a:cubicBezTo>
                  <a:pt x="41275" y="31626"/>
                  <a:pt x="41406" y="31630"/>
                  <a:pt x="41536" y="31630"/>
                </a:cubicBezTo>
                <a:cubicBezTo>
                  <a:pt x="42164" y="31630"/>
                  <a:pt x="42776" y="31542"/>
                  <a:pt x="43356" y="31249"/>
                </a:cubicBezTo>
                <a:cubicBezTo>
                  <a:pt x="43383" y="31248"/>
                  <a:pt x="43409" y="31248"/>
                  <a:pt x="43436" y="31248"/>
                </a:cubicBezTo>
                <a:cubicBezTo>
                  <a:pt x="43473" y="31248"/>
                  <a:pt x="43510" y="31249"/>
                  <a:pt x="43547" y="31249"/>
                </a:cubicBezTo>
                <a:cubicBezTo>
                  <a:pt x="43756" y="31249"/>
                  <a:pt x="43966" y="31235"/>
                  <a:pt x="44129" y="31060"/>
                </a:cubicBezTo>
                <a:cubicBezTo>
                  <a:pt x="44144" y="31062"/>
                  <a:pt x="44158" y="31063"/>
                  <a:pt x="44172" y="31063"/>
                </a:cubicBezTo>
                <a:cubicBezTo>
                  <a:pt x="44217" y="31063"/>
                  <a:pt x="44259" y="31053"/>
                  <a:pt x="44301" y="31028"/>
                </a:cubicBezTo>
                <a:cubicBezTo>
                  <a:pt x="45082" y="30871"/>
                  <a:pt x="45783" y="30541"/>
                  <a:pt x="46474" y="30178"/>
                </a:cubicBezTo>
                <a:cubicBezTo>
                  <a:pt x="46529" y="30170"/>
                  <a:pt x="46586" y="30138"/>
                  <a:pt x="46623" y="30099"/>
                </a:cubicBezTo>
                <a:cubicBezTo>
                  <a:pt x="46790" y="30021"/>
                  <a:pt x="46963" y="29942"/>
                  <a:pt x="47088" y="29808"/>
                </a:cubicBezTo>
                <a:cubicBezTo>
                  <a:pt x="47207" y="29800"/>
                  <a:pt x="47317" y="29792"/>
                  <a:pt x="47436" y="29785"/>
                </a:cubicBezTo>
                <a:cubicBezTo>
                  <a:pt x="47449" y="29784"/>
                  <a:pt x="47462" y="29784"/>
                  <a:pt x="47475" y="29784"/>
                </a:cubicBezTo>
                <a:cubicBezTo>
                  <a:pt x="47684" y="29784"/>
                  <a:pt x="47902" y="29860"/>
                  <a:pt x="48115" y="29860"/>
                </a:cubicBezTo>
                <a:cubicBezTo>
                  <a:pt x="48242" y="29860"/>
                  <a:pt x="48368" y="29833"/>
                  <a:pt x="48490" y="29745"/>
                </a:cubicBezTo>
                <a:cubicBezTo>
                  <a:pt x="48500" y="29745"/>
                  <a:pt x="48510" y="29745"/>
                  <a:pt x="48519" y="29745"/>
                </a:cubicBezTo>
                <a:cubicBezTo>
                  <a:pt x="49023" y="29745"/>
                  <a:pt x="49522" y="29594"/>
                  <a:pt x="50028" y="29594"/>
                </a:cubicBezTo>
                <a:cubicBezTo>
                  <a:pt x="50152" y="29594"/>
                  <a:pt x="50277" y="29603"/>
                  <a:pt x="50402" y="29626"/>
                </a:cubicBezTo>
                <a:cubicBezTo>
                  <a:pt x="50426" y="29633"/>
                  <a:pt x="50448" y="29637"/>
                  <a:pt x="50470" y="29637"/>
                </a:cubicBezTo>
                <a:cubicBezTo>
                  <a:pt x="50544" y="29637"/>
                  <a:pt x="50609" y="29599"/>
                  <a:pt x="50671" y="29556"/>
                </a:cubicBezTo>
                <a:cubicBezTo>
                  <a:pt x="50839" y="29606"/>
                  <a:pt x="51009" y="29623"/>
                  <a:pt x="51178" y="29623"/>
                </a:cubicBezTo>
                <a:cubicBezTo>
                  <a:pt x="51536" y="29623"/>
                  <a:pt x="51895" y="29548"/>
                  <a:pt x="52252" y="29548"/>
                </a:cubicBezTo>
                <a:cubicBezTo>
                  <a:pt x="52318" y="29548"/>
                  <a:pt x="52384" y="29550"/>
                  <a:pt x="52451" y="29556"/>
                </a:cubicBezTo>
                <a:cubicBezTo>
                  <a:pt x="52488" y="29559"/>
                  <a:pt x="52525" y="29560"/>
                  <a:pt x="52562" y="29560"/>
                </a:cubicBezTo>
                <a:cubicBezTo>
                  <a:pt x="52836" y="29560"/>
                  <a:pt x="53067" y="29481"/>
                  <a:pt x="53269" y="29273"/>
                </a:cubicBezTo>
                <a:cubicBezTo>
                  <a:pt x="53374" y="29333"/>
                  <a:pt x="53481" y="29353"/>
                  <a:pt x="53590" y="29353"/>
                </a:cubicBezTo>
                <a:cubicBezTo>
                  <a:pt x="53794" y="29353"/>
                  <a:pt x="54003" y="29283"/>
                  <a:pt x="54211" y="29283"/>
                </a:cubicBezTo>
                <a:cubicBezTo>
                  <a:pt x="54295" y="29283"/>
                  <a:pt x="54380" y="29295"/>
                  <a:pt x="54465" y="29328"/>
                </a:cubicBezTo>
                <a:cubicBezTo>
                  <a:pt x="54629" y="29395"/>
                  <a:pt x="54846" y="29467"/>
                  <a:pt x="55022" y="29467"/>
                </a:cubicBezTo>
                <a:cubicBezTo>
                  <a:pt x="55091" y="29467"/>
                  <a:pt x="55154" y="29456"/>
                  <a:pt x="55205" y="29430"/>
                </a:cubicBezTo>
                <a:cubicBezTo>
                  <a:pt x="55432" y="29306"/>
                  <a:pt x="55658" y="29269"/>
                  <a:pt x="55883" y="29269"/>
                </a:cubicBezTo>
                <a:cubicBezTo>
                  <a:pt x="56213" y="29269"/>
                  <a:pt x="56543" y="29348"/>
                  <a:pt x="56873" y="29348"/>
                </a:cubicBezTo>
                <a:cubicBezTo>
                  <a:pt x="56921" y="29348"/>
                  <a:pt x="56968" y="29346"/>
                  <a:pt x="57016" y="29343"/>
                </a:cubicBezTo>
                <a:cubicBezTo>
                  <a:pt x="57046" y="29340"/>
                  <a:pt x="57078" y="29339"/>
                  <a:pt x="57109" y="29339"/>
                </a:cubicBezTo>
                <a:cubicBezTo>
                  <a:pt x="57218" y="29339"/>
                  <a:pt x="57328" y="29352"/>
                  <a:pt x="57438" y="29352"/>
                </a:cubicBezTo>
                <a:cubicBezTo>
                  <a:pt x="57562" y="29352"/>
                  <a:pt x="57686" y="29335"/>
                  <a:pt x="57804" y="29265"/>
                </a:cubicBezTo>
                <a:lnTo>
                  <a:pt x="57836" y="29265"/>
                </a:lnTo>
                <a:lnTo>
                  <a:pt x="57866" y="29258"/>
                </a:lnTo>
                <a:cubicBezTo>
                  <a:pt x="57973" y="29316"/>
                  <a:pt x="58077" y="29358"/>
                  <a:pt x="58173" y="29358"/>
                </a:cubicBezTo>
                <a:cubicBezTo>
                  <a:pt x="58282" y="29358"/>
                  <a:pt x="58382" y="29305"/>
                  <a:pt x="58465" y="29163"/>
                </a:cubicBezTo>
                <a:cubicBezTo>
                  <a:pt x="58522" y="29100"/>
                  <a:pt x="58578" y="29080"/>
                  <a:pt x="58635" y="29080"/>
                </a:cubicBezTo>
                <a:cubicBezTo>
                  <a:pt x="58736" y="29080"/>
                  <a:pt x="58837" y="29144"/>
                  <a:pt x="58937" y="29154"/>
                </a:cubicBezTo>
                <a:cubicBezTo>
                  <a:pt x="59006" y="29219"/>
                  <a:pt x="59073" y="29243"/>
                  <a:pt x="59140" y="29243"/>
                </a:cubicBezTo>
                <a:cubicBezTo>
                  <a:pt x="59233" y="29243"/>
                  <a:pt x="59325" y="29196"/>
                  <a:pt x="59417" y="29154"/>
                </a:cubicBezTo>
                <a:cubicBezTo>
                  <a:pt x="59449" y="29154"/>
                  <a:pt x="59481" y="29154"/>
                  <a:pt x="59512" y="29163"/>
                </a:cubicBezTo>
                <a:cubicBezTo>
                  <a:pt x="59675" y="29215"/>
                  <a:pt x="59839" y="29258"/>
                  <a:pt x="60004" y="29258"/>
                </a:cubicBezTo>
                <a:cubicBezTo>
                  <a:pt x="60063" y="29258"/>
                  <a:pt x="60121" y="29253"/>
                  <a:pt x="60181" y="29241"/>
                </a:cubicBezTo>
                <a:cubicBezTo>
                  <a:pt x="60202" y="29244"/>
                  <a:pt x="60224" y="29246"/>
                  <a:pt x="60245" y="29246"/>
                </a:cubicBezTo>
                <a:cubicBezTo>
                  <a:pt x="60403" y="29246"/>
                  <a:pt x="60530" y="29148"/>
                  <a:pt x="60677" y="29107"/>
                </a:cubicBezTo>
                <a:cubicBezTo>
                  <a:pt x="60816" y="29070"/>
                  <a:pt x="60941" y="28984"/>
                  <a:pt x="61084" y="28984"/>
                </a:cubicBezTo>
                <a:cubicBezTo>
                  <a:pt x="61127" y="28984"/>
                  <a:pt x="61172" y="28992"/>
                  <a:pt x="61220" y="29012"/>
                </a:cubicBezTo>
                <a:cubicBezTo>
                  <a:pt x="61519" y="29134"/>
                  <a:pt x="61816" y="29183"/>
                  <a:pt x="62111" y="29183"/>
                </a:cubicBezTo>
                <a:cubicBezTo>
                  <a:pt x="62526" y="29183"/>
                  <a:pt x="62937" y="29086"/>
                  <a:pt x="63345" y="28957"/>
                </a:cubicBezTo>
                <a:cubicBezTo>
                  <a:pt x="63378" y="28974"/>
                  <a:pt x="63402" y="28974"/>
                  <a:pt x="63432" y="28974"/>
                </a:cubicBezTo>
                <a:cubicBezTo>
                  <a:pt x="63534" y="29068"/>
                  <a:pt x="63679" y="29137"/>
                  <a:pt x="63790" y="29137"/>
                </a:cubicBezTo>
                <a:cubicBezTo>
                  <a:pt x="63818" y="29137"/>
                  <a:pt x="63843" y="29133"/>
                  <a:pt x="63865" y="29124"/>
                </a:cubicBezTo>
                <a:cubicBezTo>
                  <a:pt x="64051" y="29038"/>
                  <a:pt x="64238" y="29012"/>
                  <a:pt x="64424" y="29012"/>
                </a:cubicBezTo>
                <a:cubicBezTo>
                  <a:pt x="64713" y="29012"/>
                  <a:pt x="65001" y="29074"/>
                  <a:pt x="65287" y="29074"/>
                </a:cubicBezTo>
                <a:cubicBezTo>
                  <a:pt x="65378" y="29074"/>
                  <a:pt x="65468" y="29068"/>
                  <a:pt x="65558" y="29052"/>
                </a:cubicBezTo>
                <a:cubicBezTo>
                  <a:pt x="65581" y="29052"/>
                  <a:pt x="65604" y="29052"/>
                  <a:pt x="65627" y="29052"/>
                </a:cubicBezTo>
                <a:cubicBezTo>
                  <a:pt x="66116" y="29052"/>
                  <a:pt x="66605" y="28977"/>
                  <a:pt x="67087" y="28870"/>
                </a:cubicBezTo>
                <a:cubicBezTo>
                  <a:pt x="67164" y="28974"/>
                  <a:pt x="67262" y="29030"/>
                  <a:pt x="67377" y="29030"/>
                </a:cubicBezTo>
                <a:cubicBezTo>
                  <a:pt x="67402" y="29030"/>
                  <a:pt x="67428" y="29027"/>
                  <a:pt x="67455" y="29021"/>
                </a:cubicBezTo>
                <a:cubicBezTo>
                  <a:pt x="67616" y="28984"/>
                  <a:pt x="67779" y="28974"/>
                  <a:pt x="67942" y="28974"/>
                </a:cubicBezTo>
                <a:cubicBezTo>
                  <a:pt x="68127" y="28974"/>
                  <a:pt x="68314" y="28987"/>
                  <a:pt x="68498" y="28987"/>
                </a:cubicBezTo>
                <a:cubicBezTo>
                  <a:pt x="68735" y="28987"/>
                  <a:pt x="68969" y="28966"/>
                  <a:pt x="69195" y="28870"/>
                </a:cubicBezTo>
                <a:cubicBezTo>
                  <a:pt x="69310" y="28930"/>
                  <a:pt x="69425" y="28958"/>
                  <a:pt x="69539" y="28958"/>
                </a:cubicBezTo>
                <a:cubicBezTo>
                  <a:pt x="69652" y="28958"/>
                  <a:pt x="69764" y="28931"/>
                  <a:pt x="69874" y="28880"/>
                </a:cubicBezTo>
                <a:cubicBezTo>
                  <a:pt x="70083" y="28942"/>
                  <a:pt x="70293" y="28963"/>
                  <a:pt x="70504" y="28963"/>
                </a:cubicBezTo>
                <a:cubicBezTo>
                  <a:pt x="70980" y="28963"/>
                  <a:pt x="71458" y="28853"/>
                  <a:pt x="71934" y="28853"/>
                </a:cubicBezTo>
                <a:cubicBezTo>
                  <a:pt x="72150" y="28853"/>
                  <a:pt x="72366" y="28876"/>
                  <a:pt x="72581" y="28942"/>
                </a:cubicBezTo>
                <a:cubicBezTo>
                  <a:pt x="72607" y="28950"/>
                  <a:pt x="72634" y="28953"/>
                  <a:pt x="72662" y="28953"/>
                </a:cubicBezTo>
                <a:cubicBezTo>
                  <a:pt x="72743" y="28953"/>
                  <a:pt x="72830" y="28927"/>
                  <a:pt x="72912" y="28927"/>
                </a:cubicBezTo>
                <a:cubicBezTo>
                  <a:pt x="73248" y="28927"/>
                  <a:pt x="73588" y="28904"/>
                  <a:pt x="73927" y="28904"/>
                </a:cubicBezTo>
                <a:cubicBezTo>
                  <a:pt x="74119" y="28904"/>
                  <a:pt x="74312" y="28911"/>
                  <a:pt x="74503" y="28935"/>
                </a:cubicBezTo>
                <a:cubicBezTo>
                  <a:pt x="74591" y="28945"/>
                  <a:pt x="74678" y="28949"/>
                  <a:pt x="74766" y="28949"/>
                </a:cubicBezTo>
                <a:cubicBezTo>
                  <a:pt x="75173" y="28949"/>
                  <a:pt x="75580" y="28859"/>
                  <a:pt x="75992" y="28859"/>
                </a:cubicBezTo>
                <a:cubicBezTo>
                  <a:pt x="76174" y="28859"/>
                  <a:pt x="76357" y="28877"/>
                  <a:pt x="76542" y="28927"/>
                </a:cubicBezTo>
                <a:cubicBezTo>
                  <a:pt x="76569" y="28935"/>
                  <a:pt x="76597" y="28938"/>
                  <a:pt x="76627" y="28938"/>
                </a:cubicBezTo>
                <a:cubicBezTo>
                  <a:pt x="76789" y="28938"/>
                  <a:pt x="76986" y="28840"/>
                  <a:pt x="77181" y="28840"/>
                </a:cubicBezTo>
                <a:cubicBezTo>
                  <a:pt x="77239" y="28840"/>
                  <a:pt x="77296" y="28849"/>
                  <a:pt x="77352" y="28870"/>
                </a:cubicBezTo>
                <a:cubicBezTo>
                  <a:pt x="77635" y="28866"/>
                  <a:pt x="77919" y="28861"/>
                  <a:pt x="78202" y="28861"/>
                </a:cubicBezTo>
                <a:cubicBezTo>
                  <a:pt x="78808" y="28861"/>
                  <a:pt x="79415" y="28883"/>
                  <a:pt x="80020" y="28974"/>
                </a:cubicBezTo>
                <a:cubicBezTo>
                  <a:pt x="80077" y="28982"/>
                  <a:pt x="80134" y="28986"/>
                  <a:pt x="80188" y="28986"/>
                </a:cubicBezTo>
                <a:cubicBezTo>
                  <a:pt x="80404" y="28986"/>
                  <a:pt x="80594" y="28915"/>
                  <a:pt x="80714" y="28681"/>
                </a:cubicBezTo>
                <a:cubicBezTo>
                  <a:pt x="80746" y="28619"/>
                  <a:pt x="80785" y="28557"/>
                  <a:pt x="80816" y="28485"/>
                </a:cubicBezTo>
                <a:cubicBezTo>
                  <a:pt x="80859" y="28461"/>
                  <a:pt x="80900" y="28444"/>
                  <a:pt x="80941" y="28444"/>
                </a:cubicBezTo>
                <a:cubicBezTo>
                  <a:pt x="80983" y="28444"/>
                  <a:pt x="81025" y="28462"/>
                  <a:pt x="81069" y="28509"/>
                </a:cubicBezTo>
                <a:cubicBezTo>
                  <a:pt x="81148" y="28600"/>
                  <a:pt x="81246" y="28680"/>
                  <a:pt x="81355" y="28680"/>
                </a:cubicBezTo>
                <a:cubicBezTo>
                  <a:pt x="81407" y="28680"/>
                  <a:pt x="81461" y="28662"/>
                  <a:pt x="81517" y="28619"/>
                </a:cubicBezTo>
                <a:cubicBezTo>
                  <a:pt x="81658" y="28509"/>
                  <a:pt x="81730" y="28343"/>
                  <a:pt x="81588" y="28162"/>
                </a:cubicBezTo>
                <a:cubicBezTo>
                  <a:pt x="81494" y="28052"/>
                  <a:pt x="81588" y="28005"/>
                  <a:pt x="81666" y="27950"/>
                </a:cubicBezTo>
                <a:cubicBezTo>
                  <a:pt x="81768" y="27871"/>
                  <a:pt x="81902" y="27754"/>
                  <a:pt x="81847" y="27652"/>
                </a:cubicBezTo>
                <a:cubicBezTo>
                  <a:pt x="81658" y="27274"/>
                  <a:pt x="81957" y="27147"/>
                  <a:pt x="82155" y="26958"/>
                </a:cubicBezTo>
                <a:cubicBezTo>
                  <a:pt x="82196" y="26932"/>
                  <a:pt x="82240" y="26900"/>
                  <a:pt x="82287" y="26900"/>
                </a:cubicBezTo>
                <a:cubicBezTo>
                  <a:pt x="82313" y="26900"/>
                  <a:pt x="82339" y="26909"/>
                  <a:pt x="82367" y="26934"/>
                </a:cubicBezTo>
                <a:cubicBezTo>
                  <a:pt x="82461" y="27013"/>
                  <a:pt x="82352" y="27068"/>
                  <a:pt x="82335" y="27132"/>
                </a:cubicBezTo>
                <a:cubicBezTo>
                  <a:pt x="82170" y="27155"/>
                  <a:pt x="82051" y="27234"/>
                  <a:pt x="82068" y="27406"/>
                </a:cubicBezTo>
                <a:cubicBezTo>
                  <a:pt x="82097" y="27613"/>
                  <a:pt x="82251" y="27620"/>
                  <a:pt x="82407" y="27620"/>
                </a:cubicBezTo>
                <a:cubicBezTo>
                  <a:pt x="82417" y="27620"/>
                  <a:pt x="82428" y="27619"/>
                  <a:pt x="82439" y="27619"/>
                </a:cubicBezTo>
                <a:cubicBezTo>
                  <a:pt x="82533" y="27619"/>
                  <a:pt x="82628" y="27612"/>
                  <a:pt x="82722" y="27612"/>
                </a:cubicBezTo>
                <a:cubicBezTo>
                  <a:pt x="82732" y="27612"/>
                  <a:pt x="82741" y="27613"/>
                  <a:pt x="82750" y="27613"/>
                </a:cubicBezTo>
                <a:cubicBezTo>
                  <a:pt x="82894" y="27613"/>
                  <a:pt x="83012" y="27557"/>
                  <a:pt x="83108" y="27438"/>
                </a:cubicBezTo>
                <a:cubicBezTo>
                  <a:pt x="83170" y="27431"/>
                  <a:pt x="83232" y="27431"/>
                  <a:pt x="83297" y="27423"/>
                </a:cubicBezTo>
                <a:cubicBezTo>
                  <a:pt x="83327" y="27426"/>
                  <a:pt x="83357" y="27428"/>
                  <a:pt x="83386" y="27428"/>
                </a:cubicBezTo>
                <a:cubicBezTo>
                  <a:pt x="83570" y="27428"/>
                  <a:pt x="83734" y="27363"/>
                  <a:pt x="83809" y="27187"/>
                </a:cubicBezTo>
                <a:cubicBezTo>
                  <a:pt x="83856" y="27092"/>
                  <a:pt x="83903" y="26896"/>
                  <a:pt x="83674" y="26864"/>
                </a:cubicBezTo>
                <a:cubicBezTo>
                  <a:pt x="83620" y="26824"/>
                  <a:pt x="83563" y="26784"/>
                  <a:pt x="83508" y="26745"/>
                </a:cubicBezTo>
                <a:cubicBezTo>
                  <a:pt x="83508" y="26737"/>
                  <a:pt x="83508" y="26730"/>
                  <a:pt x="83501" y="26722"/>
                </a:cubicBezTo>
                <a:cubicBezTo>
                  <a:pt x="83508" y="26714"/>
                  <a:pt x="83516" y="26707"/>
                  <a:pt x="83525" y="26690"/>
                </a:cubicBezTo>
                <a:cubicBezTo>
                  <a:pt x="83525" y="26682"/>
                  <a:pt x="83508" y="26675"/>
                  <a:pt x="83493" y="26667"/>
                </a:cubicBezTo>
                <a:cubicBezTo>
                  <a:pt x="83493" y="26650"/>
                  <a:pt x="83493" y="26628"/>
                  <a:pt x="83486" y="26612"/>
                </a:cubicBezTo>
                <a:cubicBezTo>
                  <a:pt x="83674" y="26469"/>
                  <a:pt x="83783" y="26390"/>
                  <a:pt x="83884" y="26390"/>
                </a:cubicBezTo>
                <a:cubicBezTo>
                  <a:pt x="84016" y="26390"/>
                  <a:pt x="84135" y="26523"/>
                  <a:pt x="84398" y="26816"/>
                </a:cubicBezTo>
                <a:cubicBezTo>
                  <a:pt x="84473" y="26834"/>
                  <a:pt x="84546" y="26841"/>
                  <a:pt x="84618" y="26841"/>
                </a:cubicBezTo>
                <a:cubicBezTo>
                  <a:pt x="84941" y="26841"/>
                  <a:pt x="85240" y="26695"/>
                  <a:pt x="85556" y="26643"/>
                </a:cubicBezTo>
                <a:cubicBezTo>
                  <a:pt x="85674" y="26635"/>
                  <a:pt x="85793" y="26628"/>
                  <a:pt x="85910" y="26620"/>
                </a:cubicBezTo>
                <a:cubicBezTo>
                  <a:pt x="86051" y="26565"/>
                  <a:pt x="86186" y="26508"/>
                  <a:pt x="86327" y="26454"/>
                </a:cubicBezTo>
                <a:cubicBezTo>
                  <a:pt x="86437" y="26564"/>
                  <a:pt x="86546" y="26601"/>
                  <a:pt x="86655" y="26601"/>
                </a:cubicBezTo>
                <a:cubicBezTo>
                  <a:pt x="86889" y="26601"/>
                  <a:pt x="87121" y="26425"/>
                  <a:pt x="87358" y="26425"/>
                </a:cubicBezTo>
                <a:cubicBezTo>
                  <a:pt x="87395" y="26425"/>
                  <a:pt x="87432" y="26429"/>
                  <a:pt x="87469" y="26439"/>
                </a:cubicBezTo>
                <a:cubicBezTo>
                  <a:pt x="87461" y="26367"/>
                  <a:pt x="87453" y="26320"/>
                  <a:pt x="87453" y="26272"/>
                </a:cubicBezTo>
                <a:lnTo>
                  <a:pt x="87453" y="26272"/>
                </a:lnTo>
                <a:cubicBezTo>
                  <a:pt x="87484" y="26312"/>
                  <a:pt x="87501" y="26367"/>
                  <a:pt x="87469" y="26439"/>
                </a:cubicBezTo>
                <a:cubicBezTo>
                  <a:pt x="87489" y="26441"/>
                  <a:pt x="87510" y="26442"/>
                  <a:pt x="87530" y="26442"/>
                </a:cubicBezTo>
                <a:cubicBezTo>
                  <a:pt x="87662" y="26442"/>
                  <a:pt x="87780" y="26397"/>
                  <a:pt x="87862" y="26282"/>
                </a:cubicBezTo>
                <a:cubicBezTo>
                  <a:pt x="88051" y="26272"/>
                  <a:pt x="88239" y="26257"/>
                  <a:pt x="88428" y="26250"/>
                </a:cubicBezTo>
                <a:cubicBezTo>
                  <a:pt x="88500" y="26250"/>
                  <a:pt x="88570" y="26242"/>
                  <a:pt x="88642" y="26242"/>
                </a:cubicBezTo>
                <a:cubicBezTo>
                  <a:pt x="88830" y="26242"/>
                  <a:pt x="89027" y="26267"/>
                  <a:pt x="89213" y="26267"/>
                </a:cubicBezTo>
                <a:cubicBezTo>
                  <a:pt x="89339" y="26267"/>
                  <a:pt x="89460" y="26256"/>
                  <a:pt x="89572" y="26217"/>
                </a:cubicBezTo>
                <a:cubicBezTo>
                  <a:pt x="89736" y="26163"/>
                  <a:pt x="89515" y="26083"/>
                  <a:pt x="89430" y="26036"/>
                </a:cubicBezTo>
                <a:cubicBezTo>
                  <a:pt x="89154" y="25515"/>
                  <a:pt x="89057" y="25332"/>
                  <a:pt x="88811" y="25332"/>
                </a:cubicBezTo>
                <a:cubicBezTo>
                  <a:pt x="88677" y="25332"/>
                  <a:pt x="88499" y="25386"/>
                  <a:pt x="88224" y="25469"/>
                </a:cubicBezTo>
                <a:cubicBezTo>
                  <a:pt x="88170" y="25494"/>
                  <a:pt x="88107" y="25501"/>
                  <a:pt x="88043" y="25509"/>
                </a:cubicBezTo>
                <a:cubicBezTo>
                  <a:pt x="87778" y="25509"/>
                  <a:pt x="87499" y="25469"/>
                  <a:pt x="87230" y="25469"/>
                </a:cubicBezTo>
                <a:cubicBezTo>
                  <a:pt x="87085" y="25469"/>
                  <a:pt x="86942" y="25481"/>
                  <a:pt x="86807" y="25516"/>
                </a:cubicBezTo>
                <a:cubicBezTo>
                  <a:pt x="85736" y="25792"/>
                  <a:pt x="84659" y="25951"/>
                  <a:pt x="83563" y="26029"/>
                </a:cubicBezTo>
                <a:cubicBezTo>
                  <a:pt x="83531" y="25915"/>
                  <a:pt x="83542" y="25830"/>
                  <a:pt x="83669" y="25830"/>
                </a:cubicBezTo>
                <a:cubicBezTo>
                  <a:pt x="83692" y="25830"/>
                  <a:pt x="83720" y="25833"/>
                  <a:pt x="83752" y="25840"/>
                </a:cubicBezTo>
                <a:cubicBezTo>
                  <a:pt x="83799" y="25851"/>
                  <a:pt x="83842" y="25863"/>
                  <a:pt x="83880" y="25863"/>
                </a:cubicBezTo>
                <a:cubicBezTo>
                  <a:pt x="83927" y="25863"/>
                  <a:pt x="83966" y="25845"/>
                  <a:pt x="83998" y="25785"/>
                </a:cubicBezTo>
                <a:cubicBezTo>
                  <a:pt x="84045" y="25698"/>
                  <a:pt x="83958" y="25643"/>
                  <a:pt x="83903" y="25596"/>
                </a:cubicBezTo>
                <a:cubicBezTo>
                  <a:pt x="83862" y="25558"/>
                  <a:pt x="83821" y="25541"/>
                  <a:pt x="83781" y="25541"/>
                </a:cubicBezTo>
                <a:cubicBezTo>
                  <a:pt x="83736" y="25541"/>
                  <a:pt x="83692" y="25563"/>
                  <a:pt x="83650" y="25603"/>
                </a:cubicBezTo>
                <a:cubicBezTo>
                  <a:pt x="83501" y="25753"/>
                  <a:pt x="83297" y="25840"/>
                  <a:pt x="83217" y="26053"/>
                </a:cubicBezTo>
                <a:cubicBezTo>
                  <a:pt x="82847" y="26076"/>
                  <a:pt x="82469" y="26083"/>
                  <a:pt x="82099" y="26093"/>
                </a:cubicBezTo>
                <a:lnTo>
                  <a:pt x="82091" y="26093"/>
                </a:lnTo>
                <a:cubicBezTo>
                  <a:pt x="82084" y="26083"/>
                  <a:pt x="82068" y="26083"/>
                  <a:pt x="82061" y="26083"/>
                </a:cubicBezTo>
                <a:cubicBezTo>
                  <a:pt x="81855" y="25942"/>
                  <a:pt x="81981" y="25894"/>
                  <a:pt x="82116" y="25809"/>
                </a:cubicBezTo>
                <a:cubicBezTo>
                  <a:pt x="82414" y="25620"/>
                  <a:pt x="82461" y="25439"/>
                  <a:pt x="82051" y="25320"/>
                </a:cubicBezTo>
                <a:cubicBezTo>
                  <a:pt x="82084" y="25218"/>
                  <a:pt x="82146" y="25163"/>
                  <a:pt x="82240" y="25123"/>
                </a:cubicBezTo>
                <a:lnTo>
                  <a:pt x="82682" y="25123"/>
                </a:lnTo>
                <a:cubicBezTo>
                  <a:pt x="82832" y="25290"/>
                  <a:pt x="82422" y="25345"/>
                  <a:pt x="82618" y="25516"/>
                </a:cubicBezTo>
                <a:cubicBezTo>
                  <a:pt x="82643" y="25641"/>
                  <a:pt x="82711" y="25706"/>
                  <a:pt x="82807" y="25706"/>
                </a:cubicBezTo>
                <a:cubicBezTo>
                  <a:pt x="82834" y="25706"/>
                  <a:pt x="82863" y="25701"/>
                  <a:pt x="82894" y="25690"/>
                </a:cubicBezTo>
                <a:cubicBezTo>
                  <a:pt x="83068" y="25628"/>
                  <a:pt x="82941" y="25509"/>
                  <a:pt x="82919" y="25414"/>
                </a:cubicBezTo>
                <a:cubicBezTo>
                  <a:pt x="82981" y="25352"/>
                  <a:pt x="83043" y="25290"/>
                  <a:pt x="83108" y="25226"/>
                </a:cubicBezTo>
                <a:cubicBezTo>
                  <a:pt x="83446" y="25054"/>
                  <a:pt x="83903" y="25233"/>
                  <a:pt x="84162" y="24848"/>
                </a:cubicBezTo>
                <a:cubicBezTo>
                  <a:pt x="84304" y="24800"/>
                  <a:pt x="84375" y="24706"/>
                  <a:pt x="84351" y="24557"/>
                </a:cubicBezTo>
                <a:cubicBezTo>
                  <a:pt x="84358" y="24525"/>
                  <a:pt x="84366" y="24502"/>
                  <a:pt x="84366" y="24470"/>
                </a:cubicBezTo>
                <a:cubicBezTo>
                  <a:pt x="84540" y="24234"/>
                  <a:pt x="84965" y="24116"/>
                  <a:pt x="84736" y="23691"/>
                </a:cubicBezTo>
                <a:cubicBezTo>
                  <a:pt x="84634" y="23550"/>
                  <a:pt x="84398" y="23597"/>
                  <a:pt x="84343" y="23391"/>
                </a:cubicBezTo>
                <a:cubicBezTo>
                  <a:pt x="84430" y="23226"/>
                  <a:pt x="84674" y="23164"/>
                  <a:pt x="84634" y="22918"/>
                </a:cubicBezTo>
                <a:cubicBezTo>
                  <a:pt x="84642" y="22896"/>
                  <a:pt x="84649" y="22864"/>
                  <a:pt x="84659" y="22841"/>
                </a:cubicBezTo>
                <a:cubicBezTo>
                  <a:pt x="84700" y="22843"/>
                  <a:pt x="84741" y="22845"/>
                  <a:pt x="84781" y="22845"/>
                </a:cubicBezTo>
                <a:cubicBezTo>
                  <a:pt x="85003" y="22845"/>
                  <a:pt x="85207" y="22796"/>
                  <a:pt x="85320" y="22550"/>
                </a:cubicBezTo>
                <a:cubicBezTo>
                  <a:pt x="85452" y="22234"/>
                  <a:pt x="85509" y="21951"/>
                  <a:pt x="85161" y="21730"/>
                </a:cubicBezTo>
                <a:cubicBezTo>
                  <a:pt x="84980" y="21613"/>
                  <a:pt x="85005" y="21447"/>
                  <a:pt x="85084" y="21265"/>
                </a:cubicBezTo>
                <a:cubicBezTo>
                  <a:pt x="85296" y="20746"/>
                  <a:pt x="85146" y="20549"/>
                  <a:pt x="84547" y="20541"/>
                </a:cubicBezTo>
                <a:cubicBezTo>
                  <a:pt x="84391" y="20407"/>
                  <a:pt x="84224" y="20273"/>
                  <a:pt x="84067" y="20141"/>
                </a:cubicBezTo>
                <a:cubicBezTo>
                  <a:pt x="84067" y="20116"/>
                  <a:pt x="84060" y="20084"/>
                  <a:pt x="84052" y="20062"/>
                </a:cubicBezTo>
                <a:cubicBezTo>
                  <a:pt x="83944" y="19889"/>
                  <a:pt x="83839" y="19698"/>
                  <a:pt x="83671" y="19698"/>
                </a:cubicBezTo>
                <a:cubicBezTo>
                  <a:pt x="83594" y="19698"/>
                  <a:pt x="83502" y="19739"/>
                  <a:pt x="83391" y="19840"/>
                </a:cubicBezTo>
                <a:cubicBezTo>
                  <a:pt x="83278" y="19914"/>
                  <a:pt x="83163" y="19948"/>
                  <a:pt x="83056" y="19948"/>
                </a:cubicBezTo>
                <a:cubicBezTo>
                  <a:pt x="82887" y="19948"/>
                  <a:pt x="82737" y="19862"/>
                  <a:pt x="82650" y="19706"/>
                </a:cubicBezTo>
                <a:cubicBezTo>
                  <a:pt x="82569" y="19554"/>
                  <a:pt x="82495" y="19503"/>
                  <a:pt x="82422" y="19503"/>
                </a:cubicBezTo>
                <a:cubicBezTo>
                  <a:pt x="82333" y="19503"/>
                  <a:pt x="82246" y="19580"/>
                  <a:pt x="82146" y="19644"/>
                </a:cubicBezTo>
                <a:cubicBezTo>
                  <a:pt x="82068" y="19649"/>
                  <a:pt x="81987" y="19655"/>
                  <a:pt x="81907" y="19655"/>
                </a:cubicBezTo>
                <a:cubicBezTo>
                  <a:pt x="81873" y="19655"/>
                  <a:pt x="81840" y="19654"/>
                  <a:pt x="81808" y="19652"/>
                </a:cubicBezTo>
                <a:cubicBezTo>
                  <a:pt x="81673" y="19644"/>
                  <a:pt x="81469" y="19652"/>
                  <a:pt x="81422" y="19582"/>
                </a:cubicBezTo>
                <a:cubicBezTo>
                  <a:pt x="81313" y="19400"/>
                  <a:pt x="81532" y="19313"/>
                  <a:pt x="81619" y="19196"/>
                </a:cubicBezTo>
                <a:cubicBezTo>
                  <a:pt x="81698" y="19092"/>
                  <a:pt x="81808" y="18975"/>
                  <a:pt x="81666" y="18873"/>
                </a:cubicBezTo>
                <a:cubicBezTo>
                  <a:pt x="81519" y="18765"/>
                  <a:pt x="81357" y="18642"/>
                  <a:pt x="81198" y="18642"/>
                </a:cubicBezTo>
                <a:cubicBezTo>
                  <a:pt x="81102" y="18642"/>
                  <a:pt x="81007" y="18687"/>
                  <a:pt x="80918" y="18809"/>
                </a:cubicBezTo>
                <a:cubicBezTo>
                  <a:pt x="80793" y="18990"/>
                  <a:pt x="80328" y="19234"/>
                  <a:pt x="80895" y="19487"/>
                </a:cubicBezTo>
                <a:cubicBezTo>
                  <a:pt x="81099" y="19582"/>
                  <a:pt x="80965" y="19723"/>
                  <a:pt x="80880" y="19840"/>
                </a:cubicBezTo>
                <a:cubicBezTo>
                  <a:pt x="80604" y="19833"/>
                  <a:pt x="80328" y="19833"/>
                  <a:pt x="80045" y="19833"/>
                </a:cubicBezTo>
                <a:cubicBezTo>
                  <a:pt x="79855" y="19573"/>
                  <a:pt x="79454" y="19406"/>
                  <a:pt x="79089" y="19406"/>
                </a:cubicBezTo>
                <a:cubicBezTo>
                  <a:pt x="78923" y="19406"/>
                  <a:pt x="78764" y="19441"/>
                  <a:pt x="78635" y="19517"/>
                </a:cubicBezTo>
                <a:cubicBezTo>
                  <a:pt x="78544" y="19569"/>
                  <a:pt x="78468" y="19607"/>
                  <a:pt x="78397" y="19607"/>
                </a:cubicBezTo>
                <a:cubicBezTo>
                  <a:pt x="78327" y="19607"/>
                  <a:pt x="78262" y="19569"/>
                  <a:pt x="78195" y="19470"/>
                </a:cubicBezTo>
                <a:cubicBezTo>
                  <a:pt x="78130" y="19381"/>
                  <a:pt x="78047" y="19363"/>
                  <a:pt x="77960" y="19363"/>
                </a:cubicBezTo>
                <a:cubicBezTo>
                  <a:pt x="77904" y="19363"/>
                  <a:pt x="77846" y="19371"/>
                  <a:pt x="77790" y="19371"/>
                </a:cubicBezTo>
                <a:cubicBezTo>
                  <a:pt x="77772" y="19371"/>
                  <a:pt x="77755" y="19370"/>
                  <a:pt x="77738" y="19368"/>
                </a:cubicBezTo>
                <a:cubicBezTo>
                  <a:pt x="77675" y="19338"/>
                  <a:pt x="77611" y="19306"/>
                  <a:pt x="77549" y="19281"/>
                </a:cubicBezTo>
                <a:cubicBezTo>
                  <a:pt x="77472" y="19153"/>
                  <a:pt x="77385" y="19080"/>
                  <a:pt x="77284" y="19080"/>
                </a:cubicBezTo>
                <a:cubicBezTo>
                  <a:pt x="77218" y="19080"/>
                  <a:pt x="77146" y="19111"/>
                  <a:pt x="77069" y="19179"/>
                </a:cubicBezTo>
                <a:cubicBezTo>
                  <a:pt x="76974" y="19187"/>
                  <a:pt x="76880" y="19187"/>
                  <a:pt x="76785" y="19187"/>
                </a:cubicBezTo>
                <a:cubicBezTo>
                  <a:pt x="76753" y="19156"/>
                  <a:pt x="76714" y="19124"/>
                  <a:pt x="76683" y="19085"/>
                </a:cubicBezTo>
                <a:cubicBezTo>
                  <a:pt x="76761" y="19077"/>
                  <a:pt x="76833" y="19070"/>
                  <a:pt x="76880" y="18990"/>
                </a:cubicBezTo>
                <a:cubicBezTo>
                  <a:pt x="77022" y="18968"/>
                  <a:pt x="77163" y="18913"/>
                  <a:pt x="77258" y="18794"/>
                </a:cubicBezTo>
                <a:cubicBezTo>
                  <a:pt x="77280" y="18786"/>
                  <a:pt x="77313" y="18786"/>
                  <a:pt x="77345" y="18786"/>
                </a:cubicBezTo>
                <a:cubicBezTo>
                  <a:pt x="77599" y="18951"/>
                  <a:pt x="77861" y="19042"/>
                  <a:pt x="78133" y="19042"/>
                </a:cubicBezTo>
                <a:cubicBezTo>
                  <a:pt x="78317" y="19042"/>
                  <a:pt x="78504" y="19001"/>
                  <a:pt x="78698" y="18913"/>
                </a:cubicBezTo>
                <a:cubicBezTo>
                  <a:pt x="78762" y="18881"/>
                  <a:pt x="78824" y="18841"/>
                  <a:pt x="78886" y="18809"/>
                </a:cubicBezTo>
                <a:cubicBezTo>
                  <a:pt x="78903" y="18808"/>
                  <a:pt x="78918" y="18808"/>
                  <a:pt x="78932" y="18808"/>
                </a:cubicBezTo>
                <a:cubicBezTo>
                  <a:pt x="79405" y="18808"/>
                  <a:pt x="78996" y="19044"/>
                  <a:pt x="78943" y="19243"/>
                </a:cubicBezTo>
                <a:cubicBezTo>
                  <a:pt x="79220" y="19116"/>
                  <a:pt x="79465" y="19003"/>
                  <a:pt x="79724" y="19003"/>
                </a:cubicBezTo>
                <a:cubicBezTo>
                  <a:pt x="79803" y="19003"/>
                  <a:pt x="79883" y="19014"/>
                  <a:pt x="79965" y="19037"/>
                </a:cubicBezTo>
                <a:cubicBezTo>
                  <a:pt x="80046" y="19061"/>
                  <a:pt x="80134" y="19082"/>
                  <a:pt x="80220" y="19082"/>
                </a:cubicBezTo>
                <a:cubicBezTo>
                  <a:pt x="80335" y="19082"/>
                  <a:pt x="80447" y="19045"/>
                  <a:pt x="80532" y="18928"/>
                </a:cubicBezTo>
                <a:cubicBezTo>
                  <a:pt x="80721" y="18667"/>
                  <a:pt x="80241" y="18724"/>
                  <a:pt x="80321" y="18510"/>
                </a:cubicBezTo>
                <a:cubicBezTo>
                  <a:pt x="79878" y="18478"/>
                  <a:pt x="79431" y="18455"/>
                  <a:pt x="78990" y="18408"/>
                </a:cubicBezTo>
                <a:cubicBezTo>
                  <a:pt x="78772" y="18388"/>
                  <a:pt x="78587" y="18213"/>
                  <a:pt x="78366" y="18213"/>
                </a:cubicBezTo>
                <a:cubicBezTo>
                  <a:pt x="78324" y="18213"/>
                  <a:pt x="78280" y="18219"/>
                  <a:pt x="78235" y="18234"/>
                </a:cubicBezTo>
                <a:cubicBezTo>
                  <a:pt x="78195" y="18219"/>
                  <a:pt x="78153" y="18214"/>
                  <a:pt x="78109" y="18214"/>
                </a:cubicBezTo>
                <a:cubicBezTo>
                  <a:pt x="78019" y="18214"/>
                  <a:pt x="77923" y="18236"/>
                  <a:pt x="77834" y="18236"/>
                </a:cubicBezTo>
                <a:cubicBezTo>
                  <a:pt x="77719" y="18236"/>
                  <a:pt x="77615" y="18199"/>
                  <a:pt x="77549" y="18030"/>
                </a:cubicBezTo>
                <a:cubicBezTo>
                  <a:pt x="77581" y="17998"/>
                  <a:pt x="77611" y="17976"/>
                  <a:pt x="77643" y="17943"/>
                </a:cubicBezTo>
                <a:cubicBezTo>
                  <a:pt x="78158" y="17898"/>
                  <a:pt x="78513" y="17429"/>
                  <a:pt x="79044" y="17429"/>
                </a:cubicBezTo>
                <a:cubicBezTo>
                  <a:pt x="79065" y="17429"/>
                  <a:pt x="79086" y="17430"/>
                  <a:pt x="79108" y="17431"/>
                </a:cubicBezTo>
                <a:cubicBezTo>
                  <a:pt x="78903" y="17242"/>
                  <a:pt x="78596" y="17416"/>
                  <a:pt x="78424" y="17101"/>
                </a:cubicBezTo>
                <a:lnTo>
                  <a:pt x="78424" y="17101"/>
                </a:lnTo>
                <a:cubicBezTo>
                  <a:pt x="78614" y="17105"/>
                  <a:pt x="78793" y="17144"/>
                  <a:pt x="78964" y="17144"/>
                </a:cubicBezTo>
                <a:cubicBezTo>
                  <a:pt x="79067" y="17144"/>
                  <a:pt x="79167" y="17130"/>
                  <a:pt x="79264" y="17086"/>
                </a:cubicBezTo>
                <a:cubicBezTo>
                  <a:pt x="79359" y="17146"/>
                  <a:pt x="79449" y="17182"/>
                  <a:pt x="79535" y="17182"/>
                </a:cubicBezTo>
                <a:cubicBezTo>
                  <a:pt x="79630" y="17182"/>
                  <a:pt x="79721" y="17138"/>
                  <a:pt x="79809" y="17031"/>
                </a:cubicBezTo>
                <a:cubicBezTo>
                  <a:pt x="79591" y="16867"/>
                  <a:pt x="79999" y="16424"/>
                  <a:pt x="79510" y="16424"/>
                </a:cubicBezTo>
                <a:cubicBezTo>
                  <a:pt x="79502" y="16424"/>
                  <a:pt x="79494" y="16424"/>
                  <a:pt x="79485" y="16424"/>
                </a:cubicBezTo>
                <a:cubicBezTo>
                  <a:pt x="79580" y="16235"/>
                  <a:pt x="79801" y="16228"/>
                  <a:pt x="79848" y="16007"/>
                </a:cubicBezTo>
                <a:cubicBezTo>
                  <a:pt x="79664" y="16007"/>
                  <a:pt x="79484" y="16010"/>
                  <a:pt x="79305" y="16010"/>
                </a:cubicBezTo>
                <a:cubicBezTo>
                  <a:pt x="79215" y="16010"/>
                  <a:pt x="79126" y="16009"/>
                  <a:pt x="79038" y="16007"/>
                </a:cubicBezTo>
                <a:cubicBezTo>
                  <a:pt x="78951" y="16007"/>
                  <a:pt x="78886" y="15944"/>
                  <a:pt x="78911" y="15850"/>
                </a:cubicBezTo>
                <a:cubicBezTo>
                  <a:pt x="78916" y="15794"/>
                  <a:pt x="78957" y="15758"/>
                  <a:pt x="78998" y="15758"/>
                </a:cubicBezTo>
                <a:cubicBezTo>
                  <a:pt x="79014" y="15758"/>
                  <a:pt x="79031" y="15764"/>
                  <a:pt x="79045" y="15778"/>
                </a:cubicBezTo>
                <a:cubicBezTo>
                  <a:pt x="79162" y="15883"/>
                  <a:pt x="79280" y="15916"/>
                  <a:pt x="79399" y="15916"/>
                </a:cubicBezTo>
                <a:cubicBezTo>
                  <a:pt x="79569" y="15916"/>
                  <a:pt x="79740" y="15849"/>
                  <a:pt x="79911" y="15825"/>
                </a:cubicBezTo>
                <a:cubicBezTo>
                  <a:pt x="80132" y="15795"/>
                  <a:pt x="80485" y="15880"/>
                  <a:pt x="80249" y="15432"/>
                </a:cubicBezTo>
                <a:cubicBezTo>
                  <a:pt x="80179" y="15291"/>
                  <a:pt x="80375" y="15189"/>
                  <a:pt x="80423" y="15062"/>
                </a:cubicBezTo>
                <a:cubicBezTo>
                  <a:pt x="80470" y="15003"/>
                  <a:pt x="80520" y="14983"/>
                  <a:pt x="80572" y="14983"/>
                </a:cubicBezTo>
                <a:cubicBezTo>
                  <a:pt x="80679" y="14983"/>
                  <a:pt x="80796" y="15065"/>
                  <a:pt x="80917" y="15065"/>
                </a:cubicBezTo>
                <a:cubicBezTo>
                  <a:pt x="80974" y="15065"/>
                  <a:pt x="81033" y="15047"/>
                  <a:pt x="81092" y="14992"/>
                </a:cubicBezTo>
                <a:cubicBezTo>
                  <a:pt x="80691" y="14873"/>
                  <a:pt x="80801" y="14629"/>
                  <a:pt x="80903" y="14385"/>
                </a:cubicBezTo>
                <a:cubicBezTo>
                  <a:pt x="80957" y="13732"/>
                  <a:pt x="80785" y="13535"/>
                  <a:pt x="80139" y="13528"/>
                </a:cubicBezTo>
                <a:cubicBezTo>
                  <a:pt x="80077" y="13503"/>
                  <a:pt x="79943" y="13518"/>
                  <a:pt x="80084" y="13409"/>
                </a:cubicBezTo>
                <a:cubicBezTo>
                  <a:pt x="80398" y="13157"/>
                  <a:pt x="80124" y="13055"/>
                  <a:pt x="79958" y="12929"/>
                </a:cubicBezTo>
                <a:cubicBezTo>
                  <a:pt x="79916" y="12894"/>
                  <a:pt x="79874" y="12882"/>
                  <a:pt x="79832" y="12882"/>
                </a:cubicBezTo>
                <a:cubicBezTo>
                  <a:pt x="79732" y="12882"/>
                  <a:pt x="79632" y="12953"/>
                  <a:pt x="79531" y="12953"/>
                </a:cubicBezTo>
                <a:cubicBezTo>
                  <a:pt x="79511" y="12953"/>
                  <a:pt x="79491" y="12951"/>
                  <a:pt x="79470" y="12944"/>
                </a:cubicBezTo>
                <a:cubicBezTo>
                  <a:pt x="79438" y="12881"/>
                  <a:pt x="79399" y="12819"/>
                  <a:pt x="79368" y="12762"/>
                </a:cubicBezTo>
                <a:cubicBezTo>
                  <a:pt x="79399" y="12755"/>
                  <a:pt x="79431" y="12755"/>
                  <a:pt x="79463" y="12755"/>
                </a:cubicBezTo>
                <a:cubicBezTo>
                  <a:pt x="79565" y="12747"/>
                  <a:pt x="79652" y="12715"/>
                  <a:pt x="79652" y="12598"/>
                </a:cubicBezTo>
                <a:cubicBezTo>
                  <a:pt x="79644" y="12551"/>
                  <a:pt x="79696" y="12456"/>
                  <a:pt x="79610" y="12456"/>
                </a:cubicBezTo>
                <a:cubicBezTo>
                  <a:pt x="79596" y="12456"/>
                  <a:pt x="79579" y="12458"/>
                  <a:pt x="79557" y="12464"/>
                </a:cubicBezTo>
                <a:cubicBezTo>
                  <a:pt x="79542" y="12456"/>
                  <a:pt x="79525" y="12452"/>
                  <a:pt x="79506" y="12452"/>
                </a:cubicBezTo>
                <a:cubicBezTo>
                  <a:pt x="79416" y="12452"/>
                  <a:pt x="79295" y="12529"/>
                  <a:pt x="79204" y="12529"/>
                </a:cubicBezTo>
                <a:cubicBezTo>
                  <a:pt x="79127" y="12529"/>
                  <a:pt x="79072" y="12475"/>
                  <a:pt x="79075" y="12275"/>
                </a:cubicBezTo>
                <a:lnTo>
                  <a:pt x="79075" y="12180"/>
                </a:lnTo>
                <a:cubicBezTo>
                  <a:pt x="79021" y="12111"/>
                  <a:pt x="78966" y="12039"/>
                  <a:pt x="78926" y="11959"/>
                </a:cubicBezTo>
                <a:cubicBezTo>
                  <a:pt x="78919" y="11945"/>
                  <a:pt x="79036" y="11857"/>
                  <a:pt x="79051" y="11857"/>
                </a:cubicBezTo>
                <a:cubicBezTo>
                  <a:pt x="79052" y="11857"/>
                  <a:pt x="79052" y="11857"/>
                  <a:pt x="79053" y="11857"/>
                </a:cubicBezTo>
                <a:cubicBezTo>
                  <a:pt x="79223" y="11993"/>
                  <a:pt x="79373" y="12053"/>
                  <a:pt x="79506" y="12053"/>
                </a:cubicBezTo>
                <a:cubicBezTo>
                  <a:pt x="79744" y="12053"/>
                  <a:pt x="79931" y="11864"/>
                  <a:pt x="80092" y="11581"/>
                </a:cubicBezTo>
                <a:cubicBezTo>
                  <a:pt x="80096" y="11576"/>
                  <a:pt x="80104" y="11573"/>
                  <a:pt x="80115" y="11573"/>
                </a:cubicBezTo>
                <a:cubicBezTo>
                  <a:pt x="80146" y="11573"/>
                  <a:pt x="80197" y="11591"/>
                  <a:pt x="80226" y="11591"/>
                </a:cubicBezTo>
                <a:cubicBezTo>
                  <a:pt x="80470" y="11574"/>
                  <a:pt x="80579" y="11370"/>
                  <a:pt x="80557" y="11213"/>
                </a:cubicBezTo>
                <a:cubicBezTo>
                  <a:pt x="80528" y="11059"/>
                  <a:pt x="80383" y="10930"/>
                  <a:pt x="80191" y="10930"/>
                </a:cubicBezTo>
                <a:cubicBezTo>
                  <a:pt x="80167" y="10930"/>
                  <a:pt x="80141" y="10933"/>
                  <a:pt x="80115" y="10937"/>
                </a:cubicBezTo>
                <a:cubicBezTo>
                  <a:pt x="79965" y="10967"/>
                  <a:pt x="79809" y="11000"/>
                  <a:pt x="79652" y="11032"/>
                </a:cubicBezTo>
                <a:cubicBezTo>
                  <a:pt x="79659" y="11000"/>
                  <a:pt x="79659" y="10967"/>
                  <a:pt x="79659" y="10937"/>
                </a:cubicBezTo>
                <a:cubicBezTo>
                  <a:pt x="79749" y="10848"/>
                  <a:pt x="79832" y="10734"/>
                  <a:pt x="79974" y="10734"/>
                </a:cubicBezTo>
                <a:cubicBezTo>
                  <a:pt x="79994" y="10734"/>
                  <a:pt x="80015" y="10736"/>
                  <a:pt x="80037" y="10741"/>
                </a:cubicBezTo>
                <a:cubicBezTo>
                  <a:pt x="80113" y="10735"/>
                  <a:pt x="80188" y="10708"/>
                  <a:pt x="80264" y="10708"/>
                </a:cubicBezTo>
                <a:cubicBezTo>
                  <a:pt x="80321" y="10708"/>
                  <a:pt x="80379" y="10724"/>
                  <a:pt x="80438" y="10778"/>
                </a:cubicBezTo>
                <a:cubicBezTo>
                  <a:pt x="80475" y="10816"/>
                  <a:pt x="80518" y="10833"/>
                  <a:pt x="80562" y="10833"/>
                </a:cubicBezTo>
                <a:cubicBezTo>
                  <a:pt x="80620" y="10833"/>
                  <a:pt x="80680" y="10802"/>
                  <a:pt x="80729" y="10748"/>
                </a:cubicBezTo>
                <a:cubicBezTo>
                  <a:pt x="80793" y="10684"/>
                  <a:pt x="80793" y="10607"/>
                  <a:pt x="80738" y="10535"/>
                </a:cubicBezTo>
                <a:cubicBezTo>
                  <a:pt x="80682" y="10467"/>
                  <a:pt x="80625" y="10409"/>
                  <a:pt x="80552" y="10409"/>
                </a:cubicBezTo>
                <a:cubicBezTo>
                  <a:pt x="80523" y="10409"/>
                  <a:pt x="80491" y="10418"/>
                  <a:pt x="80455" y="10440"/>
                </a:cubicBezTo>
                <a:cubicBezTo>
                  <a:pt x="80412" y="10469"/>
                  <a:pt x="80373" y="10481"/>
                  <a:pt x="80339" y="10481"/>
                </a:cubicBezTo>
                <a:cubicBezTo>
                  <a:pt x="80260" y="10481"/>
                  <a:pt x="80200" y="10419"/>
                  <a:pt x="80139" y="10353"/>
                </a:cubicBezTo>
                <a:cubicBezTo>
                  <a:pt x="80256" y="10259"/>
                  <a:pt x="80037" y="9985"/>
                  <a:pt x="80328" y="9975"/>
                </a:cubicBezTo>
                <a:cubicBezTo>
                  <a:pt x="80343" y="9975"/>
                  <a:pt x="80357" y="9975"/>
                  <a:pt x="80373" y="9975"/>
                </a:cubicBezTo>
                <a:cubicBezTo>
                  <a:pt x="80405" y="9975"/>
                  <a:pt x="80438" y="9976"/>
                  <a:pt x="80472" y="9976"/>
                </a:cubicBezTo>
                <a:cubicBezTo>
                  <a:pt x="80616" y="9976"/>
                  <a:pt x="80756" y="9957"/>
                  <a:pt x="80785" y="9764"/>
                </a:cubicBezTo>
                <a:cubicBezTo>
                  <a:pt x="80833" y="9488"/>
                  <a:pt x="80651" y="9284"/>
                  <a:pt x="80438" y="9142"/>
                </a:cubicBezTo>
                <a:cubicBezTo>
                  <a:pt x="80380" y="9103"/>
                  <a:pt x="80279" y="9030"/>
                  <a:pt x="80188" y="9030"/>
                </a:cubicBezTo>
                <a:cubicBezTo>
                  <a:pt x="80129" y="9030"/>
                  <a:pt x="80074" y="9060"/>
                  <a:pt x="80037" y="9150"/>
                </a:cubicBezTo>
                <a:cubicBezTo>
                  <a:pt x="79926" y="9426"/>
                  <a:pt x="79652" y="9441"/>
                  <a:pt x="79453" y="9582"/>
                </a:cubicBezTo>
                <a:cubicBezTo>
                  <a:pt x="79391" y="9582"/>
                  <a:pt x="79336" y="9582"/>
                  <a:pt x="79274" y="9590"/>
                </a:cubicBezTo>
                <a:cubicBezTo>
                  <a:pt x="79297" y="9102"/>
                  <a:pt x="78871" y="9095"/>
                  <a:pt x="78588" y="8929"/>
                </a:cubicBezTo>
                <a:cubicBezTo>
                  <a:pt x="78551" y="8925"/>
                  <a:pt x="78514" y="8924"/>
                  <a:pt x="78477" y="8924"/>
                </a:cubicBezTo>
                <a:cubicBezTo>
                  <a:pt x="78212" y="8924"/>
                  <a:pt x="77952" y="9001"/>
                  <a:pt x="77685" y="9001"/>
                </a:cubicBezTo>
                <a:cubicBezTo>
                  <a:pt x="77555" y="9001"/>
                  <a:pt x="77424" y="8983"/>
                  <a:pt x="77290" y="8929"/>
                </a:cubicBezTo>
                <a:cubicBezTo>
                  <a:pt x="77262" y="8919"/>
                  <a:pt x="77234" y="8914"/>
                  <a:pt x="77208" y="8914"/>
                </a:cubicBezTo>
                <a:cubicBezTo>
                  <a:pt x="77050" y="8914"/>
                  <a:pt x="76928" y="9078"/>
                  <a:pt x="76840" y="9212"/>
                </a:cubicBezTo>
                <a:cubicBezTo>
                  <a:pt x="76770" y="9320"/>
                  <a:pt x="76742" y="9500"/>
                  <a:pt x="76610" y="9500"/>
                </a:cubicBezTo>
                <a:cubicBezTo>
                  <a:pt x="76578" y="9500"/>
                  <a:pt x="76540" y="9489"/>
                  <a:pt x="76494" y="9465"/>
                </a:cubicBezTo>
                <a:cubicBezTo>
                  <a:pt x="76288" y="9346"/>
                  <a:pt x="76487" y="9182"/>
                  <a:pt x="76502" y="9040"/>
                </a:cubicBezTo>
                <a:cubicBezTo>
                  <a:pt x="76510" y="8968"/>
                  <a:pt x="76557" y="8898"/>
                  <a:pt x="76589" y="8827"/>
                </a:cubicBezTo>
                <a:cubicBezTo>
                  <a:pt x="76581" y="8630"/>
                  <a:pt x="76676" y="8473"/>
                  <a:pt x="76833" y="8347"/>
                </a:cubicBezTo>
                <a:cubicBezTo>
                  <a:pt x="76795" y="8327"/>
                  <a:pt x="76759" y="8320"/>
                  <a:pt x="76726" y="8320"/>
                </a:cubicBezTo>
                <a:cubicBezTo>
                  <a:pt x="76601" y="8320"/>
                  <a:pt x="76503" y="8425"/>
                  <a:pt x="76417" y="8425"/>
                </a:cubicBezTo>
                <a:cubicBezTo>
                  <a:pt x="76395" y="8425"/>
                  <a:pt x="76373" y="8418"/>
                  <a:pt x="76353" y="8401"/>
                </a:cubicBezTo>
                <a:cubicBezTo>
                  <a:pt x="76252" y="8317"/>
                  <a:pt x="76177" y="8284"/>
                  <a:pt x="76118" y="8284"/>
                </a:cubicBezTo>
                <a:cubicBezTo>
                  <a:pt x="75964" y="8284"/>
                  <a:pt x="75919" y="8510"/>
                  <a:pt x="75816" y="8630"/>
                </a:cubicBezTo>
                <a:cubicBezTo>
                  <a:pt x="75774" y="8625"/>
                  <a:pt x="75733" y="8622"/>
                  <a:pt x="75692" y="8622"/>
                </a:cubicBezTo>
                <a:cubicBezTo>
                  <a:pt x="75372" y="8622"/>
                  <a:pt x="75077" y="8769"/>
                  <a:pt x="74762" y="8804"/>
                </a:cubicBezTo>
                <a:cubicBezTo>
                  <a:pt x="74824" y="8473"/>
                  <a:pt x="75194" y="8504"/>
                  <a:pt x="75383" y="8284"/>
                </a:cubicBezTo>
                <a:cubicBezTo>
                  <a:pt x="75240" y="8284"/>
                  <a:pt x="75062" y="8253"/>
                  <a:pt x="74933" y="8253"/>
                </a:cubicBezTo>
                <a:cubicBezTo>
                  <a:pt x="74878" y="8253"/>
                  <a:pt x="74832" y="8258"/>
                  <a:pt x="74801" y="8275"/>
                </a:cubicBezTo>
                <a:cubicBezTo>
                  <a:pt x="74745" y="8306"/>
                  <a:pt x="74686" y="8317"/>
                  <a:pt x="74625" y="8317"/>
                </a:cubicBezTo>
                <a:cubicBezTo>
                  <a:pt x="74480" y="8317"/>
                  <a:pt x="74327" y="8253"/>
                  <a:pt x="74189" y="8253"/>
                </a:cubicBezTo>
                <a:cubicBezTo>
                  <a:pt x="74081" y="8253"/>
                  <a:pt x="73983" y="8293"/>
                  <a:pt x="73904" y="8434"/>
                </a:cubicBezTo>
                <a:cubicBezTo>
                  <a:pt x="73896" y="8434"/>
                  <a:pt x="73889" y="8434"/>
                  <a:pt x="73881" y="8434"/>
                </a:cubicBezTo>
                <a:cubicBezTo>
                  <a:pt x="73828" y="8434"/>
                  <a:pt x="73766" y="8425"/>
                  <a:pt x="73712" y="8425"/>
                </a:cubicBezTo>
                <a:cubicBezTo>
                  <a:pt x="73655" y="8425"/>
                  <a:pt x="73607" y="8436"/>
                  <a:pt x="73588" y="8481"/>
                </a:cubicBezTo>
                <a:cubicBezTo>
                  <a:pt x="73496" y="8691"/>
                  <a:pt x="73355" y="8728"/>
                  <a:pt x="73200" y="8728"/>
                </a:cubicBezTo>
                <a:cubicBezTo>
                  <a:pt x="73116" y="8728"/>
                  <a:pt x="73029" y="8717"/>
                  <a:pt x="72944" y="8717"/>
                </a:cubicBezTo>
                <a:cubicBezTo>
                  <a:pt x="72928" y="8737"/>
                  <a:pt x="72907" y="8745"/>
                  <a:pt x="72883" y="8745"/>
                </a:cubicBezTo>
                <a:cubicBezTo>
                  <a:pt x="72789" y="8745"/>
                  <a:pt x="72647" y="8621"/>
                  <a:pt x="72553" y="8621"/>
                </a:cubicBezTo>
                <a:cubicBezTo>
                  <a:pt x="72484" y="8621"/>
                  <a:pt x="72440" y="8685"/>
                  <a:pt x="72455" y="8906"/>
                </a:cubicBezTo>
                <a:cubicBezTo>
                  <a:pt x="72398" y="8912"/>
                  <a:pt x="72344" y="8917"/>
                  <a:pt x="72292" y="8917"/>
                </a:cubicBezTo>
                <a:cubicBezTo>
                  <a:pt x="72156" y="8917"/>
                  <a:pt x="72031" y="8882"/>
                  <a:pt x="71912" y="8740"/>
                </a:cubicBezTo>
                <a:cubicBezTo>
                  <a:pt x="71845" y="8662"/>
                  <a:pt x="71758" y="8608"/>
                  <a:pt x="71677" y="8608"/>
                </a:cubicBezTo>
                <a:cubicBezTo>
                  <a:pt x="71587" y="8608"/>
                  <a:pt x="71504" y="8673"/>
                  <a:pt x="71463" y="8842"/>
                </a:cubicBezTo>
                <a:cubicBezTo>
                  <a:pt x="71432" y="8968"/>
                  <a:pt x="71338" y="8936"/>
                  <a:pt x="71259" y="8976"/>
                </a:cubicBezTo>
                <a:cubicBezTo>
                  <a:pt x="71004" y="9091"/>
                  <a:pt x="70749" y="9184"/>
                  <a:pt x="70476" y="9184"/>
                </a:cubicBezTo>
                <a:cubicBezTo>
                  <a:pt x="70394" y="9184"/>
                  <a:pt x="70312" y="9175"/>
                  <a:pt x="70227" y="9157"/>
                </a:cubicBezTo>
                <a:cubicBezTo>
                  <a:pt x="70194" y="9150"/>
                  <a:pt x="70165" y="9146"/>
                  <a:pt x="70140" y="9146"/>
                </a:cubicBezTo>
                <a:cubicBezTo>
                  <a:pt x="70008" y="9146"/>
                  <a:pt x="69996" y="9247"/>
                  <a:pt x="70063" y="9393"/>
                </a:cubicBezTo>
                <a:cubicBezTo>
                  <a:pt x="69940" y="9330"/>
                  <a:pt x="69825" y="9295"/>
                  <a:pt x="69718" y="9295"/>
                </a:cubicBezTo>
                <a:cubicBezTo>
                  <a:pt x="69548" y="9295"/>
                  <a:pt x="69397" y="9382"/>
                  <a:pt x="69267" y="9575"/>
                </a:cubicBezTo>
                <a:cubicBezTo>
                  <a:pt x="69240" y="9618"/>
                  <a:pt x="69206" y="9633"/>
                  <a:pt x="69169" y="9633"/>
                </a:cubicBezTo>
                <a:cubicBezTo>
                  <a:pt x="69119" y="9633"/>
                  <a:pt x="69064" y="9605"/>
                  <a:pt x="69014" y="9582"/>
                </a:cubicBezTo>
                <a:cubicBezTo>
                  <a:pt x="68938" y="9544"/>
                  <a:pt x="68869" y="9529"/>
                  <a:pt x="68805" y="9529"/>
                </a:cubicBezTo>
                <a:cubicBezTo>
                  <a:pt x="68514" y="9529"/>
                  <a:pt x="68332" y="9858"/>
                  <a:pt x="68054" y="9890"/>
                </a:cubicBezTo>
                <a:cubicBezTo>
                  <a:pt x="67820" y="10095"/>
                  <a:pt x="67696" y="10203"/>
                  <a:pt x="67607" y="10203"/>
                </a:cubicBezTo>
                <a:cubicBezTo>
                  <a:pt x="67508" y="10203"/>
                  <a:pt x="67451" y="10069"/>
                  <a:pt x="67330" y="9786"/>
                </a:cubicBezTo>
                <a:cubicBezTo>
                  <a:pt x="67323" y="9779"/>
                  <a:pt x="67298" y="9779"/>
                  <a:pt x="67283" y="9779"/>
                </a:cubicBezTo>
                <a:cubicBezTo>
                  <a:pt x="67223" y="9722"/>
                  <a:pt x="67172" y="9700"/>
                  <a:pt x="67125" y="9700"/>
                </a:cubicBezTo>
                <a:cubicBezTo>
                  <a:pt x="67004" y="9700"/>
                  <a:pt x="66916" y="9842"/>
                  <a:pt x="66803" y="9881"/>
                </a:cubicBezTo>
                <a:cubicBezTo>
                  <a:pt x="66710" y="9878"/>
                  <a:pt x="66608" y="9853"/>
                  <a:pt x="66514" y="9853"/>
                </a:cubicBezTo>
                <a:cubicBezTo>
                  <a:pt x="66393" y="9853"/>
                  <a:pt x="66285" y="9893"/>
                  <a:pt x="66227" y="10070"/>
                </a:cubicBezTo>
                <a:cubicBezTo>
                  <a:pt x="66227" y="10102"/>
                  <a:pt x="66227" y="10127"/>
                  <a:pt x="66219" y="10157"/>
                </a:cubicBezTo>
                <a:cubicBezTo>
                  <a:pt x="66065" y="10157"/>
                  <a:pt x="65895" y="10053"/>
                  <a:pt x="65741" y="10053"/>
                </a:cubicBezTo>
                <a:cubicBezTo>
                  <a:pt x="65636" y="10053"/>
                  <a:pt x="65538" y="10100"/>
                  <a:pt x="65456" y="10259"/>
                </a:cubicBezTo>
                <a:cubicBezTo>
                  <a:pt x="65361" y="10353"/>
                  <a:pt x="65471" y="10448"/>
                  <a:pt x="65456" y="10542"/>
                </a:cubicBezTo>
                <a:lnTo>
                  <a:pt x="65456" y="10552"/>
                </a:lnTo>
                <a:cubicBezTo>
                  <a:pt x="65355" y="10673"/>
                  <a:pt x="65247" y="10746"/>
                  <a:pt x="65126" y="10746"/>
                </a:cubicBezTo>
                <a:cubicBezTo>
                  <a:pt x="65051" y="10746"/>
                  <a:pt x="64970" y="10717"/>
                  <a:pt x="64882" y="10654"/>
                </a:cubicBezTo>
                <a:cubicBezTo>
                  <a:pt x="64968" y="10535"/>
                  <a:pt x="65165" y="10440"/>
                  <a:pt x="65038" y="10259"/>
                </a:cubicBezTo>
                <a:cubicBezTo>
                  <a:pt x="64986" y="10181"/>
                  <a:pt x="64920" y="10156"/>
                  <a:pt x="64849" y="10156"/>
                </a:cubicBezTo>
                <a:cubicBezTo>
                  <a:pt x="64770" y="10156"/>
                  <a:pt x="64684" y="10187"/>
                  <a:pt x="64606" y="10212"/>
                </a:cubicBezTo>
                <a:cubicBezTo>
                  <a:pt x="64456" y="10251"/>
                  <a:pt x="64307" y="10306"/>
                  <a:pt x="64148" y="10323"/>
                </a:cubicBezTo>
                <a:cubicBezTo>
                  <a:pt x="63884" y="10350"/>
                  <a:pt x="63623" y="10508"/>
                  <a:pt x="63358" y="10508"/>
                </a:cubicBezTo>
                <a:cubicBezTo>
                  <a:pt x="63229" y="10508"/>
                  <a:pt x="63099" y="10471"/>
                  <a:pt x="62968" y="10363"/>
                </a:cubicBezTo>
                <a:cubicBezTo>
                  <a:pt x="63134" y="10189"/>
                  <a:pt x="63236" y="9975"/>
                  <a:pt x="63480" y="9873"/>
                </a:cubicBezTo>
                <a:cubicBezTo>
                  <a:pt x="63733" y="9771"/>
                  <a:pt x="63922" y="9607"/>
                  <a:pt x="63905" y="9276"/>
                </a:cubicBezTo>
                <a:cubicBezTo>
                  <a:pt x="63897" y="8961"/>
                  <a:pt x="63740" y="8834"/>
                  <a:pt x="63449" y="8819"/>
                </a:cubicBezTo>
                <a:cubicBezTo>
                  <a:pt x="63449" y="8787"/>
                  <a:pt x="63440" y="8764"/>
                  <a:pt x="63440" y="8740"/>
                </a:cubicBezTo>
                <a:cubicBezTo>
                  <a:pt x="63283" y="8575"/>
                  <a:pt x="63128" y="8498"/>
                  <a:pt x="62973" y="8498"/>
                </a:cubicBezTo>
                <a:cubicBezTo>
                  <a:pt x="62811" y="8498"/>
                  <a:pt x="62649" y="8583"/>
                  <a:pt x="62488" y="8740"/>
                </a:cubicBezTo>
                <a:cubicBezTo>
                  <a:pt x="62431" y="8740"/>
                  <a:pt x="62374" y="8735"/>
                  <a:pt x="62319" y="8735"/>
                </a:cubicBezTo>
                <a:cubicBezTo>
                  <a:pt x="62189" y="8735"/>
                  <a:pt x="62072" y="8759"/>
                  <a:pt x="62000" y="8914"/>
                </a:cubicBezTo>
                <a:cubicBezTo>
                  <a:pt x="61875" y="9116"/>
                  <a:pt x="61928" y="9502"/>
                  <a:pt x="61594" y="9502"/>
                </a:cubicBezTo>
                <a:cubicBezTo>
                  <a:pt x="61550" y="9502"/>
                  <a:pt x="61500" y="9495"/>
                  <a:pt x="61441" y="9480"/>
                </a:cubicBezTo>
                <a:cubicBezTo>
                  <a:pt x="61172" y="9276"/>
                  <a:pt x="61118" y="9048"/>
                  <a:pt x="61409" y="8827"/>
                </a:cubicBezTo>
                <a:cubicBezTo>
                  <a:pt x="61550" y="8725"/>
                  <a:pt x="61528" y="8583"/>
                  <a:pt x="61543" y="8449"/>
                </a:cubicBezTo>
                <a:cubicBezTo>
                  <a:pt x="61662" y="8426"/>
                  <a:pt x="61819" y="8441"/>
                  <a:pt x="61906" y="8369"/>
                </a:cubicBezTo>
                <a:cubicBezTo>
                  <a:pt x="62151" y="8161"/>
                  <a:pt x="62397" y="7979"/>
                  <a:pt x="62703" y="7979"/>
                </a:cubicBezTo>
                <a:cubicBezTo>
                  <a:pt x="62800" y="7979"/>
                  <a:pt x="62904" y="7997"/>
                  <a:pt x="63015" y="8039"/>
                </a:cubicBezTo>
                <a:cubicBezTo>
                  <a:pt x="63029" y="8044"/>
                  <a:pt x="63044" y="8047"/>
                  <a:pt x="63059" y="8047"/>
                </a:cubicBezTo>
                <a:cubicBezTo>
                  <a:pt x="63154" y="8047"/>
                  <a:pt x="63254" y="7945"/>
                  <a:pt x="63213" y="7842"/>
                </a:cubicBezTo>
                <a:cubicBezTo>
                  <a:pt x="63024" y="7434"/>
                  <a:pt x="63402" y="7583"/>
                  <a:pt x="63534" y="7489"/>
                </a:cubicBezTo>
                <a:cubicBezTo>
                  <a:pt x="63584" y="7562"/>
                  <a:pt x="63633" y="7645"/>
                  <a:pt x="63716" y="7645"/>
                </a:cubicBezTo>
                <a:cubicBezTo>
                  <a:pt x="63739" y="7645"/>
                  <a:pt x="63765" y="7638"/>
                  <a:pt x="63795" y="7623"/>
                </a:cubicBezTo>
                <a:cubicBezTo>
                  <a:pt x="63937" y="7559"/>
                  <a:pt x="63929" y="7417"/>
                  <a:pt x="63929" y="7292"/>
                </a:cubicBezTo>
                <a:lnTo>
                  <a:pt x="64118" y="7103"/>
                </a:lnTo>
                <a:cubicBezTo>
                  <a:pt x="64118" y="6962"/>
                  <a:pt x="64054" y="6867"/>
                  <a:pt x="63929" y="6803"/>
                </a:cubicBezTo>
                <a:cubicBezTo>
                  <a:pt x="63905" y="6363"/>
                  <a:pt x="64007" y="5875"/>
                  <a:pt x="63544" y="5567"/>
                </a:cubicBezTo>
                <a:lnTo>
                  <a:pt x="63544" y="5560"/>
                </a:lnTo>
                <a:cubicBezTo>
                  <a:pt x="63393" y="5465"/>
                  <a:pt x="63487" y="5371"/>
                  <a:pt x="63544" y="5276"/>
                </a:cubicBezTo>
                <a:cubicBezTo>
                  <a:pt x="63656" y="5256"/>
                  <a:pt x="63769" y="5228"/>
                  <a:pt x="63875" y="5228"/>
                </a:cubicBezTo>
                <a:cubicBezTo>
                  <a:pt x="64015" y="5228"/>
                  <a:pt x="64145" y="5276"/>
                  <a:pt x="64252" y="5450"/>
                </a:cubicBezTo>
                <a:cubicBezTo>
                  <a:pt x="64276" y="5494"/>
                  <a:pt x="64365" y="5550"/>
                  <a:pt x="64461" y="5550"/>
                </a:cubicBezTo>
                <a:cubicBezTo>
                  <a:pt x="64519" y="5550"/>
                  <a:pt x="64580" y="5529"/>
                  <a:pt x="64630" y="5473"/>
                </a:cubicBezTo>
                <a:cubicBezTo>
                  <a:pt x="64685" y="5410"/>
                  <a:pt x="64827" y="5323"/>
                  <a:pt x="64732" y="5244"/>
                </a:cubicBezTo>
                <a:cubicBezTo>
                  <a:pt x="64586" y="5126"/>
                  <a:pt x="64532" y="4876"/>
                  <a:pt x="64308" y="4876"/>
                </a:cubicBezTo>
                <a:cubicBezTo>
                  <a:pt x="64277" y="4876"/>
                  <a:pt x="64243" y="4880"/>
                  <a:pt x="64205" y="4891"/>
                </a:cubicBezTo>
                <a:cubicBezTo>
                  <a:pt x="64196" y="4725"/>
                  <a:pt x="64283" y="4607"/>
                  <a:pt x="64402" y="4505"/>
                </a:cubicBezTo>
                <a:cubicBezTo>
                  <a:pt x="64496" y="4229"/>
                  <a:pt x="64725" y="3899"/>
                  <a:pt x="64606" y="3663"/>
                </a:cubicBezTo>
                <a:cubicBezTo>
                  <a:pt x="64479" y="3402"/>
                  <a:pt x="64347" y="3135"/>
                  <a:pt x="64213" y="2875"/>
                </a:cubicBezTo>
                <a:cubicBezTo>
                  <a:pt x="63918" y="2454"/>
                  <a:pt x="63574" y="2172"/>
                  <a:pt x="63126" y="2172"/>
                </a:cubicBezTo>
                <a:cubicBezTo>
                  <a:pt x="62962" y="2172"/>
                  <a:pt x="62784" y="2210"/>
                  <a:pt x="62590" y="2293"/>
                </a:cubicBezTo>
                <a:cubicBezTo>
                  <a:pt x="62431" y="2159"/>
                  <a:pt x="62303" y="2088"/>
                  <a:pt x="62202" y="2088"/>
                </a:cubicBezTo>
                <a:cubicBezTo>
                  <a:pt x="62082" y="2088"/>
                  <a:pt x="61997" y="2186"/>
                  <a:pt x="61938" y="2395"/>
                </a:cubicBezTo>
                <a:cubicBezTo>
                  <a:pt x="61873" y="2630"/>
                  <a:pt x="61764" y="2685"/>
                  <a:pt x="61618" y="2685"/>
                </a:cubicBezTo>
                <a:cubicBezTo>
                  <a:pt x="61568" y="2685"/>
                  <a:pt x="61514" y="2678"/>
                  <a:pt x="61456" y="2671"/>
                </a:cubicBezTo>
                <a:cubicBezTo>
                  <a:pt x="61292" y="2646"/>
                  <a:pt x="61118" y="2616"/>
                  <a:pt x="60953" y="2591"/>
                </a:cubicBezTo>
                <a:cubicBezTo>
                  <a:pt x="60899" y="2559"/>
                  <a:pt x="60851" y="2512"/>
                  <a:pt x="60795" y="2497"/>
                </a:cubicBezTo>
                <a:cubicBezTo>
                  <a:pt x="60693" y="2474"/>
                  <a:pt x="60536" y="2482"/>
                  <a:pt x="60536" y="2348"/>
                </a:cubicBezTo>
                <a:cubicBezTo>
                  <a:pt x="60536" y="2213"/>
                  <a:pt x="60685" y="2213"/>
                  <a:pt x="60795" y="2198"/>
                </a:cubicBezTo>
                <a:cubicBezTo>
                  <a:pt x="60851" y="2191"/>
                  <a:pt x="60953" y="2126"/>
                  <a:pt x="60899" y="2096"/>
                </a:cubicBezTo>
                <a:cubicBezTo>
                  <a:pt x="60511" y="1898"/>
                  <a:pt x="60882" y="1851"/>
                  <a:pt x="60961" y="1766"/>
                </a:cubicBezTo>
                <a:cubicBezTo>
                  <a:pt x="61110" y="1607"/>
                  <a:pt x="61244" y="1458"/>
                  <a:pt x="61048" y="1246"/>
                </a:cubicBezTo>
                <a:cubicBezTo>
                  <a:pt x="61008" y="1095"/>
                  <a:pt x="61292" y="883"/>
                  <a:pt x="61023" y="804"/>
                </a:cubicBezTo>
                <a:cubicBezTo>
                  <a:pt x="60992" y="793"/>
                  <a:pt x="60964" y="789"/>
                  <a:pt x="60939" y="789"/>
                </a:cubicBezTo>
                <a:cubicBezTo>
                  <a:pt x="60781" y="789"/>
                  <a:pt x="60763" y="987"/>
                  <a:pt x="60757" y="1142"/>
                </a:cubicBezTo>
                <a:cubicBezTo>
                  <a:pt x="60725" y="1151"/>
                  <a:pt x="60700" y="1151"/>
                  <a:pt x="60670" y="1159"/>
                </a:cubicBezTo>
                <a:cubicBezTo>
                  <a:pt x="60598" y="1151"/>
                  <a:pt x="60521" y="1142"/>
                  <a:pt x="60481" y="1065"/>
                </a:cubicBezTo>
                <a:cubicBezTo>
                  <a:pt x="60525" y="809"/>
                  <a:pt x="60538" y="730"/>
                  <a:pt x="60418" y="730"/>
                </a:cubicBezTo>
                <a:cubicBezTo>
                  <a:pt x="60368" y="730"/>
                  <a:pt x="60294" y="744"/>
                  <a:pt x="60190" y="764"/>
                </a:cubicBezTo>
                <a:cubicBezTo>
                  <a:pt x="59939" y="810"/>
                  <a:pt x="59692" y="895"/>
                  <a:pt x="59444" y="895"/>
                </a:cubicBezTo>
                <a:cubicBezTo>
                  <a:pt x="59262" y="895"/>
                  <a:pt x="59081" y="849"/>
                  <a:pt x="58898" y="709"/>
                </a:cubicBezTo>
                <a:cubicBezTo>
                  <a:pt x="58854" y="674"/>
                  <a:pt x="58800" y="653"/>
                  <a:pt x="58747" y="653"/>
                </a:cubicBezTo>
                <a:cubicBezTo>
                  <a:pt x="58658" y="653"/>
                  <a:pt x="58575" y="714"/>
                  <a:pt x="58559" y="868"/>
                </a:cubicBezTo>
                <a:cubicBezTo>
                  <a:pt x="58555" y="961"/>
                  <a:pt x="58520" y="988"/>
                  <a:pt x="58473" y="988"/>
                </a:cubicBezTo>
                <a:cubicBezTo>
                  <a:pt x="58440" y="988"/>
                  <a:pt x="58401" y="975"/>
                  <a:pt x="58363" y="963"/>
                </a:cubicBezTo>
                <a:cubicBezTo>
                  <a:pt x="58277" y="862"/>
                  <a:pt x="58282" y="647"/>
                  <a:pt x="58138" y="647"/>
                </a:cubicBezTo>
                <a:cubicBezTo>
                  <a:pt x="58123" y="647"/>
                  <a:pt x="58106" y="649"/>
                  <a:pt x="58087" y="655"/>
                </a:cubicBezTo>
                <a:cubicBezTo>
                  <a:pt x="57906" y="702"/>
                  <a:pt x="57992" y="915"/>
                  <a:pt x="57985" y="1057"/>
                </a:cubicBezTo>
                <a:cubicBezTo>
                  <a:pt x="57887" y="1123"/>
                  <a:pt x="57788" y="1156"/>
                  <a:pt x="57690" y="1156"/>
                </a:cubicBezTo>
                <a:cubicBezTo>
                  <a:pt x="57591" y="1156"/>
                  <a:pt x="57493" y="1123"/>
                  <a:pt x="57393" y="1057"/>
                </a:cubicBezTo>
                <a:cubicBezTo>
                  <a:pt x="57393" y="964"/>
                  <a:pt x="57369" y="879"/>
                  <a:pt x="57275" y="879"/>
                </a:cubicBezTo>
                <a:cubicBezTo>
                  <a:pt x="57263" y="879"/>
                  <a:pt x="57250" y="881"/>
                  <a:pt x="57237" y="883"/>
                </a:cubicBezTo>
                <a:cubicBezTo>
                  <a:pt x="57087" y="915"/>
                  <a:pt x="57127" y="1048"/>
                  <a:pt x="57120" y="1159"/>
                </a:cubicBezTo>
                <a:cubicBezTo>
                  <a:pt x="57127" y="1159"/>
                  <a:pt x="57127" y="1159"/>
                  <a:pt x="57127" y="1151"/>
                </a:cubicBezTo>
                <a:lnTo>
                  <a:pt x="57127" y="1159"/>
                </a:lnTo>
                <a:cubicBezTo>
                  <a:pt x="57120" y="1182"/>
                  <a:pt x="57110" y="1214"/>
                  <a:pt x="57110" y="1246"/>
                </a:cubicBezTo>
                <a:cubicBezTo>
                  <a:pt x="57080" y="1246"/>
                  <a:pt x="57055" y="1246"/>
                  <a:pt x="57033" y="1254"/>
                </a:cubicBezTo>
                <a:cubicBezTo>
                  <a:pt x="56946" y="1246"/>
                  <a:pt x="56874" y="1229"/>
                  <a:pt x="56827" y="1151"/>
                </a:cubicBezTo>
                <a:cubicBezTo>
                  <a:pt x="56827" y="963"/>
                  <a:pt x="56662" y="938"/>
                  <a:pt x="56543" y="868"/>
                </a:cubicBezTo>
                <a:cubicBezTo>
                  <a:pt x="56533" y="867"/>
                  <a:pt x="56523" y="866"/>
                  <a:pt x="56514" y="866"/>
                </a:cubicBezTo>
                <a:cubicBezTo>
                  <a:pt x="56336" y="866"/>
                  <a:pt x="56373" y="1083"/>
                  <a:pt x="56252" y="1142"/>
                </a:cubicBezTo>
                <a:lnTo>
                  <a:pt x="56165" y="1142"/>
                </a:lnTo>
                <a:cubicBezTo>
                  <a:pt x="56041" y="1086"/>
                  <a:pt x="55920" y="1064"/>
                  <a:pt x="55802" y="1064"/>
                </a:cubicBezTo>
                <a:cubicBezTo>
                  <a:pt x="55446" y="1064"/>
                  <a:pt x="55115" y="1265"/>
                  <a:pt x="54765" y="1323"/>
                </a:cubicBezTo>
                <a:cubicBezTo>
                  <a:pt x="54741" y="1323"/>
                  <a:pt x="54741" y="1465"/>
                  <a:pt x="54726" y="1545"/>
                </a:cubicBezTo>
                <a:cubicBezTo>
                  <a:pt x="54693" y="1577"/>
                  <a:pt x="54663" y="1607"/>
                  <a:pt x="54639" y="1639"/>
                </a:cubicBezTo>
                <a:cubicBezTo>
                  <a:pt x="54625" y="1637"/>
                  <a:pt x="54611" y="1635"/>
                  <a:pt x="54598" y="1635"/>
                </a:cubicBezTo>
                <a:cubicBezTo>
                  <a:pt x="54382" y="1635"/>
                  <a:pt x="54238" y="1933"/>
                  <a:pt x="54141" y="1933"/>
                </a:cubicBezTo>
                <a:cubicBezTo>
                  <a:pt x="54128" y="1933"/>
                  <a:pt x="54115" y="1927"/>
                  <a:pt x="54104" y="1915"/>
                </a:cubicBezTo>
                <a:cubicBezTo>
                  <a:pt x="53911" y="1726"/>
                  <a:pt x="53691" y="1710"/>
                  <a:pt x="53470" y="1710"/>
                </a:cubicBezTo>
                <a:cubicBezTo>
                  <a:pt x="53423" y="1710"/>
                  <a:pt x="53376" y="1710"/>
                  <a:pt x="53329" y="1710"/>
                </a:cubicBezTo>
                <a:cubicBezTo>
                  <a:pt x="53220" y="1710"/>
                  <a:pt x="53113" y="1706"/>
                  <a:pt x="53010" y="1679"/>
                </a:cubicBezTo>
                <a:cubicBezTo>
                  <a:pt x="52978" y="1662"/>
                  <a:pt x="52953" y="1654"/>
                  <a:pt x="52923" y="1647"/>
                </a:cubicBezTo>
                <a:cubicBezTo>
                  <a:pt x="52906" y="1639"/>
                  <a:pt x="52898" y="1639"/>
                  <a:pt x="52891" y="1631"/>
                </a:cubicBezTo>
                <a:cubicBezTo>
                  <a:pt x="52481" y="1647"/>
                  <a:pt x="52182" y="1898"/>
                  <a:pt x="51914" y="2159"/>
                </a:cubicBezTo>
                <a:cubicBezTo>
                  <a:pt x="51802" y="2271"/>
                  <a:pt x="51636" y="2331"/>
                  <a:pt x="51513" y="2331"/>
                </a:cubicBezTo>
                <a:cubicBezTo>
                  <a:pt x="51428" y="2331"/>
                  <a:pt x="51363" y="2303"/>
                  <a:pt x="51347" y="2246"/>
                </a:cubicBezTo>
                <a:cubicBezTo>
                  <a:pt x="51273" y="2020"/>
                  <a:pt x="51153" y="1947"/>
                  <a:pt x="51035" y="1947"/>
                </a:cubicBezTo>
                <a:cubicBezTo>
                  <a:pt x="50902" y="1947"/>
                  <a:pt x="50772" y="2040"/>
                  <a:pt x="50718" y="2111"/>
                </a:cubicBezTo>
                <a:cubicBezTo>
                  <a:pt x="50355" y="2559"/>
                  <a:pt x="49892" y="2569"/>
                  <a:pt x="49395" y="2576"/>
                </a:cubicBezTo>
                <a:cubicBezTo>
                  <a:pt x="49348" y="2576"/>
                  <a:pt x="49301" y="2646"/>
                  <a:pt x="49246" y="2686"/>
                </a:cubicBezTo>
                <a:cubicBezTo>
                  <a:pt x="49167" y="2639"/>
                  <a:pt x="49065" y="2591"/>
                  <a:pt x="49144" y="2474"/>
                </a:cubicBezTo>
                <a:cubicBezTo>
                  <a:pt x="49214" y="2348"/>
                  <a:pt x="49340" y="2206"/>
                  <a:pt x="49127" y="2126"/>
                </a:cubicBezTo>
                <a:cubicBezTo>
                  <a:pt x="49088" y="2114"/>
                  <a:pt x="49050" y="2107"/>
                  <a:pt x="49014" y="2107"/>
                </a:cubicBezTo>
                <a:cubicBezTo>
                  <a:pt x="48874" y="2107"/>
                  <a:pt x="48761" y="2200"/>
                  <a:pt x="48742" y="2363"/>
                </a:cubicBezTo>
                <a:cubicBezTo>
                  <a:pt x="48726" y="2489"/>
                  <a:pt x="48726" y="2576"/>
                  <a:pt x="48577" y="2591"/>
                </a:cubicBezTo>
                <a:cubicBezTo>
                  <a:pt x="48169" y="2591"/>
                  <a:pt x="47824" y="2878"/>
                  <a:pt x="47409" y="2878"/>
                </a:cubicBezTo>
                <a:cubicBezTo>
                  <a:pt x="47384" y="2878"/>
                  <a:pt x="47358" y="2877"/>
                  <a:pt x="47332" y="2875"/>
                </a:cubicBezTo>
                <a:cubicBezTo>
                  <a:pt x="47328" y="2875"/>
                  <a:pt x="47325" y="2875"/>
                  <a:pt x="47322" y="2875"/>
                </a:cubicBezTo>
                <a:cubicBezTo>
                  <a:pt x="47133" y="2875"/>
                  <a:pt x="47256" y="2521"/>
                  <a:pt x="47082" y="2521"/>
                </a:cubicBezTo>
                <a:cubicBezTo>
                  <a:pt x="47053" y="2521"/>
                  <a:pt x="47017" y="2530"/>
                  <a:pt x="46971" y="2552"/>
                </a:cubicBezTo>
                <a:cubicBezTo>
                  <a:pt x="46758" y="2654"/>
                  <a:pt x="46971" y="2835"/>
                  <a:pt x="46946" y="2977"/>
                </a:cubicBezTo>
                <a:cubicBezTo>
                  <a:pt x="46931" y="2972"/>
                  <a:pt x="46915" y="2970"/>
                  <a:pt x="46899" y="2970"/>
                </a:cubicBezTo>
                <a:cubicBezTo>
                  <a:pt x="46829" y="2970"/>
                  <a:pt x="46753" y="3009"/>
                  <a:pt x="46682" y="3009"/>
                </a:cubicBezTo>
                <a:cubicBezTo>
                  <a:pt x="46639" y="3009"/>
                  <a:pt x="46598" y="2994"/>
                  <a:pt x="46561" y="2947"/>
                </a:cubicBezTo>
                <a:cubicBezTo>
                  <a:pt x="46485" y="2851"/>
                  <a:pt x="46401" y="2779"/>
                  <a:pt x="46317" y="2779"/>
                </a:cubicBezTo>
                <a:cubicBezTo>
                  <a:pt x="46261" y="2779"/>
                  <a:pt x="46205" y="2811"/>
                  <a:pt x="46151" y="2890"/>
                </a:cubicBezTo>
                <a:cubicBezTo>
                  <a:pt x="46002" y="3096"/>
                  <a:pt x="46293" y="3118"/>
                  <a:pt x="46340" y="3253"/>
                </a:cubicBezTo>
                <a:cubicBezTo>
                  <a:pt x="46258" y="3296"/>
                  <a:pt x="46162" y="3431"/>
                  <a:pt x="46090" y="3431"/>
                </a:cubicBezTo>
                <a:cubicBezTo>
                  <a:pt x="46072" y="3431"/>
                  <a:pt x="46056" y="3422"/>
                  <a:pt x="46041" y="3402"/>
                </a:cubicBezTo>
                <a:cubicBezTo>
                  <a:pt x="45933" y="3243"/>
                  <a:pt x="45824" y="3192"/>
                  <a:pt x="45716" y="3192"/>
                </a:cubicBezTo>
                <a:cubicBezTo>
                  <a:pt x="45518" y="3192"/>
                  <a:pt x="45322" y="3362"/>
                  <a:pt x="45129" y="3362"/>
                </a:cubicBezTo>
                <a:lnTo>
                  <a:pt x="44932" y="3362"/>
                </a:lnTo>
                <a:cubicBezTo>
                  <a:pt x="44908" y="3355"/>
                  <a:pt x="44876" y="3347"/>
                  <a:pt x="44845" y="3347"/>
                </a:cubicBezTo>
                <a:cubicBezTo>
                  <a:pt x="44750" y="3305"/>
                  <a:pt x="44639" y="3160"/>
                  <a:pt x="44553" y="3160"/>
                </a:cubicBezTo>
                <a:cubicBezTo>
                  <a:pt x="44495" y="3160"/>
                  <a:pt x="44450" y="3225"/>
                  <a:pt x="44428" y="3426"/>
                </a:cubicBezTo>
                <a:cubicBezTo>
                  <a:pt x="44419" y="3502"/>
                  <a:pt x="44362" y="3547"/>
                  <a:pt x="44313" y="3547"/>
                </a:cubicBezTo>
                <a:cubicBezTo>
                  <a:pt x="44281" y="3547"/>
                  <a:pt x="44251" y="3529"/>
                  <a:pt x="44239" y="3489"/>
                </a:cubicBezTo>
                <a:cubicBezTo>
                  <a:pt x="44190" y="3341"/>
                  <a:pt x="44122" y="3256"/>
                  <a:pt x="44008" y="3256"/>
                </a:cubicBezTo>
                <a:cubicBezTo>
                  <a:pt x="43976" y="3256"/>
                  <a:pt x="43941" y="3263"/>
                  <a:pt x="43901" y="3277"/>
                </a:cubicBezTo>
                <a:cubicBezTo>
                  <a:pt x="43687" y="3355"/>
                  <a:pt x="43853" y="3521"/>
                  <a:pt x="43846" y="3638"/>
                </a:cubicBezTo>
                <a:cubicBezTo>
                  <a:pt x="43836" y="3780"/>
                  <a:pt x="43829" y="3929"/>
                  <a:pt x="43774" y="4056"/>
                </a:cubicBezTo>
                <a:cubicBezTo>
                  <a:pt x="43754" y="4108"/>
                  <a:pt x="43736" y="4126"/>
                  <a:pt x="43720" y="4126"/>
                </a:cubicBezTo>
                <a:cubicBezTo>
                  <a:pt x="43681" y="4126"/>
                  <a:pt x="43649" y="4023"/>
                  <a:pt x="43606" y="4023"/>
                </a:cubicBezTo>
                <a:cubicBezTo>
                  <a:pt x="43604" y="4023"/>
                  <a:pt x="43602" y="4023"/>
                  <a:pt x="43600" y="4024"/>
                </a:cubicBezTo>
                <a:cubicBezTo>
                  <a:pt x="43428" y="3780"/>
                  <a:pt x="43145" y="3929"/>
                  <a:pt x="42931" y="3827"/>
                </a:cubicBezTo>
                <a:cubicBezTo>
                  <a:pt x="42931" y="3536"/>
                  <a:pt x="43239" y="3372"/>
                  <a:pt x="43232" y="3096"/>
                </a:cubicBezTo>
                <a:cubicBezTo>
                  <a:pt x="43232" y="2852"/>
                  <a:pt x="43421" y="2482"/>
                  <a:pt x="42924" y="2482"/>
                </a:cubicBezTo>
                <a:cubicBezTo>
                  <a:pt x="42924" y="2417"/>
                  <a:pt x="42916" y="2363"/>
                  <a:pt x="42916" y="2308"/>
                </a:cubicBezTo>
                <a:cubicBezTo>
                  <a:pt x="42939" y="2143"/>
                  <a:pt x="42822" y="1945"/>
                  <a:pt x="43018" y="1820"/>
                </a:cubicBezTo>
                <a:cubicBezTo>
                  <a:pt x="43317" y="1560"/>
                  <a:pt x="43506" y="1269"/>
                  <a:pt x="43309" y="859"/>
                </a:cubicBezTo>
                <a:cubicBezTo>
                  <a:pt x="43105" y="553"/>
                  <a:pt x="42767" y="396"/>
                  <a:pt x="42499" y="160"/>
                </a:cubicBezTo>
                <a:cubicBezTo>
                  <a:pt x="42466" y="103"/>
                  <a:pt x="42419" y="48"/>
                  <a:pt x="42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63"/>
          <p:cNvGrpSpPr/>
          <p:nvPr/>
        </p:nvGrpSpPr>
        <p:grpSpPr>
          <a:xfrm>
            <a:off x="5025861" y="1416257"/>
            <a:ext cx="1311996" cy="569831"/>
            <a:chOff x="5174600" y="813450"/>
            <a:chExt cx="2208375" cy="959150"/>
          </a:xfrm>
        </p:grpSpPr>
        <p:sp>
          <p:nvSpPr>
            <p:cNvPr id="1309" name="Google Shape;1309;p63"/>
            <p:cNvSpPr/>
            <p:nvPr/>
          </p:nvSpPr>
          <p:spPr>
            <a:xfrm>
              <a:off x="5345650" y="903550"/>
              <a:ext cx="17925" cy="18025"/>
            </a:xfrm>
            <a:custGeom>
              <a:avLst/>
              <a:gdLst/>
              <a:ahLst/>
              <a:cxnLst/>
              <a:rect l="l" t="t" r="r" b="b"/>
              <a:pathLst>
                <a:path w="717" h="721" extrusionOk="0">
                  <a:moveTo>
                    <a:pt x="289" y="0"/>
                  </a:moveTo>
                  <a:cubicBezTo>
                    <a:pt x="224" y="0"/>
                    <a:pt x="60" y="171"/>
                    <a:pt x="142" y="223"/>
                  </a:cubicBezTo>
                  <a:cubicBezTo>
                    <a:pt x="361" y="341"/>
                    <a:pt x="0" y="720"/>
                    <a:pt x="382" y="720"/>
                  </a:cubicBezTo>
                  <a:cubicBezTo>
                    <a:pt x="386" y="720"/>
                    <a:pt x="390" y="720"/>
                    <a:pt x="394" y="720"/>
                  </a:cubicBezTo>
                  <a:cubicBezTo>
                    <a:pt x="545" y="720"/>
                    <a:pt x="677" y="695"/>
                    <a:pt x="717" y="484"/>
                  </a:cubicBezTo>
                  <a:cubicBezTo>
                    <a:pt x="552" y="357"/>
                    <a:pt x="528" y="81"/>
                    <a:pt x="299" y="2"/>
                  </a:cubicBezTo>
                  <a:cubicBezTo>
                    <a:pt x="296" y="1"/>
                    <a:pt x="292" y="0"/>
                    <a:pt x="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6949975" y="859925"/>
              <a:ext cx="21225" cy="11050"/>
            </a:xfrm>
            <a:custGeom>
              <a:avLst/>
              <a:gdLst/>
              <a:ahLst/>
              <a:cxnLst/>
              <a:rect l="l" t="t" r="r" b="b"/>
              <a:pathLst>
                <a:path w="849" h="442" extrusionOk="0">
                  <a:moveTo>
                    <a:pt x="705" y="1"/>
                  </a:moveTo>
                  <a:cubicBezTo>
                    <a:pt x="594" y="1"/>
                    <a:pt x="434" y="115"/>
                    <a:pt x="322" y="133"/>
                  </a:cubicBezTo>
                  <a:cubicBezTo>
                    <a:pt x="291" y="133"/>
                    <a:pt x="259" y="118"/>
                    <a:pt x="237" y="103"/>
                  </a:cubicBezTo>
                  <a:cubicBezTo>
                    <a:pt x="212" y="97"/>
                    <a:pt x="188" y="94"/>
                    <a:pt x="166" y="94"/>
                  </a:cubicBezTo>
                  <a:cubicBezTo>
                    <a:pt x="70" y="94"/>
                    <a:pt x="8" y="151"/>
                    <a:pt x="8" y="260"/>
                  </a:cubicBezTo>
                  <a:cubicBezTo>
                    <a:pt x="0" y="394"/>
                    <a:pt x="110" y="434"/>
                    <a:pt x="267" y="441"/>
                  </a:cubicBezTo>
                  <a:cubicBezTo>
                    <a:pt x="311" y="366"/>
                    <a:pt x="398" y="354"/>
                    <a:pt x="491" y="354"/>
                  </a:cubicBezTo>
                  <a:cubicBezTo>
                    <a:pt x="539" y="354"/>
                    <a:pt x="589" y="357"/>
                    <a:pt x="635" y="357"/>
                  </a:cubicBezTo>
                  <a:cubicBezTo>
                    <a:pt x="754" y="357"/>
                    <a:pt x="849" y="334"/>
                    <a:pt x="834" y="173"/>
                  </a:cubicBezTo>
                  <a:cubicBezTo>
                    <a:pt x="822" y="43"/>
                    <a:pt x="772" y="1"/>
                    <a:pt x="7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5300400" y="813450"/>
              <a:ext cx="1775150" cy="724600"/>
            </a:xfrm>
            <a:custGeom>
              <a:avLst/>
              <a:gdLst/>
              <a:ahLst/>
              <a:cxnLst/>
              <a:rect l="l" t="t" r="r" b="b"/>
              <a:pathLst>
                <a:path w="71006" h="28984" extrusionOk="0">
                  <a:moveTo>
                    <a:pt x="32090" y="1055"/>
                  </a:moveTo>
                  <a:cubicBezTo>
                    <a:pt x="32074" y="1060"/>
                    <a:pt x="32058" y="1062"/>
                    <a:pt x="32042" y="1062"/>
                  </a:cubicBezTo>
                  <a:cubicBezTo>
                    <a:pt x="32027" y="1062"/>
                    <a:pt x="32011" y="1060"/>
                    <a:pt x="31995" y="1055"/>
                  </a:cubicBezTo>
                  <a:close/>
                  <a:moveTo>
                    <a:pt x="20004" y="1055"/>
                  </a:moveTo>
                  <a:lnTo>
                    <a:pt x="20012" y="1065"/>
                  </a:lnTo>
                  <a:cubicBezTo>
                    <a:pt x="20004" y="1065"/>
                    <a:pt x="20004" y="1055"/>
                    <a:pt x="20004" y="1055"/>
                  </a:cubicBezTo>
                  <a:close/>
                  <a:moveTo>
                    <a:pt x="64306" y="1433"/>
                  </a:moveTo>
                  <a:cubicBezTo>
                    <a:pt x="64321" y="1458"/>
                    <a:pt x="64345" y="1480"/>
                    <a:pt x="64360" y="1505"/>
                  </a:cubicBezTo>
                  <a:cubicBezTo>
                    <a:pt x="64330" y="1497"/>
                    <a:pt x="64306" y="1480"/>
                    <a:pt x="64283" y="1465"/>
                  </a:cubicBezTo>
                  <a:cubicBezTo>
                    <a:pt x="64290" y="1458"/>
                    <a:pt x="64298" y="1443"/>
                    <a:pt x="64306" y="1433"/>
                  </a:cubicBezTo>
                  <a:close/>
                  <a:moveTo>
                    <a:pt x="32388" y="1520"/>
                  </a:moveTo>
                  <a:cubicBezTo>
                    <a:pt x="32388" y="1528"/>
                    <a:pt x="32388" y="1528"/>
                    <a:pt x="32381" y="1528"/>
                  </a:cubicBezTo>
                  <a:cubicBezTo>
                    <a:pt x="32381" y="1528"/>
                    <a:pt x="32388" y="1528"/>
                    <a:pt x="32388" y="1520"/>
                  </a:cubicBezTo>
                  <a:close/>
                  <a:moveTo>
                    <a:pt x="61323" y="1540"/>
                  </a:moveTo>
                  <a:cubicBezTo>
                    <a:pt x="61354" y="1540"/>
                    <a:pt x="61382" y="1546"/>
                    <a:pt x="61401" y="1560"/>
                  </a:cubicBezTo>
                  <a:cubicBezTo>
                    <a:pt x="61330" y="1567"/>
                    <a:pt x="61260" y="1567"/>
                    <a:pt x="61188" y="1575"/>
                  </a:cubicBezTo>
                  <a:cubicBezTo>
                    <a:pt x="61230" y="1553"/>
                    <a:pt x="61280" y="1540"/>
                    <a:pt x="61323" y="1540"/>
                  </a:cubicBezTo>
                  <a:close/>
                  <a:moveTo>
                    <a:pt x="17036" y="1717"/>
                  </a:moveTo>
                  <a:lnTo>
                    <a:pt x="17036" y="1726"/>
                  </a:lnTo>
                  <a:lnTo>
                    <a:pt x="17028" y="1726"/>
                  </a:lnTo>
                  <a:lnTo>
                    <a:pt x="17036" y="1717"/>
                  </a:lnTo>
                  <a:close/>
                  <a:moveTo>
                    <a:pt x="45403" y="1858"/>
                  </a:moveTo>
                  <a:lnTo>
                    <a:pt x="45403" y="1858"/>
                  </a:lnTo>
                  <a:cubicBezTo>
                    <a:pt x="45443" y="1875"/>
                    <a:pt x="45458" y="1898"/>
                    <a:pt x="45458" y="1922"/>
                  </a:cubicBezTo>
                  <a:cubicBezTo>
                    <a:pt x="45443" y="1898"/>
                    <a:pt x="45426" y="1883"/>
                    <a:pt x="45403" y="1858"/>
                  </a:cubicBezTo>
                  <a:close/>
                  <a:moveTo>
                    <a:pt x="3551" y="4607"/>
                  </a:moveTo>
                  <a:cubicBezTo>
                    <a:pt x="3551" y="4615"/>
                    <a:pt x="3551" y="4630"/>
                    <a:pt x="3543" y="4638"/>
                  </a:cubicBezTo>
                  <a:cubicBezTo>
                    <a:pt x="3543" y="4630"/>
                    <a:pt x="3543" y="4615"/>
                    <a:pt x="3551" y="4607"/>
                  </a:cubicBezTo>
                  <a:close/>
                  <a:moveTo>
                    <a:pt x="6086" y="6244"/>
                  </a:moveTo>
                  <a:cubicBezTo>
                    <a:pt x="6077" y="6251"/>
                    <a:pt x="6077" y="6261"/>
                    <a:pt x="6069" y="6276"/>
                  </a:cubicBezTo>
                  <a:lnTo>
                    <a:pt x="6062" y="6276"/>
                  </a:lnTo>
                  <a:cubicBezTo>
                    <a:pt x="6062" y="6261"/>
                    <a:pt x="6069" y="6244"/>
                    <a:pt x="6086" y="6244"/>
                  </a:cubicBezTo>
                  <a:close/>
                  <a:moveTo>
                    <a:pt x="12038" y="6922"/>
                  </a:moveTo>
                  <a:lnTo>
                    <a:pt x="12038" y="6922"/>
                  </a:lnTo>
                  <a:cubicBezTo>
                    <a:pt x="11991" y="6952"/>
                    <a:pt x="11944" y="6977"/>
                    <a:pt x="11887" y="6977"/>
                  </a:cubicBezTo>
                  <a:cubicBezTo>
                    <a:pt x="11934" y="6960"/>
                    <a:pt x="11991" y="6945"/>
                    <a:pt x="12038" y="6922"/>
                  </a:cubicBezTo>
                  <a:close/>
                  <a:moveTo>
                    <a:pt x="29405" y="7410"/>
                  </a:moveTo>
                  <a:lnTo>
                    <a:pt x="29412" y="7417"/>
                  </a:lnTo>
                  <a:lnTo>
                    <a:pt x="29405" y="7417"/>
                  </a:lnTo>
                  <a:lnTo>
                    <a:pt x="29405" y="7410"/>
                  </a:lnTo>
                  <a:close/>
                  <a:moveTo>
                    <a:pt x="20193" y="8330"/>
                  </a:moveTo>
                  <a:cubicBezTo>
                    <a:pt x="20210" y="8339"/>
                    <a:pt x="20226" y="8347"/>
                    <a:pt x="20241" y="8354"/>
                  </a:cubicBezTo>
                  <a:cubicBezTo>
                    <a:pt x="20218" y="8369"/>
                    <a:pt x="20186" y="8386"/>
                    <a:pt x="20163" y="8394"/>
                  </a:cubicBezTo>
                  <a:cubicBezTo>
                    <a:pt x="20171" y="8377"/>
                    <a:pt x="20186" y="8354"/>
                    <a:pt x="20193" y="8330"/>
                  </a:cubicBezTo>
                  <a:close/>
                  <a:moveTo>
                    <a:pt x="17635" y="8369"/>
                  </a:moveTo>
                  <a:cubicBezTo>
                    <a:pt x="17650" y="8377"/>
                    <a:pt x="17660" y="8386"/>
                    <a:pt x="17675" y="8386"/>
                  </a:cubicBezTo>
                  <a:cubicBezTo>
                    <a:pt x="17660" y="8402"/>
                    <a:pt x="17643" y="8417"/>
                    <a:pt x="17627" y="8441"/>
                  </a:cubicBezTo>
                  <a:cubicBezTo>
                    <a:pt x="17635" y="8417"/>
                    <a:pt x="17635" y="8394"/>
                    <a:pt x="17635" y="8369"/>
                  </a:cubicBezTo>
                  <a:close/>
                  <a:moveTo>
                    <a:pt x="6472" y="8921"/>
                  </a:moveTo>
                  <a:cubicBezTo>
                    <a:pt x="6472" y="8921"/>
                    <a:pt x="6479" y="8921"/>
                    <a:pt x="6487" y="8929"/>
                  </a:cubicBezTo>
                  <a:cubicBezTo>
                    <a:pt x="6479" y="8929"/>
                    <a:pt x="6479" y="8936"/>
                    <a:pt x="6472" y="8936"/>
                  </a:cubicBezTo>
                  <a:lnTo>
                    <a:pt x="6472" y="8921"/>
                  </a:lnTo>
                  <a:close/>
                  <a:moveTo>
                    <a:pt x="16737" y="9299"/>
                  </a:moveTo>
                  <a:lnTo>
                    <a:pt x="16745" y="9307"/>
                  </a:lnTo>
                  <a:cubicBezTo>
                    <a:pt x="16745" y="9314"/>
                    <a:pt x="16737" y="9314"/>
                    <a:pt x="16737" y="9322"/>
                  </a:cubicBezTo>
                  <a:lnTo>
                    <a:pt x="16737" y="9299"/>
                  </a:lnTo>
                  <a:close/>
                  <a:moveTo>
                    <a:pt x="13612" y="9662"/>
                  </a:moveTo>
                  <a:lnTo>
                    <a:pt x="13612" y="9662"/>
                  </a:lnTo>
                  <a:cubicBezTo>
                    <a:pt x="13627" y="9662"/>
                    <a:pt x="13644" y="9669"/>
                    <a:pt x="13652" y="9684"/>
                  </a:cubicBezTo>
                  <a:cubicBezTo>
                    <a:pt x="13644" y="9677"/>
                    <a:pt x="13627" y="9669"/>
                    <a:pt x="13612" y="9662"/>
                  </a:cubicBezTo>
                  <a:close/>
                  <a:moveTo>
                    <a:pt x="15557" y="9913"/>
                  </a:moveTo>
                  <a:lnTo>
                    <a:pt x="15557" y="9921"/>
                  </a:lnTo>
                  <a:cubicBezTo>
                    <a:pt x="15534" y="9928"/>
                    <a:pt x="15502" y="9945"/>
                    <a:pt x="15477" y="9960"/>
                  </a:cubicBezTo>
                  <a:cubicBezTo>
                    <a:pt x="15494" y="9928"/>
                    <a:pt x="15534" y="9913"/>
                    <a:pt x="15557" y="9913"/>
                  </a:cubicBezTo>
                  <a:close/>
                  <a:moveTo>
                    <a:pt x="62078" y="10779"/>
                  </a:moveTo>
                  <a:cubicBezTo>
                    <a:pt x="62078" y="10786"/>
                    <a:pt x="62070" y="10786"/>
                    <a:pt x="62070" y="10786"/>
                  </a:cubicBezTo>
                  <a:lnTo>
                    <a:pt x="62070" y="10779"/>
                  </a:lnTo>
                  <a:close/>
                  <a:moveTo>
                    <a:pt x="4180" y="10644"/>
                  </a:moveTo>
                  <a:cubicBezTo>
                    <a:pt x="4157" y="10709"/>
                    <a:pt x="4140" y="10771"/>
                    <a:pt x="4102" y="10818"/>
                  </a:cubicBezTo>
                  <a:cubicBezTo>
                    <a:pt x="4140" y="10771"/>
                    <a:pt x="4150" y="10709"/>
                    <a:pt x="4180" y="10644"/>
                  </a:cubicBezTo>
                  <a:close/>
                  <a:moveTo>
                    <a:pt x="27373" y="11377"/>
                  </a:moveTo>
                  <a:lnTo>
                    <a:pt x="27381" y="11385"/>
                  </a:lnTo>
                  <a:cubicBezTo>
                    <a:pt x="27373" y="11385"/>
                    <a:pt x="27373" y="11393"/>
                    <a:pt x="27373" y="11393"/>
                  </a:cubicBezTo>
                  <a:lnTo>
                    <a:pt x="27373" y="11377"/>
                  </a:lnTo>
                  <a:close/>
                  <a:moveTo>
                    <a:pt x="34523" y="11882"/>
                  </a:moveTo>
                  <a:cubicBezTo>
                    <a:pt x="34531" y="11890"/>
                    <a:pt x="34546" y="11905"/>
                    <a:pt x="34554" y="11920"/>
                  </a:cubicBezTo>
                  <a:cubicBezTo>
                    <a:pt x="34538" y="11912"/>
                    <a:pt x="34531" y="11897"/>
                    <a:pt x="34523" y="11882"/>
                  </a:cubicBezTo>
                  <a:close/>
                  <a:moveTo>
                    <a:pt x="18572" y="12377"/>
                  </a:moveTo>
                  <a:lnTo>
                    <a:pt x="18572" y="12385"/>
                  </a:lnTo>
                  <a:cubicBezTo>
                    <a:pt x="18572" y="12385"/>
                    <a:pt x="18572" y="12377"/>
                    <a:pt x="18565" y="12377"/>
                  </a:cubicBezTo>
                  <a:close/>
                  <a:moveTo>
                    <a:pt x="33892" y="12770"/>
                  </a:moveTo>
                  <a:cubicBezTo>
                    <a:pt x="33972" y="12810"/>
                    <a:pt x="34081" y="12865"/>
                    <a:pt x="34240" y="12944"/>
                  </a:cubicBezTo>
                  <a:cubicBezTo>
                    <a:pt x="34151" y="12932"/>
                    <a:pt x="34076" y="12927"/>
                    <a:pt x="34011" y="12927"/>
                  </a:cubicBezTo>
                  <a:cubicBezTo>
                    <a:pt x="33898" y="12927"/>
                    <a:pt x="33818" y="12943"/>
                    <a:pt x="33758" y="12968"/>
                  </a:cubicBezTo>
                  <a:cubicBezTo>
                    <a:pt x="33775" y="12897"/>
                    <a:pt x="33837" y="12834"/>
                    <a:pt x="33892" y="12770"/>
                  </a:cubicBezTo>
                  <a:close/>
                  <a:moveTo>
                    <a:pt x="34240" y="12944"/>
                  </a:moveTo>
                  <a:cubicBezTo>
                    <a:pt x="34263" y="12951"/>
                    <a:pt x="34287" y="12959"/>
                    <a:pt x="34310" y="12968"/>
                  </a:cubicBezTo>
                  <a:cubicBezTo>
                    <a:pt x="34302" y="12968"/>
                    <a:pt x="34287" y="12968"/>
                    <a:pt x="34278" y="12976"/>
                  </a:cubicBezTo>
                  <a:cubicBezTo>
                    <a:pt x="34263" y="12968"/>
                    <a:pt x="34255" y="12951"/>
                    <a:pt x="34240" y="12944"/>
                  </a:cubicBezTo>
                  <a:close/>
                  <a:moveTo>
                    <a:pt x="34514" y="13031"/>
                  </a:moveTo>
                  <a:cubicBezTo>
                    <a:pt x="34586" y="13053"/>
                    <a:pt x="34640" y="13070"/>
                    <a:pt x="34695" y="13086"/>
                  </a:cubicBezTo>
                  <a:cubicBezTo>
                    <a:pt x="34688" y="13133"/>
                    <a:pt x="34680" y="13180"/>
                    <a:pt x="34656" y="13220"/>
                  </a:cubicBezTo>
                  <a:lnTo>
                    <a:pt x="34656" y="13227"/>
                  </a:lnTo>
                  <a:lnTo>
                    <a:pt x="34648" y="13227"/>
                  </a:lnTo>
                  <a:cubicBezTo>
                    <a:pt x="34648" y="13195"/>
                    <a:pt x="34633" y="13157"/>
                    <a:pt x="34601" y="13125"/>
                  </a:cubicBezTo>
                  <a:cubicBezTo>
                    <a:pt x="34578" y="13086"/>
                    <a:pt x="34546" y="13053"/>
                    <a:pt x="34514" y="13031"/>
                  </a:cubicBezTo>
                  <a:close/>
                  <a:moveTo>
                    <a:pt x="8401" y="13496"/>
                  </a:moveTo>
                  <a:cubicBezTo>
                    <a:pt x="8466" y="13523"/>
                    <a:pt x="8534" y="13531"/>
                    <a:pt x="8603" y="13531"/>
                  </a:cubicBezTo>
                  <a:cubicBezTo>
                    <a:pt x="8692" y="13531"/>
                    <a:pt x="8783" y="13518"/>
                    <a:pt x="8872" y="13518"/>
                  </a:cubicBezTo>
                  <a:cubicBezTo>
                    <a:pt x="8907" y="13518"/>
                    <a:pt x="8941" y="13520"/>
                    <a:pt x="8975" y="13526"/>
                  </a:cubicBezTo>
                  <a:cubicBezTo>
                    <a:pt x="9037" y="13721"/>
                    <a:pt x="9001" y="13770"/>
                    <a:pt x="8933" y="13770"/>
                  </a:cubicBezTo>
                  <a:cubicBezTo>
                    <a:pt x="8866" y="13770"/>
                    <a:pt x="8769" y="13724"/>
                    <a:pt x="8701" y="13724"/>
                  </a:cubicBezTo>
                  <a:cubicBezTo>
                    <a:pt x="8698" y="13724"/>
                    <a:pt x="8695" y="13724"/>
                    <a:pt x="8692" y="13724"/>
                  </a:cubicBezTo>
                  <a:cubicBezTo>
                    <a:pt x="8484" y="13809"/>
                    <a:pt x="8281" y="13852"/>
                    <a:pt x="8069" y="13852"/>
                  </a:cubicBezTo>
                  <a:cubicBezTo>
                    <a:pt x="8007" y="13852"/>
                    <a:pt x="7945" y="13849"/>
                    <a:pt x="7881" y="13841"/>
                  </a:cubicBezTo>
                  <a:cubicBezTo>
                    <a:pt x="8101" y="13794"/>
                    <a:pt x="8282" y="13668"/>
                    <a:pt x="8401" y="13496"/>
                  </a:cubicBezTo>
                  <a:close/>
                  <a:moveTo>
                    <a:pt x="11283" y="14093"/>
                  </a:moveTo>
                  <a:cubicBezTo>
                    <a:pt x="11290" y="14102"/>
                    <a:pt x="11290" y="14102"/>
                    <a:pt x="11283" y="14110"/>
                  </a:cubicBezTo>
                  <a:lnTo>
                    <a:pt x="11283" y="14117"/>
                  </a:lnTo>
                  <a:lnTo>
                    <a:pt x="11273" y="14125"/>
                  </a:lnTo>
                  <a:lnTo>
                    <a:pt x="11273" y="14102"/>
                  </a:lnTo>
                  <a:lnTo>
                    <a:pt x="11283" y="14102"/>
                  </a:lnTo>
                  <a:lnTo>
                    <a:pt x="11283" y="14093"/>
                  </a:lnTo>
                  <a:close/>
                  <a:moveTo>
                    <a:pt x="25320" y="16385"/>
                  </a:moveTo>
                  <a:cubicBezTo>
                    <a:pt x="25303" y="16392"/>
                    <a:pt x="25295" y="16400"/>
                    <a:pt x="25287" y="16407"/>
                  </a:cubicBezTo>
                  <a:lnTo>
                    <a:pt x="25280" y="16407"/>
                  </a:lnTo>
                  <a:cubicBezTo>
                    <a:pt x="25287" y="16400"/>
                    <a:pt x="25295" y="16392"/>
                    <a:pt x="25303" y="16385"/>
                  </a:cubicBezTo>
                  <a:close/>
                  <a:moveTo>
                    <a:pt x="40152" y="16785"/>
                  </a:moveTo>
                  <a:lnTo>
                    <a:pt x="40152" y="16795"/>
                  </a:lnTo>
                  <a:lnTo>
                    <a:pt x="40145" y="16795"/>
                  </a:lnTo>
                  <a:lnTo>
                    <a:pt x="40152" y="16785"/>
                  </a:lnTo>
                  <a:close/>
                  <a:moveTo>
                    <a:pt x="21571" y="16795"/>
                  </a:moveTo>
                  <a:lnTo>
                    <a:pt x="21571" y="16795"/>
                  </a:lnTo>
                  <a:cubicBezTo>
                    <a:pt x="21556" y="16817"/>
                    <a:pt x="21541" y="16832"/>
                    <a:pt x="21524" y="16842"/>
                  </a:cubicBezTo>
                  <a:cubicBezTo>
                    <a:pt x="21541" y="16825"/>
                    <a:pt x="21556" y="16810"/>
                    <a:pt x="21571" y="16795"/>
                  </a:cubicBezTo>
                  <a:close/>
                  <a:moveTo>
                    <a:pt x="15502" y="16984"/>
                  </a:moveTo>
                  <a:lnTo>
                    <a:pt x="15502" y="16999"/>
                  </a:lnTo>
                  <a:cubicBezTo>
                    <a:pt x="15502" y="16991"/>
                    <a:pt x="15494" y="16991"/>
                    <a:pt x="15487" y="16991"/>
                  </a:cubicBezTo>
                  <a:cubicBezTo>
                    <a:pt x="15494" y="16984"/>
                    <a:pt x="15494" y="16984"/>
                    <a:pt x="15502" y="16984"/>
                  </a:cubicBezTo>
                  <a:close/>
                  <a:moveTo>
                    <a:pt x="8550" y="17258"/>
                  </a:moveTo>
                  <a:cubicBezTo>
                    <a:pt x="8558" y="17267"/>
                    <a:pt x="8558" y="17275"/>
                    <a:pt x="8565" y="17275"/>
                  </a:cubicBezTo>
                  <a:cubicBezTo>
                    <a:pt x="8558" y="17282"/>
                    <a:pt x="8550" y="17282"/>
                    <a:pt x="8543" y="17282"/>
                  </a:cubicBezTo>
                  <a:cubicBezTo>
                    <a:pt x="8543" y="17275"/>
                    <a:pt x="8550" y="17267"/>
                    <a:pt x="8550" y="17258"/>
                  </a:cubicBezTo>
                  <a:close/>
                  <a:moveTo>
                    <a:pt x="29885" y="17392"/>
                  </a:moveTo>
                  <a:lnTo>
                    <a:pt x="29894" y="17399"/>
                  </a:lnTo>
                  <a:lnTo>
                    <a:pt x="29885" y="17399"/>
                  </a:lnTo>
                  <a:lnTo>
                    <a:pt x="29885" y="17392"/>
                  </a:lnTo>
                  <a:close/>
                  <a:moveTo>
                    <a:pt x="11337" y="17730"/>
                  </a:moveTo>
                  <a:lnTo>
                    <a:pt x="11337" y="17755"/>
                  </a:lnTo>
                  <a:lnTo>
                    <a:pt x="11313" y="17755"/>
                  </a:lnTo>
                  <a:cubicBezTo>
                    <a:pt x="11320" y="17747"/>
                    <a:pt x="11330" y="17739"/>
                    <a:pt x="11337" y="17730"/>
                  </a:cubicBezTo>
                  <a:close/>
                  <a:moveTo>
                    <a:pt x="58662" y="18794"/>
                  </a:moveTo>
                  <a:cubicBezTo>
                    <a:pt x="58669" y="18801"/>
                    <a:pt x="58677" y="18801"/>
                    <a:pt x="58684" y="18809"/>
                  </a:cubicBezTo>
                  <a:cubicBezTo>
                    <a:pt x="58683" y="18810"/>
                    <a:pt x="58681" y="18811"/>
                    <a:pt x="58680" y="18811"/>
                  </a:cubicBezTo>
                  <a:cubicBezTo>
                    <a:pt x="58674" y="18811"/>
                    <a:pt x="58669" y="18801"/>
                    <a:pt x="58669" y="18801"/>
                  </a:cubicBezTo>
                  <a:lnTo>
                    <a:pt x="58662" y="18801"/>
                  </a:lnTo>
                  <a:lnTo>
                    <a:pt x="58662" y="18794"/>
                  </a:lnTo>
                  <a:close/>
                  <a:moveTo>
                    <a:pt x="64510" y="18896"/>
                  </a:moveTo>
                  <a:cubicBezTo>
                    <a:pt x="64519" y="18903"/>
                    <a:pt x="64519" y="18903"/>
                    <a:pt x="64527" y="18911"/>
                  </a:cubicBezTo>
                  <a:cubicBezTo>
                    <a:pt x="64519" y="18903"/>
                    <a:pt x="64510" y="18903"/>
                    <a:pt x="64510" y="18903"/>
                  </a:cubicBezTo>
                  <a:cubicBezTo>
                    <a:pt x="64487" y="18943"/>
                    <a:pt x="64472" y="18983"/>
                    <a:pt x="64455" y="19005"/>
                  </a:cubicBezTo>
                  <a:cubicBezTo>
                    <a:pt x="64440" y="18983"/>
                    <a:pt x="64432" y="18968"/>
                    <a:pt x="64425" y="18943"/>
                  </a:cubicBezTo>
                  <a:cubicBezTo>
                    <a:pt x="64455" y="18935"/>
                    <a:pt x="64479" y="18920"/>
                    <a:pt x="64510" y="18896"/>
                  </a:cubicBezTo>
                  <a:close/>
                  <a:moveTo>
                    <a:pt x="51850" y="19092"/>
                  </a:moveTo>
                  <a:lnTo>
                    <a:pt x="51850" y="19092"/>
                  </a:lnTo>
                  <a:cubicBezTo>
                    <a:pt x="51842" y="19100"/>
                    <a:pt x="51835" y="19109"/>
                    <a:pt x="51820" y="19117"/>
                  </a:cubicBezTo>
                  <a:cubicBezTo>
                    <a:pt x="51812" y="19124"/>
                    <a:pt x="51803" y="19140"/>
                    <a:pt x="51795" y="19147"/>
                  </a:cubicBezTo>
                  <a:cubicBezTo>
                    <a:pt x="51795" y="19140"/>
                    <a:pt x="51795" y="19132"/>
                    <a:pt x="51788" y="19124"/>
                  </a:cubicBezTo>
                  <a:cubicBezTo>
                    <a:pt x="51812" y="19117"/>
                    <a:pt x="51827" y="19109"/>
                    <a:pt x="51850" y="19092"/>
                  </a:cubicBezTo>
                  <a:close/>
                  <a:moveTo>
                    <a:pt x="16737" y="19345"/>
                  </a:moveTo>
                  <a:cubicBezTo>
                    <a:pt x="16753" y="19368"/>
                    <a:pt x="16777" y="19400"/>
                    <a:pt x="16792" y="19430"/>
                  </a:cubicBezTo>
                  <a:lnTo>
                    <a:pt x="16730" y="19430"/>
                  </a:lnTo>
                  <a:cubicBezTo>
                    <a:pt x="16737" y="19408"/>
                    <a:pt x="16737" y="19376"/>
                    <a:pt x="16737" y="19345"/>
                  </a:cubicBezTo>
                  <a:close/>
                  <a:moveTo>
                    <a:pt x="33594" y="19565"/>
                  </a:moveTo>
                  <a:lnTo>
                    <a:pt x="33601" y="19572"/>
                  </a:lnTo>
                  <a:cubicBezTo>
                    <a:pt x="33601" y="19582"/>
                    <a:pt x="33594" y="19589"/>
                    <a:pt x="33586" y="19604"/>
                  </a:cubicBezTo>
                  <a:cubicBezTo>
                    <a:pt x="33586" y="19589"/>
                    <a:pt x="33586" y="19572"/>
                    <a:pt x="33594" y="19565"/>
                  </a:cubicBezTo>
                  <a:close/>
                  <a:moveTo>
                    <a:pt x="51992" y="19935"/>
                  </a:moveTo>
                  <a:lnTo>
                    <a:pt x="51992" y="19960"/>
                  </a:lnTo>
                  <a:cubicBezTo>
                    <a:pt x="51977" y="19950"/>
                    <a:pt x="51961" y="19943"/>
                    <a:pt x="51944" y="19935"/>
                  </a:cubicBezTo>
                  <a:close/>
                  <a:moveTo>
                    <a:pt x="56394" y="20353"/>
                  </a:moveTo>
                  <a:lnTo>
                    <a:pt x="56402" y="20360"/>
                  </a:lnTo>
                  <a:cubicBezTo>
                    <a:pt x="56394" y="20360"/>
                    <a:pt x="56394" y="20353"/>
                    <a:pt x="56394" y="20353"/>
                  </a:cubicBezTo>
                  <a:close/>
                  <a:moveTo>
                    <a:pt x="56897" y="20848"/>
                  </a:moveTo>
                  <a:lnTo>
                    <a:pt x="56897" y="20848"/>
                  </a:lnTo>
                  <a:cubicBezTo>
                    <a:pt x="56897" y="20857"/>
                    <a:pt x="56889" y="20857"/>
                    <a:pt x="56889" y="20857"/>
                  </a:cubicBezTo>
                  <a:lnTo>
                    <a:pt x="56882" y="20857"/>
                  </a:lnTo>
                  <a:cubicBezTo>
                    <a:pt x="56889" y="20857"/>
                    <a:pt x="56897" y="20857"/>
                    <a:pt x="56897" y="20848"/>
                  </a:cubicBezTo>
                  <a:close/>
                  <a:moveTo>
                    <a:pt x="47797" y="21864"/>
                  </a:moveTo>
                  <a:cubicBezTo>
                    <a:pt x="47797" y="21872"/>
                    <a:pt x="47805" y="21879"/>
                    <a:pt x="47805" y="21896"/>
                  </a:cubicBezTo>
                  <a:cubicBezTo>
                    <a:pt x="47797" y="21887"/>
                    <a:pt x="47788" y="21879"/>
                    <a:pt x="47780" y="21872"/>
                  </a:cubicBezTo>
                  <a:cubicBezTo>
                    <a:pt x="47788" y="21872"/>
                    <a:pt x="47788" y="21864"/>
                    <a:pt x="47797" y="21864"/>
                  </a:cubicBezTo>
                  <a:close/>
                  <a:moveTo>
                    <a:pt x="67589" y="23030"/>
                  </a:moveTo>
                  <a:cubicBezTo>
                    <a:pt x="67572" y="23045"/>
                    <a:pt x="67557" y="23060"/>
                    <a:pt x="67550" y="23085"/>
                  </a:cubicBezTo>
                  <a:cubicBezTo>
                    <a:pt x="67557" y="23060"/>
                    <a:pt x="67565" y="23045"/>
                    <a:pt x="67589" y="23030"/>
                  </a:cubicBezTo>
                  <a:close/>
                  <a:moveTo>
                    <a:pt x="67745" y="22950"/>
                  </a:moveTo>
                  <a:cubicBezTo>
                    <a:pt x="67748" y="22950"/>
                    <a:pt x="67751" y="22950"/>
                    <a:pt x="67754" y="22951"/>
                  </a:cubicBezTo>
                  <a:cubicBezTo>
                    <a:pt x="67801" y="22958"/>
                    <a:pt x="67848" y="22966"/>
                    <a:pt x="67896" y="22966"/>
                  </a:cubicBezTo>
                  <a:cubicBezTo>
                    <a:pt x="67873" y="22990"/>
                    <a:pt x="67856" y="23021"/>
                    <a:pt x="67833" y="23053"/>
                  </a:cubicBezTo>
                  <a:cubicBezTo>
                    <a:pt x="67746" y="23068"/>
                    <a:pt x="67644" y="23068"/>
                    <a:pt x="67580" y="23132"/>
                  </a:cubicBezTo>
                  <a:cubicBezTo>
                    <a:pt x="67589" y="23100"/>
                    <a:pt x="67589" y="23060"/>
                    <a:pt x="67589" y="23030"/>
                  </a:cubicBezTo>
                  <a:cubicBezTo>
                    <a:pt x="67641" y="23000"/>
                    <a:pt x="67699" y="22950"/>
                    <a:pt x="67745" y="22950"/>
                  </a:cubicBezTo>
                  <a:close/>
                  <a:moveTo>
                    <a:pt x="7849" y="23257"/>
                  </a:moveTo>
                  <a:cubicBezTo>
                    <a:pt x="7859" y="23259"/>
                    <a:pt x="7869" y="23260"/>
                    <a:pt x="7879" y="23261"/>
                  </a:cubicBezTo>
                  <a:lnTo>
                    <a:pt x="7879" y="23261"/>
                  </a:lnTo>
                  <a:cubicBezTo>
                    <a:pt x="7867" y="23260"/>
                    <a:pt x="7854" y="23259"/>
                    <a:pt x="7842" y="23257"/>
                  </a:cubicBezTo>
                  <a:close/>
                  <a:moveTo>
                    <a:pt x="8014" y="23257"/>
                  </a:moveTo>
                  <a:cubicBezTo>
                    <a:pt x="7986" y="23261"/>
                    <a:pt x="7959" y="23264"/>
                    <a:pt x="7931" y="23264"/>
                  </a:cubicBezTo>
                  <a:cubicBezTo>
                    <a:pt x="7929" y="23264"/>
                    <a:pt x="7928" y="23264"/>
                    <a:pt x="7927" y="23264"/>
                  </a:cubicBezTo>
                  <a:lnTo>
                    <a:pt x="7927" y="23264"/>
                  </a:lnTo>
                  <a:cubicBezTo>
                    <a:pt x="7952" y="23264"/>
                    <a:pt x="7976" y="23261"/>
                    <a:pt x="7999" y="23257"/>
                  </a:cubicBezTo>
                  <a:close/>
                  <a:moveTo>
                    <a:pt x="32723" y="23367"/>
                  </a:moveTo>
                  <a:cubicBezTo>
                    <a:pt x="32735" y="23367"/>
                    <a:pt x="32741" y="23395"/>
                    <a:pt x="32747" y="23395"/>
                  </a:cubicBezTo>
                  <a:cubicBezTo>
                    <a:pt x="32749" y="23395"/>
                    <a:pt x="32750" y="23393"/>
                    <a:pt x="32751" y="23391"/>
                  </a:cubicBezTo>
                  <a:lnTo>
                    <a:pt x="32751" y="23398"/>
                  </a:lnTo>
                  <a:cubicBezTo>
                    <a:pt x="32736" y="23398"/>
                    <a:pt x="32719" y="23398"/>
                    <a:pt x="32704" y="23408"/>
                  </a:cubicBezTo>
                  <a:cubicBezTo>
                    <a:pt x="32711" y="23391"/>
                    <a:pt x="32711" y="23383"/>
                    <a:pt x="32719" y="23368"/>
                  </a:cubicBezTo>
                  <a:cubicBezTo>
                    <a:pt x="32720" y="23368"/>
                    <a:pt x="32721" y="23367"/>
                    <a:pt x="32723" y="23367"/>
                  </a:cubicBezTo>
                  <a:close/>
                  <a:moveTo>
                    <a:pt x="47277" y="23550"/>
                  </a:moveTo>
                  <a:lnTo>
                    <a:pt x="47277" y="23550"/>
                  </a:lnTo>
                  <a:cubicBezTo>
                    <a:pt x="47254" y="23584"/>
                    <a:pt x="47226" y="23606"/>
                    <a:pt x="47191" y="23606"/>
                  </a:cubicBezTo>
                  <a:cubicBezTo>
                    <a:pt x="47179" y="23606"/>
                    <a:pt x="47165" y="23603"/>
                    <a:pt x="47151" y="23597"/>
                  </a:cubicBezTo>
                  <a:cubicBezTo>
                    <a:pt x="47190" y="23580"/>
                    <a:pt x="47238" y="23565"/>
                    <a:pt x="47277" y="23550"/>
                  </a:cubicBezTo>
                  <a:close/>
                  <a:moveTo>
                    <a:pt x="28949" y="24005"/>
                  </a:moveTo>
                  <a:cubicBezTo>
                    <a:pt x="28949" y="24013"/>
                    <a:pt x="28940" y="24013"/>
                    <a:pt x="28940" y="24022"/>
                  </a:cubicBezTo>
                  <a:cubicBezTo>
                    <a:pt x="28940" y="24013"/>
                    <a:pt x="28932" y="24013"/>
                    <a:pt x="28932" y="24005"/>
                  </a:cubicBezTo>
                  <a:close/>
                  <a:moveTo>
                    <a:pt x="65101" y="24139"/>
                  </a:moveTo>
                  <a:cubicBezTo>
                    <a:pt x="65101" y="24147"/>
                    <a:pt x="65101" y="24154"/>
                    <a:pt x="65109" y="24164"/>
                  </a:cubicBezTo>
                  <a:cubicBezTo>
                    <a:pt x="65093" y="24171"/>
                    <a:pt x="65076" y="24171"/>
                    <a:pt x="65061" y="24171"/>
                  </a:cubicBezTo>
                  <a:cubicBezTo>
                    <a:pt x="65069" y="24164"/>
                    <a:pt x="65086" y="24147"/>
                    <a:pt x="65101" y="24139"/>
                  </a:cubicBezTo>
                  <a:close/>
                  <a:moveTo>
                    <a:pt x="68392" y="24368"/>
                  </a:moveTo>
                  <a:cubicBezTo>
                    <a:pt x="68383" y="24375"/>
                    <a:pt x="68375" y="24383"/>
                    <a:pt x="68360" y="24390"/>
                  </a:cubicBezTo>
                  <a:cubicBezTo>
                    <a:pt x="68360" y="24383"/>
                    <a:pt x="68353" y="24375"/>
                    <a:pt x="68353" y="24368"/>
                  </a:cubicBezTo>
                  <a:close/>
                  <a:moveTo>
                    <a:pt x="34877" y="24485"/>
                  </a:moveTo>
                  <a:lnTo>
                    <a:pt x="34884" y="24494"/>
                  </a:lnTo>
                  <a:lnTo>
                    <a:pt x="34884" y="24525"/>
                  </a:lnTo>
                  <a:lnTo>
                    <a:pt x="34884" y="24532"/>
                  </a:lnTo>
                  <a:cubicBezTo>
                    <a:pt x="34884" y="24517"/>
                    <a:pt x="34877" y="24502"/>
                    <a:pt x="34877" y="24485"/>
                  </a:cubicBezTo>
                  <a:close/>
                  <a:moveTo>
                    <a:pt x="54189" y="24927"/>
                  </a:moveTo>
                  <a:lnTo>
                    <a:pt x="54189" y="24927"/>
                  </a:lnTo>
                  <a:cubicBezTo>
                    <a:pt x="54160" y="24969"/>
                    <a:pt x="54133" y="24998"/>
                    <a:pt x="54099" y="24998"/>
                  </a:cubicBezTo>
                  <a:cubicBezTo>
                    <a:pt x="54095" y="24998"/>
                    <a:pt x="54091" y="24998"/>
                    <a:pt x="54087" y="24997"/>
                  </a:cubicBezTo>
                  <a:cubicBezTo>
                    <a:pt x="54117" y="24974"/>
                    <a:pt x="54149" y="24950"/>
                    <a:pt x="54189" y="24927"/>
                  </a:cubicBezTo>
                  <a:close/>
                  <a:moveTo>
                    <a:pt x="53551" y="25509"/>
                  </a:moveTo>
                  <a:cubicBezTo>
                    <a:pt x="53540" y="25514"/>
                    <a:pt x="53529" y="25520"/>
                    <a:pt x="53518" y="25520"/>
                  </a:cubicBezTo>
                  <a:cubicBezTo>
                    <a:pt x="53513" y="25520"/>
                    <a:pt x="53508" y="25519"/>
                    <a:pt x="53503" y="25517"/>
                  </a:cubicBezTo>
                  <a:cubicBezTo>
                    <a:pt x="53520" y="25517"/>
                    <a:pt x="53535" y="25509"/>
                    <a:pt x="53551" y="25509"/>
                  </a:cubicBezTo>
                  <a:close/>
                  <a:moveTo>
                    <a:pt x="62074" y="25536"/>
                  </a:moveTo>
                  <a:cubicBezTo>
                    <a:pt x="62083" y="25536"/>
                    <a:pt x="62092" y="25540"/>
                    <a:pt x="62100" y="25549"/>
                  </a:cubicBezTo>
                  <a:cubicBezTo>
                    <a:pt x="62117" y="25549"/>
                    <a:pt x="62125" y="25556"/>
                    <a:pt x="62133" y="25571"/>
                  </a:cubicBezTo>
                  <a:cubicBezTo>
                    <a:pt x="62100" y="25564"/>
                    <a:pt x="62078" y="25556"/>
                    <a:pt x="62053" y="25541"/>
                  </a:cubicBezTo>
                  <a:cubicBezTo>
                    <a:pt x="62060" y="25538"/>
                    <a:pt x="62067" y="25536"/>
                    <a:pt x="62074" y="25536"/>
                  </a:cubicBezTo>
                  <a:close/>
                  <a:moveTo>
                    <a:pt x="26926" y="26170"/>
                  </a:moveTo>
                  <a:cubicBezTo>
                    <a:pt x="26941" y="26178"/>
                    <a:pt x="26956" y="26185"/>
                    <a:pt x="26965" y="26195"/>
                  </a:cubicBezTo>
                  <a:cubicBezTo>
                    <a:pt x="26948" y="26195"/>
                    <a:pt x="26933" y="26185"/>
                    <a:pt x="26909" y="26185"/>
                  </a:cubicBezTo>
                  <a:cubicBezTo>
                    <a:pt x="26918" y="26185"/>
                    <a:pt x="26926" y="26178"/>
                    <a:pt x="26926" y="26170"/>
                  </a:cubicBezTo>
                  <a:close/>
                  <a:moveTo>
                    <a:pt x="48780" y="26195"/>
                  </a:moveTo>
                  <a:lnTo>
                    <a:pt x="48780" y="26210"/>
                  </a:lnTo>
                  <a:cubicBezTo>
                    <a:pt x="48764" y="26195"/>
                    <a:pt x="48764" y="26195"/>
                    <a:pt x="48780" y="26195"/>
                  </a:cubicBezTo>
                  <a:close/>
                  <a:moveTo>
                    <a:pt x="48789" y="26195"/>
                  </a:moveTo>
                  <a:lnTo>
                    <a:pt x="48789" y="26195"/>
                  </a:lnTo>
                  <a:cubicBezTo>
                    <a:pt x="48795" y="26201"/>
                    <a:pt x="48801" y="26207"/>
                    <a:pt x="48803" y="26218"/>
                  </a:cubicBezTo>
                  <a:lnTo>
                    <a:pt x="48797" y="26218"/>
                  </a:lnTo>
                  <a:cubicBezTo>
                    <a:pt x="48789" y="26210"/>
                    <a:pt x="48789" y="26202"/>
                    <a:pt x="48789" y="26195"/>
                  </a:cubicBezTo>
                  <a:close/>
                  <a:moveTo>
                    <a:pt x="48812" y="26233"/>
                  </a:moveTo>
                  <a:cubicBezTo>
                    <a:pt x="48812" y="26242"/>
                    <a:pt x="48819" y="26250"/>
                    <a:pt x="48827" y="26257"/>
                  </a:cubicBezTo>
                  <a:lnTo>
                    <a:pt x="48827" y="26272"/>
                  </a:lnTo>
                  <a:cubicBezTo>
                    <a:pt x="48819" y="26272"/>
                    <a:pt x="48819" y="26265"/>
                    <a:pt x="48819" y="26265"/>
                  </a:cubicBezTo>
                  <a:lnTo>
                    <a:pt x="48819" y="26257"/>
                  </a:lnTo>
                  <a:cubicBezTo>
                    <a:pt x="48804" y="26233"/>
                    <a:pt x="48804" y="26233"/>
                    <a:pt x="48812" y="26233"/>
                  </a:cubicBezTo>
                  <a:close/>
                  <a:moveTo>
                    <a:pt x="46875" y="26635"/>
                  </a:moveTo>
                  <a:lnTo>
                    <a:pt x="46875" y="26635"/>
                  </a:lnTo>
                  <a:cubicBezTo>
                    <a:pt x="46969" y="26643"/>
                    <a:pt x="47064" y="26650"/>
                    <a:pt x="47151" y="26650"/>
                  </a:cubicBezTo>
                  <a:cubicBezTo>
                    <a:pt x="47143" y="26667"/>
                    <a:pt x="47126" y="26675"/>
                    <a:pt x="47111" y="26690"/>
                  </a:cubicBezTo>
                  <a:cubicBezTo>
                    <a:pt x="47024" y="26667"/>
                    <a:pt x="46947" y="26650"/>
                    <a:pt x="46875" y="26635"/>
                  </a:cubicBezTo>
                  <a:close/>
                  <a:moveTo>
                    <a:pt x="55567" y="26817"/>
                  </a:moveTo>
                  <a:cubicBezTo>
                    <a:pt x="55522" y="26850"/>
                    <a:pt x="55465" y="26860"/>
                    <a:pt x="55402" y="26860"/>
                  </a:cubicBezTo>
                  <a:cubicBezTo>
                    <a:pt x="55376" y="26860"/>
                    <a:pt x="55350" y="26858"/>
                    <a:pt x="55323" y="26856"/>
                  </a:cubicBezTo>
                  <a:cubicBezTo>
                    <a:pt x="55393" y="26847"/>
                    <a:pt x="55480" y="26832"/>
                    <a:pt x="55567" y="26817"/>
                  </a:cubicBezTo>
                  <a:close/>
                  <a:moveTo>
                    <a:pt x="54874" y="1"/>
                  </a:moveTo>
                  <a:cubicBezTo>
                    <a:pt x="54696" y="1"/>
                    <a:pt x="54507" y="110"/>
                    <a:pt x="54328" y="110"/>
                  </a:cubicBezTo>
                  <a:cubicBezTo>
                    <a:pt x="54302" y="110"/>
                    <a:pt x="54277" y="108"/>
                    <a:pt x="54252" y="103"/>
                  </a:cubicBezTo>
                  <a:cubicBezTo>
                    <a:pt x="53881" y="103"/>
                    <a:pt x="53702" y="332"/>
                    <a:pt x="53590" y="725"/>
                  </a:cubicBezTo>
                  <a:cubicBezTo>
                    <a:pt x="53468" y="335"/>
                    <a:pt x="53260" y="256"/>
                    <a:pt x="53033" y="256"/>
                  </a:cubicBezTo>
                  <a:cubicBezTo>
                    <a:pt x="52879" y="256"/>
                    <a:pt x="52716" y="293"/>
                    <a:pt x="52566" y="293"/>
                  </a:cubicBezTo>
                  <a:cubicBezTo>
                    <a:pt x="52553" y="293"/>
                    <a:pt x="52541" y="292"/>
                    <a:pt x="52528" y="292"/>
                  </a:cubicBezTo>
                  <a:cubicBezTo>
                    <a:pt x="52379" y="160"/>
                    <a:pt x="52229" y="116"/>
                    <a:pt x="52078" y="116"/>
                  </a:cubicBezTo>
                  <a:cubicBezTo>
                    <a:pt x="51842" y="116"/>
                    <a:pt x="51606" y="227"/>
                    <a:pt x="51370" y="284"/>
                  </a:cubicBezTo>
                  <a:cubicBezTo>
                    <a:pt x="51284" y="380"/>
                    <a:pt x="51185" y="411"/>
                    <a:pt x="51079" y="411"/>
                  </a:cubicBezTo>
                  <a:cubicBezTo>
                    <a:pt x="50893" y="411"/>
                    <a:pt x="50688" y="316"/>
                    <a:pt x="50502" y="316"/>
                  </a:cubicBezTo>
                  <a:cubicBezTo>
                    <a:pt x="50370" y="316"/>
                    <a:pt x="50248" y="364"/>
                    <a:pt x="50149" y="528"/>
                  </a:cubicBezTo>
                  <a:cubicBezTo>
                    <a:pt x="50095" y="498"/>
                    <a:pt x="50047" y="434"/>
                    <a:pt x="49993" y="426"/>
                  </a:cubicBezTo>
                  <a:cubicBezTo>
                    <a:pt x="49785" y="410"/>
                    <a:pt x="49560" y="366"/>
                    <a:pt x="49350" y="366"/>
                  </a:cubicBezTo>
                  <a:cubicBezTo>
                    <a:pt x="49144" y="366"/>
                    <a:pt x="48952" y="408"/>
                    <a:pt x="48804" y="560"/>
                  </a:cubicBezTo>
                  <a:cubicBezTo>
                    <a:pt x="48643" y="728"/>
                    <a:pt x="48504" y="794"/>
                    <a:pt x="48378" y="794"/>
                  </a:cubicBezTo>
                  <a:cubicBezTo>
                    <a:pt x="48197" y="794"/>
                    <a:pt x="48046" y="656"/>
                    <a:pt x="47907" y="488"/>
                  </a:cubicBezTo>
                  <a:cubicBezTo>
                    <a:pt x="47777" y="326"/>
                    <a:pt x="47657" y="254"/>
                    <a:pt x="47533" y="254"/>
                  </a:cubicBezTo>
                  <a:cubicBezTo>
                    <a:pt x="47424" y="254"/>
                    <a:pt x="47312" y="311"/>
                    <a:pt x="47190" y="411"/>
                  </a:cubicBezTo>
                  <a:cubicBezTo>
                    <a:pt x="47107" y="483"/>
                    <a:pt x="47028" y="546"/>
                    <a:pt x="46933" y="546"/>
                  </a:cubicBezTo>
                  <a:cubicBezTo>
                    <a:pt x="46885" y="546"/>
                    <a:pt x="46832" y="529"/>
                    <a:pt x="46773" y="488"/>
                  </a:cubicBezTo>
                  <a:cubicBezTo>
                    <a:pt x="46658" y="415"/>
                    <a:pt x="46556" y="383"/>
                    <a:pt x="46465" y="383"/>
                  </a:cubicBezTo>
                  <a:cubicBezTo>
                    <a:pt x="46263" y="383"/>
                    <a:pt x="46115" y="542"/>
                    <a:pt x="46002" y="764"/>
                  </a:cubicBezTo>
                  <a:cubicBezTo>
                    <a:pt x="45963" y="847"/>
                    <a:pt x="45917" y="937"/>
                    <a:pt x="45866" y="937"/>
                  </a:cubicBezTo>
                  <a:cubicBezTo>
                    <a:pt x="45844" y="937"/>
                    <a:pt x="45820" y="919"/>
                    <a:pt x="45796" y="876"/>
                  </a:cubicBezTo>
                  <a:cubicBezTo>
                    <a:pt x="45623" y="585"/>
                    <a:pt x="45408" y="515"/>
                    <a:pt x="45178" y="515"/>
                  </a:cubicBezTo>
                  <a:cubicBezTo>
                    <a:pt x="44977" y="515"/>
                    <a:pt x="44765" y="568"/>
                    <a:pt x="44560" y="575"/>
                  </a:cubicBezTo>
                  <a:cubicBezTo>
                    <a:pt x="44513" y="553"/>
                    <a:pt x="44466" y="536"/>
                    <a:pt x="44419" y="520"/>
                  </a:cubicBezTo>
                  <a:cubicBezTo>
                    <a:pt x="44313" y="415"/>
                    <a:pt x="44257" y="218"/>
                    <a:pt x="44127" y="218"/>
                  </a:cubicBezTo>
                  <a:cubicBezTo>
                    <a:pt x="44092" y="218"/>
                    <a:pt x="44050" y="233"/>
                    <a:pt x="44001" y="269"/>
                  </a:cubicBezTo>
                  <a:cubicBezTo>
                    <a:pt x="43782" y="426"/>
                    <a:pt x="43434" y="262"/>
                    <a:pt x="43309" y="575"/>
                  </a:cubicBezTo>
                  <a:cubicBezTo>
                    <a:pt x="43163" y="697"/>
                    <a:pt x="43013" y="777"/>
                    <a:pt x="42853" y="777"/>
                  </a:cubicBezTo>
                  <a:cubicBezTo>
                    <a:pt x="42755" y="777"/>
                    <a:pt x="42652" y="746"/>
                    <a:pt x="42544" y="677"/>
                  </a:cubicBezTo>
                  <a:cubicBezTo>
                    <a:pt x="42462" y="490"/>
                    <a:pt x="42366" y="369"/>
                    <a:pt x="42249" y="369"/>
                  </a:cubicBezTo>
                  <a:cubicBezTo>
                    <a:pt x="42166" y="369"/>
                    <a:pt x="42071" y="431"/>
                    <a:pt x="41962" y="575"/>
                  </a:cubicBezTo>
                  <a:cubicBezTo>
                    <a:pt x="41778" y="788"/>
                    <a:pt x="41875" y="1263"/>
                    <a:pt x="41470" y="1263"/>
                  </a:cubicBezTo>
                  <a:cubicBezTo>
                    <a:pt x="41425" y="1263"/>
                    <a:pt x="41374" y="1257"/>
                    <a:pt x="41316" y="1244"/>
                  </a:cubicBezTo>
                  <a:cubicBezTo>
                    <a:pt x="41308" y="1159"/>
                    <a:pt x="41356" y="1102"/>
                    <a:pt x="41411" y="1040"/>
                  </a:cubicBezTo>
                  <a:cubicBezTo>
                    <a:pt x="41522" y="923"/>
                    <a:pt x="41647" y="796"/>
                    <a:pt x="41490" y="630"/>
                  </a:cubicBezTo>
                  <a:cubicBezTo>
                    <a:pt x="41392" y="526"/>
                    <a:pt x="41303" y="404"/>
                    <a:pt x="41148" y="404"/>
                  </a:cubicBezTo>
                  <a:cubicBezTo>
                    <a:pt x="41118" y="404"/>
                    <a:pt x="41085" y="408"/>
                    <a:pt x="41050" y="418"/>
                  </a:cubicBezTo>
                  <a:cubicBezTo>
                    <a:pt x="40948" y="451"/>
                    <a:pt x="40836" y="458"/>
                    <a:pt x="40727" y="473"/>
                  </a:cubicBezTo>
                  <a:cubicBezTo>
                    <a:pt x="40680" y="428"/>
                    <a:pt x="40640" y="412"/>
                    <a:pt x="40604" y="412"/>
                  </a:cubicBezTo>
                  <a:cubicBezTo>
                    <a:pt x="40501" y="412"/>
                    <a:pt x="40434" y="553"/>
                    <a:pt x="40341" y="575"/>
                  </a:cubicBezTo>
                  <a:cubicBezTo>
                    <a:pt x="40315" y="579"/>
                    <a:pt x="40288" y="580"/>
                    <a:pt x="40261" y="580"/>
                  </a:cubicBezTo>
                  <a:cubicBezTo>
                    <a:pt x="40209" y="580"/>
                    <a:pt x="40156" y="576"/>
                    <a:pt x="40105" y="576"/>
                  </a:cubicBezTo>
                  <a:cubicBezTo>
                    <a:pt x="40016" y="576"/>
                    <a:pt x="39932" y="590"/>
                    <a:pt x="39861" y="670"/>
                  </a:cubicBezTo>
                  <a:cubicBezTo>
                    <a:pt x="39757" y="421"/>
                    <a:pt x="39614" y="355"/>
                    <a:pt x="39338" y="355"/>
                  </a:cubicBezTo>
                  <a:cubicBezTo>
                    <a:pt x="39319" y="355"/>
                    <a:pt x="39298" y="355"/>
                    <a:pt x="39277" y="356"/>
                  </a:cubicBezTo>
                  <a:cubicBezTo>
                    <a:pt x="38984" y="356"/>
                    <a:pt x="38918" y="680"/>
                    <a:pt x="38690" y="680"/>
                  </a:cubicBezTo>
                  <a:cubicBezTo>
                    <a:pt x="38667" y="680"/>
                    <a:pt x="38643" y="677"/>
                    <a:pt x="38616" y="670"/>
                  </a:cubicBezTo>
                  <a:cubicBezTo>
                    <a:pt x="38538" y="609"/>
                    <a:pt x="38467" y="571"/>
                    <a:pt x="38404" y="571"/>
                  </a:cubicBezTo>
                  <a:cubicBezTo>
                    <a:pt x="38329" y="571"/>
                    <a:pt x="38266" y="627"/>
                    <a:pt x="38223" y="764"/>
                  </a:cubicBezTo>
                  <a:cubicBezTo>
                    <a:pt x="38198" y="769"/>
                    <a:pt x="38174" y="771"/>
                    <a:pt x="38149" y="771"/>
                  </a:cubicBezTo>
                  <a:cubicBezTo>
                    <a:pt x="37876" y="771"/>
                    <a:pt x="37607" y="509"/>
                    <a:pt x="37332" y="509"/>
                  </a:cubicBezTo>
                  <a:cubicBezTo>
                    <a:pt x="37206" y="509"/>
                    <a:pt x="37078" y="564"/>
                    <a:pt x="36948" y="725"/>
                  </a:cubicBezTo>
                  <a:cubicBezTo>
                    <a:pt x="36938" y="740"/>
                    <a:pt x="36908" y="746"/>
                    <a:pt x="36886" y="746"/>
                  </a:cubicBezTo>
                  <a:cubicBezTo>
                    <a:pt x="36873" y="746"/>
                    <a:pt x="36863" y="744"/>
                    <a:pt x="36861" y="742"/>
                  </a:cubicBezTo>
                  <a:cubicBezTo>
                    <a:pt x="36732" y="548"/>
                    <a:pt x="36573" y="495"/>
                    <a:pt x="36409" y="495"/>
                  </a:cubicBezTo>
                  <a:cubicBezTo>
                    <a:pt x="36211" y="495"/>
                    <a:pt x="36005" y="571"/>
                    <a:pt x="35829" y="575"/>
                  </a:cubicBezTo>
                  <a:cubicBezTo>
                    <a:pt x="35824" y="575"/>
                    <a:pt x="35819" y="575"/>
                    <a:pt x="35813" y="575"/>
                  </a:cubicBezTo>
                  <a:cubicBezTo>
                    <a:pt x="35607" y="575"/>
                    <a:pt x="35394" y="479"/>
                    <a:pt x="35183" y="479"/>
                  </a:cubicBezTo>
                  <a:cubicBezTo>
                    <a:pt x="35077" y="479"/>
                    <a:pt x="34972" y="503"/>
                    <a:pt x="34869" y="575"/>
                  </a:cubicBezTo>
                  <a:cubicBezTo>
                    <a:pt x="34853" y="576"/>
                    <a:pt x="34836" y="576"/>
                    <a:pt x="34820" y="576"/>
                  </a:cubicBezTo>
                  <a:cubicBezTo>
                    <a:pt x="34745" y="576"/>
                    <a:pt x="34670" y="571"/>
                    <a:pt x="34596" y="571"/>
                  </a:cubicBezTo>
                  <a:cubicBezTo>
                    <a:pt x="34458" y="571"/>
                    <a:pt x="34323" y="587"/>
                    <a:pt x="34200" y="677"/>
                  </a:cubicBezTo>
                  <a:lnTo>
                    <a:pt x="33822" y="677"/>
                  </a:lnTo>
                  <a:cubicBezTo>
                    <a:pt x="33621" y="553"/>
                    <a:pt x="33442" y="384"/>
                    <a:pt x="33191" y="384"/>
                  </a:cubicBezTo>
                  <a:cubicBezTo>
                    <a:pt x="33175" y="384"/>
                    <a:pt x="33160" y="385"/>
                    <a:pt x="33144" y="386"/>
                  </a:cubicBezTo>
                  <a:cubicBezTo>
                    <a:pt x="33082" y="316"/>
                    <a:pt x="33019" y="283"/>
                    <a:pt x="32955" y="283"/>
                  </a:cubicBezTo>
                  <a:cubicBezTo>
                    <a:pt x="32889" y="283"/>
                    <a:pt x="32823" y="318"/>
                    <a:pt x="32759" y="386"/>
                  </a:cubicBezTo>
                  <a:cubicBezTo>
                    <a:pt x="32736" y="426"/>
                    <a:pt x="32728" y="466"/>
                    <a:pt x="32719" y="513"/>
                  </a:cubicBezTo>
                  <a:cubicBezTo>
                    <a:pt x="32655" y="689"/>
                    <a:pt x="32540" y="737"/>
                    <a:pt x="32406" y="737"/>
                  </a:cubicBezTo>
                  <a:cubicBezTo>
                    <a:pt x="32277" y="737"/>
                    <a:pt x="32130" y="693"/>
                    <a:pt x="31995" y="677"/>
                  </a:cubicBezTo>
                  <a:cubicBezTo>
                    <a:pt x="31672" y="542"/>
                    <a:pt x="31355" y="340"/>
                    <a:pt x="31024" y="340"/>
                  </a:cubicBezTo>
                  <a:cubicBezTo>
                    <a:pt x="30839" y="340"/>
                    <a:pt x="30649" y="403"/>
                    <a:pt x="30451" y="575"/>
                  </a:cubicBezTo>
                  <a:cubicBezTo>
                    <a:pt x="30354" y="553"/>
                    <a:pt x="30259" y="542"/>
                    <a:pt x="30167" y="542"/>
                  </a:cubicBezTo>
                  <a:cubicBezTo>
                    <a:pt x="29840" y="542"/>
                    <a:pt x="29543" y="674"/>
                    <a:pt x="29280" y="883"/>
                  </a:cubicBezTo>
                  <a:cubicBezTo>
                    <a:pt x="29209" y="937"/>
                    <a:pt x="29165" y="976"/>
                    <a:pt x="29127" y="976"/>
                  </a:cubicBezTo>
                  <a:cubicBezTo>
                    <a:pt x="29093" y="976"/>
                    <a:pt x="29064" y="945"/>
                    <a:pt x="29027" y="866"/>
                  </a:cubicBezTo>
                  <a:cubicBezTo>
                    <a:pt x="29004" y="725"/>
                    <a:pt x="29201" y="560"/>
                    <a:pt x="28997" y="441"/>
                  </a:cubicBezTo>
                  <a:cubicBezTo>
                    <a:pt x="28966" y="424"/>
                    <a:pt x="28939" y="417"/>
                    <a:pt x="28914" y="417"/>
                  </a:cubicBezTo>
                  <a:cubicBezTo>
                    <a:pt x="28801" y="417"/>
                    <a:pt x="28745" y="569"/>
                    <a:pt x="28641" y="607"/>
                  </a:cubicBezTo>
                  <a:cubicBezTo>
                    <a:pt x="28452" y="677"/>
                    <a:pt x="28256" y="717"/>
                    <a:pt x="28059" y="772"/>
                  </a:cubicBezTo>
                  <a:cubicBezTo>
                    <a:pt x="27967" y="717"/>
                    <a:pt x="27937" y="486"/>
                    <a:pt x="27825" y="486"/>
                  </a:cubicBezTo>
                  <a:cubicBezTo>
                    <a:pt x="27792" y="486"/>
                    <a:pt x="27753" y="505"/>
                    <a:pt x="27704" y="553"/>
                  </a:cubicBezTo>
                  <a:cubicBezTo>
                    <a:pt x="27577" y="676"/>
                    <a:pt x="27449" y="708"/>
                    <a:pt x="27321" y="708"/>
                  </a:cubicBezTo>
                  <a:cubicBezTo>
                    <a:pt x="27188" y="708"/>
                    <a:pt x="27054" y="674"/>
                    <a:pt x="26918" y="670"/>
                  </a:cubicBezTo>
                  <a:cubicBezTo>
                    <a:pt x="26909" y="556"/>
                    <a:pt x="26932" y="403"/>
                    <a:pt x="26760" y="403"/>
                  </a:cubicBezTo>
                  <a:cubicBezTo>
                    <a:pt x="26755" y="403"/>
                    <a:pt x="26750" y="403"/>
                    <a:pt x="26744" y="403"/>
                  </a:cubicBezTo>
                  <a:cubicBezTo>
                    <a:pt x="26578" y="411"/>
                    <a:pt x="26555" y="520"/>
                    <a:pt x="26618" y="662"/>
                  </a:cubicBezTo>
                  <a:cubicBezTo>
                    <a:pt x="26587" y="694"/>
                    <a:pt x="26555" y="734"/>
                    <a:pt x="26523" y="764"/>
                  </a:cubicBezTo>
                  <a:cubicBezTo>
                    <a:pt x="26411" y="788"/>
                    <a:pt x="26307" y="839"/>
                    <a:pt x="26197" y="839"/>
                  </a:cubicBezTo>
                  <a:cubicBezTo>
                    <a:pt x="26122" y="839"/>
                    <a:pt x="26043" y="815"/>
                    <a:pt x="25956" y="742"/>
                  </a:cubicBezTo>
                  <a:cubicBezTo>
                    <a:pt x="25716" y="542"/>
                    <a:pt x="25566" y="435"/>
                    <a:pt x="25449" y="435"/>
                  </a:cubicBezTo>
                  <a:cubicBezTo>
                    <a:pt x="25298" y="435"/>
                    <a:pt x="25203" y="612"/>
                    <a:pt x="25044" y="993"/>
                  </a:cubicBezTo>
                  <a:cubicBezTo>
                    <a:pt x="24964" y="926"/>
                    <a:pt x="24918" y="805"/>
                    <a:pt x="24807" y="805"/>
                  </a:cubicBezTo>
                  <a:cubicBezTo>
                    <a:pt x="24786" y="805"/>
                    <a:pt x="24762" y="809"/>
                    <a:pt x="24736" y="819"/>
                  </a:cubicBezTo>
                  <a:cubicBezTo>
                    <a:pt x="24658" y="851"/>
                    <a:pt x="24594" y="946"/>
                    <a:pt x="24651" y="1008"/>
                  </a:cubicBezTo>
                  <a:cubicBezTo>
                    <a:pt x="25036" y="1490"/>
                    <a:pt x="24594" y="1512"/>
                    <a:pt x="24320" y="1631"/>
                  </a:cubicBezTo>
                  <a:cubicBezTo>
                    <a:pt x="24169" y="1717"/>
                    <a:pt x="24012" y="1811"/>
                    <a:pt x="23863" y="1905"/>
                  </a:cubicBezTo>
                  <a:cubicBezTo>
                    <a:pt x="23750" y="1833"/>
                    <a:pt x="23631" y="1819"/>
                    <a:pt x="23509" y="1819"/>
                  </a:cubicBezTo>
                  <a:cubicBezTo>
                    <a:pt x="23436" y="1819"/>
                    <a:pt x="23362" y="1824"/>
                    <a:pt x="23288" y="1824"/>
                  </a:cubicBezTo>
                  <a:cubicBezTo>
                    <a:pt x="23219" y="1824"/>
                    <a:pt x="23150" y="1820"/>
                    <a:pt x="23082" y="1803"/>
                  </a:cubicBezTo>
                  <a:cubicBezTo>
                    <a:pt x="23082" y="1749"/>
                    <a:pt x="23082" y="1694"/>
                    <a:pt x="23075" y="1639"/>
                  </a:cubicBezTo>
                  <a:lnTo>
                    <a:pt x="23075" y="1639"/>
                  </a:lnTo>
                  <a:cubicBezTo>
                    <a:pt x="23232" y="1672"/>
                    <a:pt x="23401" y="1737"/>
                    <a:pt x="23549" y="1737"/>
                  </a:cubicBezTo>
                  <a:cubicBezTo>
                    <a:pt x="23712" y="1737"/>
                    <a:pt x="23851" y="1659"/>
                    <a:pt x="23925" y="1378"/>
                  </a:cubicBezTo>
                  <a:cubicBezTo>
                    <a:pt x="23997" y="1119"/>
                    <a:pt x="23659" y="749"/>
                    <a:pt x="23383" y="687"/>
                  </a:cubicBezTo>
                  <a:cubicBezTo>
                    <a:pt x="23266" y="661"/>
                    <a:pt x="23153" y="649"/>
                    <a:pt x="23043" y="649"/>
                  </a:cubicBezTo>
                  <a:cubicBezTo>
                    <a:pt x="22584" y="649"/>
                    <a:pt x="22168" y="842"/>
                    <a:pt x="21737" y="970"/>
                  </a:cubicBezTo>
                  <a:cubicBezTo>
                    <a:pt x="21587" y="867"/>
                    <a:pt x="21820" y="475"/>
                    <a:pt x="21573" y="475"/>
                  </a:cubicBezTo>
                  <a:cubicBezTo>
                    <a:pt x="21535" y="475"/>
                    <a:pt x="21486" y="484"/>
                    <a:pt x="21422" y="505"/>
                  </a:cubicBezTo>
                  <a:cubicBezTo>
                    <a:pt x="21155" y="583"/>
                    <a:pt x="20862" y="709"/>
                    <a:pt x="20673" y="961"/>
                  </a:cubicBezTo>
                  <a:cubicBezTo>
                    <a:pt x="20407" y="961"/>
                    <a:pt x="20549" y="662"/>
                    <a:pt x="20399" y="575"/>
                  </a:cubicBezTo>
                  <a:cubicBezTo>
                    <a:pt x="20337" y="510"/>
                    <a:pt x="20270" y="481"/>
                    <a:pt x="20201" y="481"/>
                  </a:cubicBezTo>
                  <a:cubicBezTo>
                    <a:pt x="20139" y="481"/>
                    <a:pt x="20075" y="504"/>
                    <a:pt x="20012" y="545"/>
                  </a:cubicBezTo>
                  <a:cubicBezTo>
                    <a:pt x="19927" y="607"/>
                    <a:pt x="19910" y="694"/>
                    <a:pt x="20004" y="772"/>
                  </a:cubicBezTo>
                  <a:lnTo>
                    <a:pt x="20004" y="1055"/>
                  </a:lnTo>
                  <a:cubicBezTo>
                    <a:pt x="19988" y="1054"/>
                    <a:pt x="19971" y="1053"/>
                    <a:pt x="19954" y="1053"/>
                  </a:cubicBezTo>
                  <a:cubicBezTo>
                    <a:pt x="19916" y="1053"/>
                    <a:pt x="19877" y="1056"/>
                    <a:pt x="19840" y="1056"/>
                  </a:cubicBezTo>
                  <a:cubicBezTo>
                    <a:pt x="19734" y="1056"/>
                    <a:pt x="19640" y="1034"/>
                    <a:pt x="19619" y="866"/>
                  </a:cubicBezTo>
                  <a:cubicBezTo>
                    <a:pt x="19627" y="757"/>
                    <a:pt x="19634" y="647"/>
                    <a:pt x="19532" y="575"/>
                  </a:cubicBezTo>
                  <a:cubicBezTo>
                    <a:pt x="19426" y="505"/>
                    <a:pt x="19321" y="479"/>
                    <a:pt x="19217" y="479"/>
                  </a:cubicBezTo>
                  <a:cubicBezTo>
                    <a:pt x="18920" y="479"/>
                    <a:pt x="18628" y="692"/>
                    <a:pt x="18321" y="692"/>
                  </a:cubicBezTo>
                  <a:cubicBezTo>
                    <a:pt x="18228" y="692"/>
                    <a:pt x="18134" y="673"/>
                    <a:pt x="18037" y="622"/>
                  </a:cubicBezTo>
                  <a:cubicBezTo>
                    <a:pt x="18025" y="616"/>
                    <a:pt x="18014" y="613"/>
                    <a:pt x="18004" y="613"/>
                  </a:cubicBezTo>
                  <a:cubicBezTo>
                    <a:pt x="17890" y="613"/>
                    <a:pt x="17901" y="991"/>
                    <a:pt x="17697" y="1055"/>
                  </a:cubicBezTo>
                  <a:cubicBezTo>
                    <a:pt x="17637" y="1151"/>
                    <a:pt x="17558" y="1179"/>
                    <a:pt x="17472" y="1179"/>
                  </a:cubicBezTo>
                  <a:cubicBezTo>
                    <a:pt x="17423" y="1179"/>
                    <a:pt x="17371" y="1170"/>
                    <a:pt x="17319" y="1159"/>
                  </a:cubicBezTo>
                  <a:lnTo>
                    <a:pt x="17225" y="1159"/>
                  </a:lnTo>
                  <a:cubicBezTo>
                    <a:pt x="17131" y="1159"/>
                    <a:pt x="17036" y="1150"/>
                    <a:pt x="16942" y="1150"/>
                  </a:cubicBezTo>
                  <a:cubicBezTo>
                    <a:pt x="16904" y="1087"/>
                    <a:pt x="16872" y="1025"/>
                    <a:pt x="16840" y="961"/>
                  </a:cubicBezTo>
                  <a:cubicBezTo>
                    <a:pt x="16812" y="757"/>
                    <a:pt x="16732" y="681"/>
                    <a:pt x="16622" y="681"/>
                  </a:cubicBezTo>
                  <a:cubicBezTo>
                    <a:pt x="16546" y="681"/>
                    <a:pt x="16456" y="718"/>
                    <a:pt x="16360" y="772"/>
                  </a:cubicBezTo>
                  <a:cubicBezTo>
                    <a:pt x="16337" y="767"/>
                    <a:pt x="16315" y="765"/>
                    <a:pt x="16293" y="765"/>
                  </a:cubicBezTo>
                  <a:cubicBezTo>
                    <a:pt x="16094" y="765"/>
                    <a:pt x="15946" y="957"/>
                    <a:pt x="15767" y="957"/>
                  </a:cubicBezTo>
                  <a:cubicBezTo>
                    <a:pt x="15752" y="957"/>
                    <a:pt x="15738" y="956"/>
                    <a:pt x="15723" y="953"/>
                  </a:cubicBezTo>
                  <a:cubicBezTo>
                    <a:pt x="15655" y="936"/>
                    <a:pt x="15612" y="794"/>
                    <a:pt x="15515" y="794"/>
                  </a:cubicBezTo>
                  <a:cubicBezTo>
                    <a:pt x="15486" y="794"/>
                    <a:pt x="15454" y="806"/>
                    <a:pt x="15415" y="836"/>
                  </a:cubicBezTo>
                  <a:cubicBezTo>
                    <a:pt x="15241" y="961"/>
                    <a:pt x="15557" y="1072"/>
                    <a:pt x="15415" y="1221"/>
                  </a:cubicBezTo>
                  <a:cubicBezTo>
                    <a:pt x="15412" y="1222"/>
                    <a:pt x="15410" y="1222"/>
                    <a:pt x="15407" y="1222"/>
                  </a:cubicBezTo>
                  <a:cubicBezTo>
                    <a:pt x="15282" y="1222"/>
                    <a:pt x="15193" y="1060"/>
                    <a:pt x="15056" y="1060"/>
                  </a:cubicBezTo>
                  <a:cubicBezTo>
                    <a:pt x="15043" y="1060"/>
                    <a:pt x="15029" y="1061"/>
                    <a:pt x="15014" y="1065"/>
                  </a:cubicBezTo>
                  <a:lnTo>
                    <a:pt x="14542" y="1065"/>
                  </a:lnTo>
                  <a:cubicBezTo>
                    <a:pt x="14266" y="1065"/>
                    <a:pt x="14107" y="1214"/>
                    <a:pt x="14077" y="1490"/>
                  </a:cubicBezTo>
                  <a:cubicBezTo>
                    <a:pt x="14077" y="1512"/>
                    <a:pt x="14005" y="1520"/>
                    <a:pt x="13966" y="1545"/>
                  </a:cubicBezTo>
                  <a:cubicBezTo>
                    <a:pt x="13809" y="1528"/>
                    <a:pt x="13644" y="1567"/>
                    <a:pt x="13550" y="1386"/>
                  </a:cubicBezTo>
                  <a:cubicBezTo>
                    <a:pt x="13511" y="1328"/>
                    <a:pt x="13445" y="1276"/>
                    <a:pt x="13387" y="1276"/>
                  </a:cubicBezTo>
                  <a:cubicBezTo>
                    <a:pt x="13359" y="1276"/>
                    <a:pt x="13334" y="1288"/>
                    <a:pt x="13314" y="1316"/>
                  </a:cubicBezTo>
                  <a:cubicBezTo>
                    <a:pt x="13217" y="1452"/>
                    <a:pt x="13126" y="1500"/>
                    <a:pt x="13038" y="1500"/>
                  </a:cubicBezTo>
                  <a:cubicBezTo>
                    <a:pt x="12883" y="1500"/>
                    <a:pt x="12741" y="1347"/>
                    <a:pt x="12605" y="1261"/>
                  </a:cubicBezTo>
                  <a:cubicBezTo>
                    <a:pt x="12506" y="1198"/>
                    <a:pt x="12423" y="1164"/>
                    <a:pt x="12356" y="1164"/>
                  </a:cubicBezTo>
                  <a:cubicBezTo>
                    <a:pt x="12248" y="1164"/>
                    <a:pt x="12179" y="1252"/>
                    <a:pt x="12140" y="1443"/>
                  </a:cubicBezTo>
                  <a:cubicBezTo>
                    <a:pt x="12080" y="1443"/>
                    <a:pt x="12054" y="1632"/>
                    <a:pt x="11991" y="1632"/>
                  </a:cubicBezTo>
                  <a:cubicBezTo>
                    <a:pt x="11963" y="1632"/>
                    <a:pt x="11928" y="1595"/>
                    <a:pt x="11880" y="1490"/>
                  </a:cubicBezTo>
                  <a:cubicBezTo>
                    <a:pt x="11864" y="1450"/>
                    <a:pt x="11738" y="1458"/>
                    <a:pt x="11660" y="1443"/>
                  </a:cubicBezTo>
                  <a:cubicBezTo>
                    <a:pt x="11576" y="1488"/>
                    <a:pt x="11492" y="1503"/>
                    <a:pt x="11408" y="1503"/>
                  </a:cubicBezTo>
                  <a:cubicBezTo>
                    <a:pt x="11247" y="1503"/>
                    <a:pt x="11085" y="1447"/>
                    <a:pt x="10920" y="1443"/>
                  </a:cubicBezTo>
                  <a:cubicBezTo>
                    <a:pt x="10904" y="1442"/>
                    <a:pt x="10889" y="1442"/>
                    <a:pt x="10874" y="1442"/>
                  </a:cubicBezTo>
                  <a:cubicBezTo>
                    <a:pt x="10403" y="1442"/>
                    <a:pt x="9947" y="1581"/>
                    <a:pt x="9550" y="1773"/>
                  </a:cubicBezTo>
                  <a:cubicBezTo>
                    <a:pt x="9508" y="1793"/>
                    <a:pt x="9467" y="1800"/>
                    <a:pt x="9427" y="1800"/>
                  </a:cubicBezTo>
                  <a:cubicBezTo>
                    <a:pt x="9290" y="1800"/>
                    <a:pt x="9168" y="1709"/>
                    <a:pt x="9054" y="1709"/>
                  </a:cubicBezTo>
                  <a:cubicBezTo>
                    <a:pt x="8992" y="1709"/>
                    <a:pt x="8932" y="1736"/>
                    <a:pt x="8873" y="1820"/>
                  </a:cubicBezTo>
                  <a:cubicBezTo>
                    <a:pt x="8810" y="1842"/>
                    <a:pt x="8744" y="1850"/>
                    <a:pt x="8678" y="1850"/>
                  </a:cubicBezTo>
                  <a:cubicBezTo>
                    <a:pt x="8489" y="1850"/>
                    <a:pt x="8292" y="1785"/>
                    <a:pt x="8101" y="1785"/>
                  </a:cubicBezTo>
                  <a:cubicBezTo>
                    <a:pt x="7971" y="1785"/>
                    <a:pt x="7844" y="1815"/>
                    <a:pt x="7723" y="1915"/>
                  </a:cubicBezTo>
                  <a:cubicBezTo>
                    <a:pt x="7645" y="1922"/>
                    <a:pt x="7573" y="1938"/>
                    <a:pt x="7534" y="2017"/>
                  </a:cubicBezTo>
                  <a:cubicBezTo>
                    <a:pt x="7250" y="2094"/>
                    <a:pt x="6974" y="2181"/>
                    <a:pt x="6691" y="2268"/>
                  </a:cubicBezTo>
                  <a:cubicBezTo>
                    <a:pt x="6661" y="2276"/>
                    <a:pt x="6621" y="2283"/>
                    <a:pt x="6581" y="2300"/>
                  </a:cubicBezTo>
                  <a:cubicBezTo>
                    <a:pt x="6581" y="2300"/>
                    <a:pt x="6581" y="2308"/>
                    <a:pt x="6574" y="2308"/>
                  </a:cubicBezTo>
                  <a:cubicBezTo>
                    <a:pt x="6519" y="2308"/>
                    <a:pt x="6455" y="2308"/>
                    <a:pt x="6393" y="2315"/>
                  </a:cubicBezTo>
                  <a:cubicBezTo>
                    <a:pt x="6303" y="2271"/>
                    <a:pt x="6206" y="2207"/>
                    <a:pt x="6109" y="2207"/>
                  </a:cubicBezTo>
                  <a:cubicBezTo>
                    <a:pt x="6070" y="2207"/>
                    <a:pt x="6030" y="2218"/>
                    <a:pt x="5992" y="2246"/>
                  </a:cubicBezTo>
                  <a:cubicBezTo>
                    <a:pt x="5803" y="2378"/>
                    <a:pt x="6181" y="2497"/>
                    <a:pt x="5975" y="2693"/>
                  </a:cubicBezTo>
                  <a:cubicBezTo>
                    <a:pt x="5841" y="2509"/>
                    <a:pt x="5669" y="2451"/>
                    <a:pt x="5481" y="2451"/>
                  </a:cubicBezTo>
                  <a:cubicBezTo>
                    <a:pt x="5371" y="2451"/>
                    <a:pt x="5257" y="2470"/>
                    <a:pt x="5142" y="2497"/>
                  </a:cubicBezTo>
                  <a:cubicBezTo>
                    <a:pt x="4970" y="2469"/>
                    <a:pt x="4799" y="2441"/>
                    <a:pt x="4637" y="2441"/>
                  </a:cubicBezTo>
                  <a:cubicBezTo>
                    <a:pt x="4344" y="2441"/>
                    <a:pt x="4079" y="2533"/>
                    <a:pt x="3896" y="2882"/>
                  </a:cubicBezTo>
                  <a:cubicBezTo>
                    <a:pt x="3875" y="2881"/>
                    <a:pt x="3853" y="2880"/>
                    <a:pt x="3832" y="2880"/>
                  </a:cubicBezTo>
                  <a:cubicBezTo>
                    <a:pt x="3329" y="2880"/>
                    <a:pt x="3032" y="3240"/>
                    <a:pt x="2685" y="3529"/>
                  </a:cubicBezTo>
                  <a:cubicBezTo>
                    <a:pt x="2606" y="3598"/>
                    <a:pt x="2606" y="3653"/>
                    <a:pt x="2646" y="3733"/>
                  </a:cubicBezTo>
                  <a:cubicBezTo>
                    <a:pt x="2681" y="3792"/>
                    <a:pt x="2742" y="3837"/>
                    <a:pt x="2794" y="3837"/>
                  </a:cubicBezTo>
                  <a:cubicBezTo>
                    <a:pt x="2811" y="3837"/>
                    <a:pt x="2828" y="3832"/>
                    <a:pt x="2842" y="3820"/>
                  </a:cubicBezTo>
                  <a:cubicBezTo>
                    <a:pt x="2946" y="3715"/>
                    <a:pt x="3057" y="3685"/>
                    <a:pt x="3169" y="3685"/>
                  </a:cubicBezTo>
                  <a:cubicBezTo>
                    <a:pt x="3325" y="3685"/>
                    <a:pt x="3485" y="3743"/>
                    <a:pt x="3639" y="3743"/>
                  </a:cubicBezTo>
                  <a:cubicBezTo>
                    <a:pt x="3660" y="3743"/>
                    <a:pt x="3680" y="3742"/>
                    <a:pt x="3700" y="3740"/>
                  </a:cubicBezTo>
                  <a:cubicBezTo>
                    <a:pt x="3732" y="3772"/>
                    <a:pt x="3772" y="3812"/>
                    <a:pt x="3802" y="3842"/>
                  </a:cubicBezTo>
                  <a:cubicBezTo>
                    <a:pt x="3772" y="3906"/>
                    <a:pt x="3732" y="3969"/>
                    <a:pt x="3700" y="4031"/>
                  </a:cubicBezTo>
                  <a:cubicBezTo>
                    <a:pt x="3148" y="4048"/>
                    <a:pt x="2780" y="4521"/>
                    <a:pt x="2260" y="4598"/>
                  </a:cubicBezTo>
                  <a:cubicBezTo>
                    <a:pt x="1908" y="4794"/>
                    <a:pt x="1566" y="5016"/>
                    <a:pt x="1170" y="5016"/>
                  </a:cubicBezTo>
                  <a:cubicBezTo>
                    <a:pt x="1025" y="5016"/>
                    <a:pt x="872" y="4986"/>
                    <a:pt x="709" y="4914"/>
                  </a:cubicBezTo>
                  <a:cubicBezTo>
                    <a:pt x="685" y="4904"/>
                    <a:pt x="661" y="4899"/>
                    <a:pt x="639" y="4899"/>
                  </a:cubicBezTo>
                  <a:cubicBezTo>
                    <a:pt x="520" y="4899"/>
                    <a:pt x="432" y="5030"/>
                    <a:pt x="503" y="5222"/>
                  </a:cubicBezTo>
                  <a:cubicBezTo>
                    <a:pt x="550" y="5346"/>
                    <a:pt x="709" y="5418"/>
                    <a:pt x="684" y="5582"/>
                  </a:cubicBezTo>
                  <a:cubicBezTo>
                    <a:pt x="212" y="5669"/>
                    <a:pt x="0" y="6000"/>
                    <a:pt x="157" y="6425"/>
                  </a:cubicBezTo>
                  <a:cubicBezTo>
                    <a:pt x="182" y="6497"/>
                    <a:pt x="212" y="6559"/>
                    <a:pt x="244" y="6629"/>
                  </a:cubicBezTo>
                  <a:cubicBezTo>
                    <a:pt x="323" y="7141"/>
                    <a:pt x="756" y="7330"/>
                    <a:pt x="1117" y="7574"/>
                  </a:cubicBezTo>
                  <a:lnTo>
                    <a:pt x="1127" y="7574"/>
                  </a:lnTo>
                  <a:lnTo>
                    <a:pt x="1291" y="7685"/>
                  </a:lnTo>
                  <a:cubicBezTo>
                    <a:pt x="1412" y="7979"/>
                    <a:pt x="1648" y="8064"/>
                    <a:pt x="1930" y="8064"/>
                  </a:cubicBezTo>
                  <a:cubicBezTo>
                    <a:pt x="1942" y="8064"/>
                    <a:pt x="1955" y="8064"/>
                    <a:pt x="1967" y="8063"/>
                  </a:cubicBezTo>
                  <a:cubicBezTo>
                    <a:pt x="2126" y="8173"/>
                    <a:pt x="2166" y="8339"/>
                    <a:pt x="2204" y="8511"/>
                  </a:cubicBezTo>
                  <a:cubicBezTo>
                    <a:pt x="2260" y="8802"/>
                    <a:pt x="2425" y="8991"/>
                    <a:pt x="2740" y="9023"/>
                  </a:cubicBezTo>
                  <a:cubicBezTo>
                    <a:pt x="2802" y="9118"/>
                    <a:pt x="2874" y="9212"/>
                    <a:pt x="2937" y="9307"/>
                  </a:cubicBezTo>
                  <a:cubicBezTo>
                    <a:pt x="2959" y="9603"/>
                    <a:pt x="3342" y="9458"/>
                    <a:pt x="3415" y="9687"/>
                  </a:cubicBezTo>
                  <a:lnTo>
                    <a:pt x="3415" y="9687"/>
                  </a:lnTo>
                  <a:cubicBezTo>
                    <a:pt x="3215" y="10117"/>
                    <a:pt x="3668" y="10016"/>
                    <a:pt x="3802" y="10172"/>
                  </a:cubicBezTo>
                  <a:cubicBezTo>
                    <a:pt x="3834" y="10197"/>
                    <a:pt x="3857" y="10229"/>
                    <a:pt x="3889" y="10251"/>
                  </a:cubicBezTo>
                  <a:cubicBezTo>
                    <a:pt x="3921" y="10291"/>
                    <a:pt x="3951" y="10331"/>
                    <a:pt x="3991" y="10361"/>
                  </a:cubicBezTo>
                  <a:cubicBezTo>
                    <a:pt x="3819" y="10385"/>
                    <a:pt x="3645" y="10433"/>
                    <a:pt x="3479" y="10433"/>
                  </a:cubicBezTo>
                  <a:cubicBezTo>
                    <a:pt x="3427" y="10433"/>
                    <a:pt x="3370" y="10429"/>
                    <a:pt x="3316" y="10429"/>
                  </a:cubicBezTo>
                  <a:cubicBezTo>
                    <a:pt x="3196" y="10429"/>
                    <a:pt x="3089" y="10448"/>
                    <a:pt x="3078" y="10567"/>
                  </a:cubicBezTo>
                  <a:cubicBezTo>
                    <a:pt x="3069" y="10665"/>
                    <a:pt x="3105" y="10689"/>
                    <a:pt x="3159" y="10689"/>
                  </a:cubicBezTo>
                  <a:cubicBezTo>
                    <a:pt x="3211" y="10689"/>
                    <a:pt x="3279" y="10666"/>
                    <a:pt x="3340" y="10666"/>
                  </a:cubicBezTo>
                  <a:cubicBezTo>
                    <a:pt x="3383" y="10666"/>
                    <a:pt x="3422" y="10678"/>
                    <a:pt x="3449" y="10716"/>
                  </a:cubicBezTo>
                  <a:cubicBezTo>
                    <a:pt x="3369" y="10873"/>
                    <a:pt x="3054" y="10967"/>
                    <a:pt x="3188" y="11156"/>
                  </a:cubicBezTo>
                  <a:cubicBezTo>
                    <a:pt x="3225" y="11204"/>
                    <a:pt x="3266" y="11222"/>
                    <a:pt x="3309" y="11222"/>
                  </a:cubicBezTo>
                  <a:cubicBezTo>
                    <a:pt x="3431" y="11222"/>
                    <a:pt x="3570" y="11078"/>
                    <a:pt x="3692" y="11032"/>
                  </a:cubicBezTo>
                  <a:cubicBezTo>
                    <a:pt x="3732" y="11022"/>
                    <a:pt x="3762" y="10967"/>
                    <a:pt x="3794" y="10937"/>
                  </a:cubicBezTo>
                  <a:cubicBezTo>
                    <a:pt x="3896" y="10905"/>
                    <a:pt x="3991" y="10873"/>
                    <a:pt x="4085" y="10843"/>
                  </a:cubicBezTo>
                  <a:lnTo>
                    <a:pt x="4085" y="11032"/>
                  </a:lnTo>
                  <a:cubicBezTo>
                    <a:pt x="3968" y="11039"/>
                    <a:pt x="3842" y="11079"/>
                    <a:pt x="3842" y="11204"/>
                  </a:cubicBezTo>
                  <a:cubicBezTo>
                    <a:pt x="3834" y="11330"/>
                    <a:pt x="3976" y="11315"/>
                    <a:pt x="4046" y="11353"/>
                  </a:cubicBezTo>
                  <a:cubicBezTo>
                    <a:pt x="4140" y="11409"/>
                    <a:pt x="4239" y="11422"/>
                    <a:pt x="4341" y="11422"/>
                  </a:cubicBezTo>
                  <a:cubicBezTo>
                    <a:pt x="4384" y="11422"/>
                    <a:pt x="4427" y="11419"/>
                    <a:pt x="4471" y="11417"/>
                  </a:cubicBezTo>
                  <a:lnTo>
                    <a:pt x="4471" y="11417"/>
                  </a:lnTo>
                  <a:cubicBezTo>
                    <a:pt x="4645" y="11542"/>
                    <a:pt x="4433" y="11676"/>
                    <a:pt x="4463" y="11803"/>
                  </a:cubicBezTo>
                  <a:cubicBezTo>
                    <a:pt x="4255" y="11667"/>
                    <a:pt x="4124" y="11594"/>
                    <a:pt x="4023" y="11594"/>
                  </a:cubicBezTo>
                  <a:cubicBezTo>
                    <a:pt x="3894" y="11594"/>
                    <a:pt x="3813" y="11712"/>
                    <a:pt x="3685" y="11967"/>
                  </a:cubicBezTo>
                  <a:cubicBezTo>
                    <a:pt x="3721" y="11984"/>
                    <a:pt x="3758" y="11991"/>
                    <a:pt x="3794" y="11991"/>
                  </a:cubicBezTo>
                  <a:cubicBezTo>
                    <a:pt x="3925" y="11991"/>
                    <a:pt x="4053" y="11902"/>
                    <a:pt x="4178" y="11902"/>
                  </a:cubicBezTo>
                  <a:cubicBezTo>
                    <a:pt x="4227" y="11902"/>
                    <a:pt x="4274" y="11916"/>
                    <a:pt x="4322" y="11952"/>
                  </a:cubicBezTo>
                  <a:cubicBezTo>
                    <a:pt x="4461" y="12058"/>
                    <a:pt x="4593" y="12118"/>
                    <a:pt x="4719" y="12118"/>
                  </a:cubicBezTo>
                  <a:cubicBezTo>
                    <a:pt x="4858" y="12118"/>
                    <a:pt x="4990" y="12046"/>
                    <a:pt x="5117" y="11882"/>
                  </a:cubicBezTo>
                  <a:cubicBezTo>
                    <a:pt x="5172" y="11810"/>
                    <a:pt x="5256" y="11802"/>
                    <a:pt x="5343" y="11802"/>
                  </a:cubicBezTo>
                  <a:cubicBezTo>
                    <a:pt x="5370" y="11802"/>
                    <a:pt x="5398" y="11803"/>
                    <a:pt x="5425" y="11803"/>
                  </a:cubicBezTo>
                  <a:cubicBezTo>
                    <a:pt x="5189" y="12101"/>
                    <a:pt x="5189" y="12101"/>
                    <a:pt x="5331" y="12188"/>
                  </a:cubicBezTo>
                  <a:cubicBezTo>
                    <a:pt x="5425" y="12250"/>
                    <a:pt x="5527" y="12315"/>
                    <a:pt x="5622" y="12377"/>
                  </a:cubicBezTo>
                  <a:cubicBezTo>
                    <a:pt x="5691" y="12458"/>
                    <a:pt x="5773" y="12475"/>
                    <a:pt x="5859" y="12475"/>
                  </a:cubicBezTo>
                  <a:cubicBezTo>
                    <a:pt x="5916" y="12475"/>
                    <a:pt x="5975" y="12467"/>
                    <a:pt x="6034" y="12467"/>
                  </a:cubicBezTo>
                  <a:cubicBezTo>
                    <a:pt x="6056" y="12467"/>
                    <a:pt x="6079" y="12468"/>
                    <a:pt x="6102" y="12471"/>
                  </a:cubicBezTo>
                  <a:cubicBezTo>
                    <a:pt x="6000" y="12534"/>
                    <a:pt x="5905" y="12598"/>
                    <a:pt x="5811" y="12660"/>
                  </a:cubicBezTo>
                  <a:cubicBezTo>
                    <a:pt x="5778" y="12660"/>
                    <a:pt x="5746" y="12668"/>
                    <a:pt x="5716" y="12668"/>
                  </a:cubicBezTo>
                  <a:cubicBezTo>
                    <a:pt x="5702" y="12668"/>
                    <a:pt x="5689" y="12669"/>
                    <a:pt x="5675" y="12669"/>
                  </a:cubicBezTo>
                  <a:cubicBezTo>
                    <a:pt x="5462" y="12669"/>
                    <a:pt x="5263" y="12612"/>
                    <a:pt x="5094" y="12471"/>
                  </a:cubicBezTo>
                  <a:cubicBezTo>
                    <a:pt x="5026" y="12421"/>
                    <a:pt x="4965" y="12390"/>
                    <a:pt x="4912" y="12390"/>
                  </a:cubicBezTo>
                  <a:cubicBezTo>
                    <a:pt x="4842" y="12390"/>
                    <a:pt x="4784" y="12444"/>
                    <a:pt x="4739" y="12574"/>
                  </a:cubicBezTo>
                  <a:cubicBezTo>
                    <a:pt x="4660" y="12787"/>
                    <a:pt x="4739" y="12904"/>
                    <a:pt x="4913" y="12921"/>
                  </a:cubicBezTo>
                  <a:cubicBezTo>
                    <a:pt x="5149" y="12936"/>
                    <a:pt x="5321" y="13063"/>
                    <a:pt x="5527" y="13140"/>
                  </a:cubicBezTo>
                  <a:cubicBezTo>
                    <a:pt x="5716" y="13110"/>
                    <a:pt x="5905" y="13086"/>
                    <a:pt x="6094" y="13053"/>
                  </a:cubicBezTo>
                  <a:cubicBezTo>
                    <a:pt x="6250" y="13230"/>
                    <a:pt x="6457" y="13243"/>
                    <a:pt x="6667" y="13243"/>
                  </a:cubicBezTo>
                  <a:cubicBezTo>
                    <a:pt x="6701" y="13243"/>
                    <a:pt x="6736" y="13242"/>
                    <a:pt x="6770" y="13242"/>
                  </a:cubicBezTo>
                  <a:cubicBezTo>
                    <a:pt x="6833" y="13275"/>
                    <a:pt x="6905" y="13299"/>
                    <a:pt x="6974" y="13322"/>
                  </a:cubicBezTo>
                  <a:cubicBezTo>
                    <a:pt x="7031" y="13535"/>
                    <a:pt x="7163" y="13700"/>
                    <a:pt x="7352" y="13787"/>
                  </a:cubicBezTo>
                  <a:cubicBezTo>
                    <a:pt x="7086" y="13794"/>
                    <a:pt x="6850" y="13889"/>
                    <a:pt x="6676" y="14187"/>
                  </a:cubicBezTo>
                  <a:cubicBezTo>
                    <a:pt x="6370" y="14227"/>
                    <a:pt x="6030" y="14204"/>
                    <a:pt x="5756" y="14321"/>
                  </a:cubicBezTo>
                  <a:cubicBezTo>
                    <a:pt x="5653" y="14366"/>
                    <a:pt x="5545" y="14376"/>
                    <a:pt x="5434" y="14376"/>
                  </a:cubicBezTo>
                  <a:cubicBezTo>
                    <a:pt x="5344" y="14376"/>
                    <a:pt x="5252" y="14369"/>
                    <a:pt x="5162" y="14369"/>
                  </a:cubicBezTo>
                  <a:cubicBezTo>
                    <a:pt x="4976" y="14369"/>
                    <a:pt x="4798" y="14399"/>
                    <a:pt x="4652" y="14582"/>
                  </a:cubicBezTo>
                  <a:cubicBezTo>
                    <a:pt x="4550" y="14677"/>
                    <a:pt x="4443" y="14708"/>
                    <a:pt x="4334" y="14708"/>
                  </a:cubicBezTo>
                  <a:cubicBezTo>
                    <a:pt x="4192" y="14708"/>
                    <a:pt x="4047" y="14656"/>
                    <a:pt x="3904" y="14629"/>
                  </a:cubicBezTo>
                  <a:cubicBezTo>
                    <a:pt x="3854" y="14625"/>
                    <a:pt x="3774" y="14601"/>
                    <a:pt x="3722" y="14601"/>
                  </a:cubicBezTo>
                  <a:cubicBezTo>
                    <a:pt x="3686" y="14601"/>
                    <a:pt x="3664" y="14613"/>
                    <a:pt x="3677" y="14652"/>
                  </a:cubicBezTo>
                  <a:cubicBezTo>
                    <a:pt x="3834" y="15094"/>
                    <a:pt x="3424" y="14913"/>
                    <a:pt x="3228" y="15037"/>
                  </a:cubicBezTo>
                  <a:cubicBezTo>
                    <a:pt x="3286" y="15072"/>
                    <a:pt x="3346" y="15082"/>
                    <a:pt x="3404" y="15082"/>
                  </a:cubicBezTo>
                  <a:cubicBezTo>
                    <a:pt x="3480" y="15082"/>
                    <a:pt x="3553" y="15066"/>
                    <a:pt x="3618" y="15066"/>
                  </a:cubicBezTo>
                  <a:cubicBezTo>
                    <a:pt x="3687" y="15066"/>
                    <a:pt x="3748" y="15084"/>
                    <a:pt x="3794" y="15156"/>
                  </a:cubicBezTo>
                  <a:cubicBezTo>
                    <a:pt x="3661" y="15247"/>
                    <a:pt x="3546" y="15358"/>
                    <a:pt x="3378" y="15358"/>
                  </a:cubicBezTo>
                  <a:cubicBezTo>
                    <a:pt x="3358" y="15358"/>
                    <a:pt x="3337" y="15356"/>
                    <a:pt x="3315" y="15353"/>
                  </a:cubicBezTo>
                  <a:cubicBezTo>
                    <a:pt x="3297" y="15355"/>
                    <a:pt x="3279" y="15355"/>
                    <a:pt x="3262" y="15355"/>
                  </a:cubicBezTo>
                  <a:cubicBezTo>
                    <a:pt x="3186" y="15355"/>
                    <a:pt x="3110" y="15343"/>
                    <a:pt x="3034" y="15343"/>
                  </a:cubicBezTo>
                  <a:cubicBezTo>
                    <a:pt x="2959" y="15343"/>
                    <a:pt x="2884" y="15355"/>
                    <a:pt x="2810" y="15400"/>
                  </a:cubicBezTo>
                  <a:cubicBezTo>
                    <a:pt x="2889" y="15684"/>
                    <a:pt x="3141" y="15604"/>
                    <a:pt x="3322" y="15669"/>
                  </a:cubicBezTo>
                  <a:cubicBezTo>
                    <a:pt x="3160" y="15850"/>
                    <a:pt x="2996" y="15984"/>
                    <a:pt x="2762" y="15984"/>
                  </a:cubicBezTo>
                  <a:cubicBezTo>
                    <a:pt x="2691" y="15984"/>
                    <a:pt x="2613" y="15972"/>
                    <a:pt x="2527" y="15944"/>
                  </a:cubicBezTo>
                  <a:cubicBezTo>
                    <a:pt x="2493" y="15933"/>
                    <a:pt x="2459" y="15929"/>
                    <a:pt x="2426" y="15929"/>
                  </a:cubicBezTo>
                  <a:cubicBezTo>
                    <a:pt x="2171" y="15929"/>
                    <a:pt x="1937" y="16220"/>
                    <a:pt x="1937" y="16345"/>
                  </a:cubicBezTo>
                  <a:cubicBezTo>
                    <a:pt x="1934" y="16462"/>
                    <a:pt x="1978" y="16496"/>
                    <a:pt x="2042" y="16496"/>
                  </a:cubicBezTo>
                  <a:cubicBezTo>
                    <a:pt x="2134" y="16496"/>
                    <a:pt x="2268" y="16424"/>
                    <a:pt x="2362" y="16424"/>
                  </a:cubicBezTo>
                  <a:cubicBezTo>
                    <a:pt x="2364" y="16424"/>
                    <a:pt x="2367" y="16424"/>
                    <a:pt x="2370" y="16424"/>
                  </a:cubicBezTo>
                  <a:cubicBezTo>
                    <a:pt x="2559" y="16432"/>
                    <a:pt x="2755" y="16519"/>
                    <a:pt x="2653" y="16738"/>
                  </a:cubicBezTo>
                  <a:cubicBezTo>
                    <a:pt x="2653" y="16747"/>
                    <a:pt x="2653" y="16755"/>
                    <a:pt x="2646" y="16763"/>
                  </a:cubicBezTo>
                  <a:cubicBezTo>
                    <a:pt x="2338" y="16810"/>
                    <a:pt x="2213" y="17038"/>
                    <a:pt x="2228" y="17344"/>
                  </a:cubicBezTo>
                  <a:cubicBezTo>
                    <a:pt x="2236" y="17471"/>
                    <a:pt x="2275" y="17581"/>
                    <a:pt x="2345" y="17668"/>
                  </a:cubicBezTo>
                  <a:cubicBezTo>
                    <a:pt x="2181" y="17849"/>
                    <a:pt x="2149" y="18108"/>
                    <a:pt x="2268" y="18416"/>
                  </a:cubicBezTo>
                  <a:cubicBezTo>
                    <a:pt x="2251" y="18667"/>
                    <a:pt x="1920" y="18675"/>
                    <a:pt x="1882" y="18911"/>
                  </a:cubicBezTo>
                  <a:cubicBezTo>
                    <a:pt x="1818" y="19037"/>
                    <a:pt x="1748" y="19157"/>
                    <a:pt x="1684" y="19281"/>
                  </a:cubicBezTo>
                  <a:cubicBezTo>
                    <a:pt x="1331" y="19778"/>
                    <a:pt x="1756" y="19935"/>
                    <a:pt x="2071" y="20149"/>
                  </a:cubicBezTo>
                  <a:cubicBezTo>
                    <a:pt x="2039" y="20385"/>
                    <a:pt x="2118" y="20549"/>
                    <a:pt x="2355" y="20628"/>
                  </a:cubicBezTo>
                  <a:cubicBezTo>
                    <a:pt x="2385" y="20691"/>
                    <a:pt x="2417" y="20753"/>
                    <a:pt x="2457" y="20817"/>
                  </a:cubicBezTo>
                  <a:cubicBezTo>
                    <a:pt x="2402" y="20952"/>
                    <a:pt x="2141" y="20887"/>
                    <a:pt x="2181" y="21101"/>
                  </a:cubicBezTo>
                  <a:cubicBezTo>
                    <a:pt x="2204" y="21203"/>
                    <a:pt x="2268" y="21265"/>
                    <a:pt x="2377" y="21282"/>
                  </a:cubicBezTo>
                  <a:cubicBezTo>
                    <a:pt x="2387" y="21283"/>
                    <a:pt x="2396" y="21284"/>
                    <a:pt x="2404" y="21284"/>
                  </a:cubicBezTo>
                  <a:cubicBezTo>
                    <a:pt x="2585" y="21284"/>
                    <a:pt x="2525" y="21058"/>
                    <a:pt x="2653" y="20999"/>
                  </a:cubicBezTo>
                  <a:cubicBezTo>
                    <a:pt x="2716" y="21037"/>
                    <a:pt x="2770" y="21069"/>
                    <a:pt x="2835" y="21108"/>
                  </a:cubicBezTo>
                  <a:cubicBezTo>
                    <a:pt x="2929" y="21226"/>
                    <a:pt x="3031" y="21352"/>
                    <a:pt x="3126" y="21479"/>
                  </a:cubicBezTo>
                  <a:cubicBezTo>
                    <a:pt x="2976" y="21603"/>
                    <a:pt x="2922" y="21755"/>
                    <a:pt x="3007" y="21934"/>
                  </a:cubicBezTo>
                  <a:cubicBezTo>
                    <a:pt x="3141" y="22202"/>
                    <a:pt x="3275" y="22463"/>
                    <a:pt x="3409" y="22730"/>
                  </a:cubicBezTo>
                  <a:cubicBezTo>
                    <a:pt x="3173" y="23100"/>
                    <a:pt x="3613" y="23132"/>
                    <a:pt x="3732" y="23296"/>
                  </a:cubicBezTo>
                  <a:cubicBezTo>
                    <a:pt x="3873" y="23499"/>
                    <a:pt x="4174" y="23608"/>
                    <a:pt x="4450" y="23608"/>
                  </a:cubicBezTo>
                  <a:cubicBezTo>
                    <a:pt x="4668" y="23608"/>
                    <a:pt x="4870" y="23541"/>
                    <a:pt x="4968" y="23398"/>
                  </a:cubicBezTo>
                  <a:cubicBezTo>
                    <a:pt x="5062" y="23258"/>
                    <a:pt x="5117" y="23205"/>
                    <a:pt x="5161" y="23205"/>
                  </a:cubicBezTo>
                  <a:cubicBezTo>
                    <a:pt x="5228" y="23205"/>
                    <a:pt x="5269" y="23324"/>
                    <a:pt x="5378" y="23438"/>
                  </a:cubicBezTo>
                  <a:cubicBezTo>
                    <a:pt x="5536" y="23610"/>
                    <a:pt x="5534" y="24076"/>
                    <a:pt x="5820" y="24076"/>
                  </a:cubicBezTo>
                  <a:cubicBezTo>
                    <a:pt x="5902" y="24076"/>
                    <a:pt x="6008" y="24037"/>
                    <a:pt x="6149" y="23943"/>
                  </a:cubicBezTo>
                  <a:lnTo>
                    <a:pt x="6149" y="23943"/>
                  </a:lnTo>
                  <a:cubicBezTo>
                    <a:pt x="6243" y="24124"/>
                    <a:pt x="6117" y="24336"/>
                    <a:pt x="6290" y="24462"/>
                  </a:cubicBezTo>
                  <a:cubicBezTo>
                    <a:pt x="6345" y="24579"/>
                    <a:pt x="6432" y="24651"/>
                    <a:pt x="6566" y="24659"/>
                  </a:cubicBezTo>
                  <a:cubicBezTo>
                    <a:pt x="6560" y="24817"/>
                    <a:pt x="6636" y="24986"/>
                    <a:pt x="6412" y="24986"/>
                  </a:cubicBezTo>
                  <a:cubicBezTo>
                    <a:pt x="6378" y="24986"/>
                    <a:pt x="6338" y="24982"/>
                    <a:pt x="6290" y="24974"/>
                  </a:cubicBezTo>
                  <a:cubicBezTo>
                    <a:pt x="6141" y="24950"/>
                    <a:pt x="5983" y="24910"/>
                    <a:pt x="5826" y="24895"/>
                  </a:cubicBezTo>
                  <a:cubicBezTo>
                    <a:pt x="5743" y="24816"/>
                    <a:pt x="5650" y="24785"/>
                    <a:pt x="5547" y="24785"/>
                  </a:cubicBezTo>
                  <a:cubicBezTo>
                    <a:pt x="5445" y="24785"/>
                    <a:pt x="5333" y="24816"/>
                    <a:pt x="5212" y="24863"/>
                  </a:cubicBezTo>
                  <a:cubicBezTo>
                    <a:pt x="5236" y="24880"/>
                    <a:pt x="5251" y="24895"/>
                    <a:pt x="5274" y="24910"/>
                  </a:cubicBezTo>
                  <a:cubicBezTo>
                    <a:pt x="5179" y="24935"/>
                    <a:pt x="5094" y="24967"/>
                    <a:pt x="5000" y="25022"/>
                  </a:cubicBezTo>
                  <a:cubicBezTo>
                    <a:pt x="4955" y="25050"/>
                    <a:pt x="4894" y="25067"/>
                    <a:pt x="4830" y="25067"/>
                  </a:cubicBezTo>
                  <a:cubicBezTo>
                    <a:pt x="4737" y="25067"/>
                    <a:pt x="4636" y="25031"/>
                    <a:pt x="4565" y="24942"/>
                  </a:cubicBezTo>
                  <a:cubicBezTo>
                    <a:pt x="4475" y="24625"/>
                    <a:pt x="4422" y="24469"/>
                    <a:pt x="4228" y="24469"/>
                  </a:cubicBezTo>
                  <a:cubicBezTo>
                    <a:pt x="4171" y="24469"/>
                    <a:pt x="4102" y="24482"/>
                    <a:pt x="4016" y="24509"/>
                  </a:cubicBezTo>
                  <a:cubicBezTo>
                    <a:pt x="3991" y="24415"/>
                    <a:pt x="4023" y="24305"/>
                    <a:pt x="4133" y="24211"/>
                  </a:cubicBezTo>
                  <a:cubicBezTo>
                    <a:pt x="4227" y="24116"/>
                    <a:pt x="4314" y="24005"/>
                    <a:pt x="4172" y="23895"/>
                  </a:cubicBezTo>
                  <a:cubicBezTo>
                    <a:pt x="4126" y="23859"/>
                    <a:pt x="4077" y="23842"/>
                    <a:pt x="4027" y="23842"/>
                  </a:cubicBezTo>
                  <a:cubicBezTo>
                    <a:pt x="3960" y="23842"/>
                    <a:pt x="3893" y="23873"/>
                    <a:pt x="3834" y="23927"/>
                  </a:cubicBezTo>
                  <a:cubicBezTo>
                    <a:pt x="3677" y="24084"/>
                    <a:pt x="3519" y="24234"/>
                    <a:pt x="3362" y="24390"/>
                  </a:cubicBezTo>
                  <a:cubicBezTo>
                    <a:pt x="3354" y="24525"/>
                    <a:pt x="3369" y="24644"/>
                    <a:pt x="3456" y="24731"/>
                  </a:cubicBezTo>
                  <a:cubicBezTo>
                    <a:pt x="3362" y="24768"/>
                    <a:pt x="3252" y="24816"/>
                    <a:pt x="3141" y="24872"/>
                  </a:cubicBezTo>
                  <a:cubicBezTo>
                    <a:pt x="3315" y="24950"/>
                    <a:pt x="3441" y="25091"/>
                    <a:pt x="3566" y="25241"/>
                  </a:cubicBezTo>
                  <a:cubicBezTo>
                    <a:pt x="3611" y="25689"/>
                    <a:pt x="3680" y="25867"/>
                    <a:pt x="3939" y="25867"/>
                  </a:cubicBezTo>
                  <a:cubicBezTo>
                    <a:pt x="4045" y="25867"/>
                    <a:pt x="4182" y="25837"/>
                    <a:pt x="4361" y="25785"/>
                  </a:cubicBezTo>
                  <a:cubicBezTo>
                    <a:pt x="4424" y="25808"/>
                    <a:pt x="4480" y="25840"/>
                    <a:pt x="4535" y="25872"/>
                  </a:cubicBezTo>
                  <a:lnTo>
                    <a:pt x="4535" y="25927"/>
                  </a:lnTo>
                  <a:cubicBezTo>
                    <a:pt x="4590" y="25996"/>
                    <a:pt x="4652" y="26061"/>
                    <a:pt x="4717" y="26116"/>
                  </a:cubicBezTo>
                  <a:cubicBezTo>
                    <a:pt x="4870" y="26193"/>
                    <a:pt x="5018" y="26294"/>
                    <a:pt x="5188" y="26294"/>
                  </a:cubicBezTo>
                  <a:cubicBezTo>
                    <a:pt x="5208" y="26294"/>
                    <a:pt x="5230" y="26293"/>
                    <a:pt x="5251" y="26289"/>
                  </a:cubicBezTo>
                  <a:cubicBezTo>
                    <a:pt x="5274" y="26422"/>
                    <a:pt x="5361" y="26533"/>
                    <a:pt x="5510" y="26603"/>
                  </a:cubicBezTo>
                  <a:cubicBezTo>
                    <a:pt x="5589" y="26641"/>
                    <a:pt x="5663" y="26658"/>
                    <a:pt x="5733" y="26658"/>
                  </a:cubicBezTo>
                  <a:cubicBezTo>
                    <a:pt x="5893" y="26658"/>
                    <a:pt x="6032" y="26570"/>
                    <a:pt x="6164" y="26454"/>
                  </a:cubicBezTo>
                  <a:cubicBezTo>
                    <a:pt x="6196" y="26422"/>
                    <a:pt x="6228" y="26399"/>
                    <a:pt x="6266" y="26367"/>
                  </a:cubicBezTo>
                  <a:lnTo>
                    <a:pt x="6275" y="26374"/>
                  </a:lnTo>
                  <a:cubicBezTo>
                    <a:pt x="6349" y="26423"/>
                    <a:pt x="6414" y="26444"/>
                    <a:pt x="6472" y="26444"/>
                  </a:cubicBezTo>
                  <a:cubicBezTo>
                    <a:pt x="6518" y="26444"/>
                    <a:pt x="6559" y="26431"/>
                    <a:pt x="6597" y="26407"/>
                  </a:cubicBezTo>
                  <a:lnTo>
                    <a:pt x="6597" y="26407"/>
                  </a:lnTo>
                  <a:cubicBezTo>
                    <a:pt x="6377" y="26847"/>
                    <a:pt x="6512" y="26988"/>
                    <a:pt x="7109" y="27045"/>
                  </a:cubicBezTo>
                  <a:cubicBezTo>
                    <a:pt x="7243" y="27060"/>
                    <a:pt x="7352" y="27092"/>
                    <a:pt x="7439" y="27194"/>
                  </a:cubicBezTo>
                  <a:cubicBezTo>
                    <a:pt x="7700" y="27493"/>
                    <a:pt x="8038" y="27533"/>
                    <a:pt x="8401" y="27540"/>
                  </a:cubicBezTo>
                  <a:cubicBezTo>
                    <a:pt x="8558" y="27544"/>
                    <a:pt x="8713" y="27546"/>
                    <a:pt x="8869" y="27546"/>
                  </a:cubicBezTo>
                  <a:cubicBezTo>
                    <a:pt x="9024" y="27546"/>
                    <a:pt x="9180" y="27544"/>
                    <a:pt x="9336" y="27540"/>
                  </a:cubicBezTo>
                  <a:lnTo>
                    <a:pt x="9336" y="27540"/>
                  </a:lnTo>
                  <a:cubicBezTo>
                    <a:pt x="9282" y="27612"/>
                    <a:pt x="9274" y="27729"/>
                    <a:pt x="9384" y="27918"/>
                  </a:cubicBezTo>
                  <a:cubicBezTo>
                    <a:pt x="9488" y="28099"/>
                    <a:pt x="9408" y="28234"/>
                    <a:pt x="9259" y="28304"/>
                  </a:cubicBezTo>
                  <a:cubicBezTo>
                    <a:pt x="9212" y="28329"/>
                    <a:pt x="9172" y="28340"/>
                    <a:pt x="9139" y="28340"/>
                  </a:cubicBezTo>
                  <a:cubicBezTo>
                    <a:pt x="9024" y="28340"/>
                    <a:pt x="8976" y="28215"/>
                    <a:pt x="8928" y="28099"/>
                  </a:cubicBezTo>
                  <a:cubicBezTo>
                    <a:pt x="8865" y="27937"/>
                    <a:pt x="8802" y="27713"/>
                    <a:pt x="8640" y="27713"/>
                  </a:cubicBezTo>
                  <a:cubicBezTo>
                    <a:pt x="8599" y="27713"/>
                    <a:pt x="8551" y="27728"/>
                    <a:pt x="8496" y="27761"/>
                  </a:cubicBezTo>
                  <a:cubicBezTo>
                    <a:pt x="8242" y="27911"/>
                    <a:pt x="8424" y="28147"/>
                    <a:pt x="8543" y="28343"/>
                  </a:cubicBezTo>
                  <a:cubicBezTo>
                    <a:pt x="8590" y="28415"/>
                    <a:pt x="8628" y="28510"/>
                    <a:pt x="8637" y="28595"/>
                  </a:cubicBezTo>
                  <a:cubicBezTo>
                    <a:pt x="8679" y="28862"/>
                    <a:pt x="8790" y="28984"/>
                    <a:pt x="8959" y="28984"/>
                  </a:cubicBezTo>
                  <a:cubicBezTo>
                    <a:pt x="9040" y="28984"/>
                    <a:pt x="9135" y="28956"/>
                    <a:pt x="9242" y="28903"/>
                  </a:cubicBezTo>
                  <a:cubicBezTo>
                    <a:pt x="9321" y="28863"/>
                    <a:pt x="9384" y="28793"/>
                    <a:pt x="9455" y="28736"/>
                  </a:cubicBezTo>
                  <a:cubicBezTo>
                    <a:pt x="9525" y="28776"/>
                    <a:pt x="9582" y="28816"/>
                    <a:pt x="9637" y="28831"/>
                  </a:cubicBezTo>
                  <a:cubicBezTo>
                    <a:pt x="9852" y="28880"/>
                    <a:pt x="10007" y="28911"/>
                    <a:pt x="10117" y="28911"/>
                  </a:cubicBezTo>
                  <a:cubicBezTo>
                    <a:pt x="10382" y="28911"/>
                    <a:pt x="10383" y="28731"/>
                    <a:pt x="10306" y="28186"/>
                  </a:cubicBezTo>
                  <a:cubicBezTo>
                    <a:pt x="10281" y="28028"/>
                    <a:pt x="10298" y="27871"/>
                    <a:pt x="10266" y="27714"/>
                  </a:cubicBezTo>
                  <a:cubicBezTo>
                    <a:pt x="10243" y="27627"/>
                    <a:pt x="10219" y="27540"/>
                    <a:pt x="10172" y="27470"/>
                  </a:cubicBezTo>
                  <a:cubicBezTo>
                    <a:pt x="10298" y="27453"/>
                    <a:pt x="10415" y="27438"/>
                    <a:pt x="10542" y="27414"/>
                  </a:cubicBezTo>
                  <a:cubicBezTo>
                    <a:pt x="11392" y="27264"/>
                    <a:pt x="12275" y="27431"/>
                    <a:pt x="13108" y="27140"/>
                  </a:cubicBezTo>
                  <a:cubicBezTo>
                    <a:pt x="13155" y="27124"/>
                    <a:pt x="13208" y="27115"/>
                    <a:pt x="13258" y="27115"/>
                  </a:cubicBezTo>
                  <a:cubicBezTo>
                    <a:pt x="13286" y="27115"/>
                    <a:pt x="13312" y="27117"/>
                    <a:pt x="13336" y="27123"/>
                  </a:cubicBezTo>
                  <a:cubicBezTo>
                    <a:pt x="13482" y="27167"/>
                    <a:pt x="13627" y="27182"/>
                    <a:pt x="13772" y="27182"/>
                  </a:cubicBezTo>
                  <a:cubicBezTo>
                    <a:pt x="14091" y="27182"/>
                    <a:pt x="14408" y="27109"/>
                    <a:pt x="14727" y="27109"/>
                  </a:cubicBezTo>
                  <a:cubicBezTo>
                    <a:pt x="14835" y="27109"/>
                    <a:pt x="14944" y="27117"/>
                    <a:pt x="15052" y="27140"/>
                  </a:cubicBezTo>
                  <a:cubicBezTo>
                    <a:pt x="15070" y="27142"/>
                    <a:pt x="15088" y="27144"/>
                    <a:pt x="15105" y="27144"/>
                  </a:cubicBezTo>
                  <a:cubicBezTo>
                    <a:pt x="15181" y="27144"/>
                    <a:pt x="15255" y="27117"/>
                    <a:pt x="15313" y="27060"/>
                  </a:cubicBezTo>
                  <a:lnTo>
                    <a:pt x="15320" y="27060"/>
                  </a:lnTo>
                  <a:cubicBezTo>
                    <a:pt x="15471" y="27088"/>
                    <a:pt x="15621" y="27104"/>
                    <a:pt x="15771" y="27104"/>
                  </a:cubicBezTo>
                  <a:cubicBezTo>
                    <a:pt x="15881" y="27104"/>
                    <a:pt x="15991" y="27095"/>
                    <a:pt x="16101" y="27075"/>
                  </a:cubicBezTo>
                  <a:lnTo>
                    <a:pt x="16101" y="27100"/>
                  </a:lnTo>
                  <a:cubicBezTo>
                    <a:pt x="16101" y="27238"/>
                    <a:pt x="16181" y="27359"/>
                    <a:pt x="16308" y="27359"/>
                  </a:cubicBezTo>
                  <a:cubicBezTo>
                    <a:pt x="16312" y="27359"/>
                    <a:pt x="16316" y="27359"/>
                    <a:pt x="16320" y="27359"/>
                  </a:cubicBezTo>
                  <a:cubicBezTo>
                    <a:pt x="16454" y="27359"/>
                    <a:pt x="16533" y="27242"/>
                    <a:pt x="16549" y="27100"/>
                  </a:cubicBezTo>
                  <a:cubicBezTo>
                    <a:pt x="16541" y="27045"/>
                    <a:pt x="16526" y="27005"/>
                    <a:pt x="16501" y="26981"/>
                  </a:cubicBezTo>
                  <a:lnTo>
                    <a:pt x="16501" y="26981"/>
                  </a:lnTo>
                  <a:cubicBezTo>
                    <a:pt x="16686" y="27037"/>
                    <a:pt x="16874" y="27068"/>
                    <a:pt x="17061" y="27068"/>
                  </a:cubicBezTo>
                  <a:cubicBezTo>
                    <a:pt x="17248" y="27068"/>
                    <a:pt x="17435" y="27037"/>
                    <a:pt x="17620" y="26966"/>
                  </a:cubicBezTo>
                  <a:cubicBezTo>
                    <a:pt x="17760" y="27041"/>
                    <a:pt x="17902" y="27066"/>
                    <a:pt x="18045" y="27066"/>
                  </a:cubicBezTo>
                  <a:cubicBezTo>
                    <a:pt x="18199" y="27066"/>
                    <a:pt x="18354" y="27038"/>
                    <a:pt x="18510" y="27013"/>
                  </a:cubicBezTo>
                  <a:cubicBezTo>
                    <a:pt x="18658" y="26992"/>
                    <a:pt x="18818" y="26884"/>
                    <a:pt x="18950" y="26884"/>
                  </a:cubicBezTo>
                  <a:cubicBezTo>
                    <a:pt x="18972" y="26884"/>
                    <a:pt x="18992" y="26887"/>
                    <a:pt x="19012" y="26894"/>
                  </a:cubicBezTo>
                  <a:cubicBezTo>
                    <a:pt x="19060" y="26911"/>
                    <a:pt x="19107" y="26926"/>
                    <a:pt x="19162" y="26934"/>
                  </a:cubicBezTo>
                  <a:lnTo>
                    <a:pt x="19147" y="26951"/>
                  </a:lnTo>
                  <a:cubicBezTo>
                    <a:pt x="18910" y="27162"/>
                    <a:pt x="18714" y="27406"/>
                    <a:pt x="18493" y="27635"/>
                  </a:cubicBezTo>
                  <a:cubicBezTo>
                    <a:pt x="18328" y="27729"/>
                    <a:pt x="18194" y="27863"/>
                    <a:pt x="18170" y="28060"/>
                  </a:cubicBezTo>
                  <a:cubicBezTo>
                    <a:pt x="18140" y="28336"/>
                    <a:pt x="18132" y="28659"/>
                    <a:pt x="18485" y="28721"/>
                  </a:cubicBezTo>
                  <a:cubicBezTo>
                    <a:pt x="18513" y="28726"/>
                    <a:pt x="18538" y="28728"/>
                    <a:pt x="18562" y="28728"/>
                  </a:cubicBezTo>
                  <a:cubicBezTo>
                    <a:pt x="18813" y="28728"/>
                    <a:pt x="18875" y="28478"/>
                    <a:pt x="18918" y="28249"/>
                  </a:cubicBezTo>
                  <a:cubicBezTo>
                    <a:pt x="19059" y="28184"/>
                    <a:pt x="19113" y="27914"/>
                    <a:pt x="19277" y="27914"/>
                  </a:cubicBezTo>
                  <a:cubicBezTo>
                    <a:pt x="19333" y="27914"/>
                    <a:pt x="19402" y="27946"/>
                    <a:pt x="19492" y="28028"/>
                  </a:cubicBezTo>
                  <a:cubicBezTo>
                    <a:pt x="19550" y="28083"/>
                    <a:pt x="19599" y="28106"/>
                    <a:pt x="19641" y="28106"/>
                  </a:cubicBezTo>
                  <a:cubicBezTo>
                    <a:pt x="19734" y="28106"/>
                    <a:pt x="19788" y="27991"/>
                    <a:pt x="19815" y="27886"/>
                  </a:cubicBezTo>
                  <a:cubicBezTo>
                    <a:pt x="19887" y="27642"/>
                    <a:pt x="19880" y="27391"/>
                    <a:pt x="19800" y="27147"/>
                  </a:cubicBezTo>
                  <a:cubicBezTo>
                    <a:pt x="19768" y="27068"/>
                    <a:pt x="19746" y="27005"/>
                    <a:pt x="19713" y="26951"/>
                  </a:cubicBezTo>
                  <a:cubicBezTo>
                    <a:pt x="20035" y="26905"/>
                    <a:pt x="20356" y="26812"/>
                    <a:pt x="20685" y="26812"/>
                  </a:cubicBezTo>
                  <a:cubicBezTo>
                    <a:pt x="20767" y="26812"/>
                    <a:pt x="20850" y="26818"/>
                    <a:pt x="20934" y="26832"/>
                  </a:cubicBezTo>
                  <a:cubicBezTo>
                    <a:pt x="21127" y="26861"/>
                    <a:pt x="21322" y="26872"/>
                    <a:pt x="21519" y="26872"/>
                  </a:cubicBezTo>
                  <a:cubicBezTo>
                    <a:pt x="22060" y="26872"/>
                    <a:pt x="22611" y="26790"/>
                    <a:pt x="23154" y="26784"/>
                  </a:cubicBezTo>
                  <a:cubicBezTo>
                    <a:pt x="23782" y="26774"/>
                    <a:pt x="24413" y="26701"/>
                    <a:pt x="25045" y="26701"/>
                  </a:cubicBezTo>
                  <a:cubicBezTo>
                    <a:pt x="25317" y="26701"/>
                    <a:pt x="25590" y="26715"/>
                    <a:pt x="25862" y="26752"/>
                  </a:cubicBezTo>
                  <a:cubicBezTo>
                    <a:pt x="25879" y="26751"/>
                    <a:pt x="25896" y="26750"/>
                    <a:pt x="25913" y="26750"/>
                  </a:cubicBezTo>
                  <a:cubicBezTo>
                    <a:pt x="25998" y="26750"/>
                    <a:pt x="26085" y="26764"/>
                    <a:pt x="26169" y="26764"/>
                  </a:cubicBezTo>
                  <a:cubicBezTo>
                    <a:pt x="26265" y="26764"/>
                    <a:pt x="26358" y="26747"/>
                    <a:pt x="26446" y="26675"/>
                  </a:cubicBezTo>
                  <a:cubicBezTo>
                    <a:pt x="26635" y="26603"/>
                    <a:pt x="26824" y="26533"/>
                    <a:pt x="27003" y="26461"/>
                  </a:cubicBezTo>
                  <a:cubicBezTo>
                    <a:pt x="27078" y="26391"/>
                    <a:pt x="27153" y="26361"/>
                    <a:pt x="27227" y="26361"/>
                  </a:cubicBezTo>
                  <a:cubicBezTo>
                    <a:pt x="27317" y="26361"/>
                    <a:pt x="27405" y="26405"/>
                    <a:pt x="27492" y="26469"/>
                  </a:cubicBezTo>
                  <a:cubicBezTo>
                    <a:pt x="27738" y="26603"/>
                    <a:pt x="27989" y="26659"/>
                    <a:pt x="28244" y="26659"/>
                  </a:cubicBezTo>
                  <a:cubicBezTo>
                    <a:pt x="28437" y="26659"/>
                    <a:pt x="28633" y="26627"/>
                    <a:pt x="28830" y="26573"/>
                  </a:cubicBezTo>
                  <a:cubicBezTo>
                    <a:pt x="28897" y="26597"/>
                    <a:pt x="28964" y="26606"/>
                    <a:pt x="29032" y="26606"/>
                  </a:cubicBezTo>
                  <a:cubicBezTo>
                    <a:pt x="29157" y="26606"/>
                    <a:pt x="29282" y="26578"/>
                    <a:pt x="29405" y="26573"/>
                  </a:cubicBezTo>
                  <a:cubicBezTo>
                    <a:pt x="29550" y="26647"/>
                    <a:pt x="29696" y="26683"/>
                    <a:pt x="29842" y="26683"/>
                  </a:cubicBezTo>
                  <a:cubicBezTo>
                    <a:pt x="29988" y="26683"/>
                    <a:pt x="30134" y="26647"/>
                    <a:pt x="30279" y="26580"/>
                  </a:cubicBezTo>
                  <a:cubicBezTo>
                    <a:pt x="30358" y="26638"/>
                    <a:pt x="30436" y="26657"/>
                    <a:pt x="30513" y="26657"/>
                  </a:cubicBezTo>
                  <a:cubicBezTo>
                    <a:pt x="30690" y="26657"/>
                    <a:pt x="30865" y="26552"/>
                    <a:pt x="31048" y="26552"/>
                  </a:cubicBezTo>
                  <a:cubicBezTo>
                    <a:pt x="31080" y="26552"/>
                    <a:pt x="31112" y="26556"/>
                    <a:pt x="31145" y="26563"/>
                  </a:cubicBezTo>
                  <a:cubicBezTo>
                    <a:pt x="31318" y="26606"/>
                    <a:pt x="31490" y="26624"/>
                    <a:pt x="31663" y="26624"/>
                  </a:cubicBezTo>
                  <a:cubicBezTo>
                    <a:pt x="32001" y="26624"/>
                    <a:pt x="32336" y="26556"/>
                    <a:pt x="32664" y="26478"/>
                  </a:cubicBezTo>
                  <a:cubicBezTo>
                    <a:pt x="32692" y="26481"/>
                    <a:pt x="32719" y="26482"/>
                    <a:pt x="32746" y="26482"/>
                  </a:cubicBezTo>
                  <a:cubicBezTo>
                    <a:pt x="32888" y="26482"/>
                    <a:pt x="33019" y="26449"/>
                    <a:pt x="33144" y="26384"/>
                  </a:cubicBezTo>
                  <a:cubicBezTo>
                    <a:pt x="33238" y="26414"/>
                    <a:pt x="33325" y="26446"/>
                    <a:pt x="33420" y="26486"/>
                  </a:cubicBezTo>
                  <a:cubicBezTo>
                    <a:pt x="33499" y="26509"/>
                    <a:pt x="33579" y="26526"/>
                    <a:pt x="33648" y="26541"/>
                  </a:cubicBezTo>
                  <a:cubicBezTo>
                    <a:pt x="33728" y="26611"/>
                    <a:pt x="33837" y="26658"/>
                    <a:pt x="33972" y="26667"/>
                  </a:cubicBezTo>
                  <a:cubicBezTo>
                    <a:pt x="34089" y="26667"/>
                    <a:pt x="34193" y="26635"/>
                    <a:pt x="34263" y="26573"/>
                  </a:cubicBezTo>
                  <a:cubicBezTo>
                    <a:pt x="34467" y="26541"/>
                    <a:pt x="34673" y="26478"/>
                    <a:pt x="34869" y="26374"/>
                  </a:cubicBezTo>
                  <a:lnTo>
                    <a:pt x="34877" y="26374"/>
                  </a:lnTo>
                  <a:cubicBezTo>
                    <a:pt x="34889" y="26374"/>
                    <a:pt x="34902" y="26374"/>
                    <a:pt x="34914" y="26374"/>
                  </a:cubicBezTo>
                  <a:cubicBezTo>
                    <a:pt x="35167" y="26374"/>
                    <a:pt x="35406" y="26488"/>
                    <a:pt x="35658" y="26488"/>
                  </a:cubicBezTo>
                  <a:cubicBezTo>
                    <a:pt x="35714" y="26488"/>
                    <a:pt x="35771" y="26483"/>
                    <a:pt x="35829" y="26469"/>
                  </a:cubicBezTo>
                  <a:cubicBezTo>
                    <a:pt x="35963" y="26556"/>
                    <a:pt x="36120" y="26556"/>
                    <a:pt x="36271" y="26573"/>
                  </a:cubicBezTo>
                  <a:cubicBezTo>
                    <a:pt x="36312" y="26650"/>
                    <a:pt x="36384" y="26679"/>
                    <a:pt x="36464" y="26679"/>
                  </a:cubicBezTo>
                  <a:cubicBezTo>
                    <a:pt x="36506" y="26679"/>
                    <a:pt x="36550" y="26671"/>
                    <a:pt x="36592" y="26658"/>
                  </a:cubicBezTo>
                  <a:cubicBezTo>
                    <a:pt x="36711" y="26628"/>
                    <a:pt x="36828" y="26563"/>
                    <a:pt x="36940" y="26509"/>
                  </a:cubicBezTo>
                  <a:cubicBezTo>
                    <a:pt x="37043" y="26628"/>
                    <a:pt x="37146" y="26683"/>
                    <a:pt x="37249" y="26683"/>
                  </a:cubicBezTo>
                  <a:cubicBezTo>
                    <a:pt x="37349" y="26683"/>
                    <a:pt x="37448" y="26630"/>
                    <a:pt x="37546" y="26533"/>
                  </a:cubicBezTo>
                  <a:cubicBezTo>
                    <a:pt x="37579" y="26548"/>
                    <a:pt x="37613" y="26556"/>
                    <a:pt x="37651" y="26556"/>
                  </a:cubicBezTo>
                  <a:cubicBezTo>
                    <a:pt x="37713" y="26556"/>
                    <a:pt x="37782" y="26534"/>
                    <a:pt x="37860" y="26486"/>
                  </a:cubicBezTo>
                  <a:cubicBezTo>
                    <a:pt x="38009" y="26506"/>
                    <a:pt x="38159" y="26514"/>
                    <a:pt x="38309" y="26514"/>
                  </a:cubicBezTo>
                  <a:cubicBezTo>
                    <a:pt x="38620" y="26514"/>
                    <a:pt x="38931" y="26480"/>
                    <a:pt x="39238" y="26454"/>
                  </a:cubicBezTo>
                  <a:cubicBezTo>
                    <a:pt x="39349" y="26556"/>
                    <a:pt x="39474" y="26628"/>
                    <a:pt x="39561" y="26635"/>
                  </a:cubicBezTo>
                  <a:cubicBezTo>
                    <a:pt x="39569" y="26635"/>
                    <a:pt x="39576" y="26636"/>
                    <a:pt x="39584" y="26636"/>
                  </a:cubicBezTo>
                  <a:cubicBezTo>
                    <a:pt x="39797" y="26636"/>
                    <a:pt x="39901" y="26536"/>
                    <a:pt x="39956" y="26399"/>
                  </a:cubicBezTo>
                  <a:cubicBezTo>
                    <a:pt x="40065" y="26399"/>
                    <a:pt x="40175" y="26399"/>
                    <a:pt x="40286" y="26407"/>
                  </a:cubicBezTo>
                  <a:cubicBezTo>
                    <a:pt x="40316" y="26548"/>
                    <a:pt x="40436" y="26650"/>
                    <a:pt x="40560" y="26730"/>
                  </a:cubicBezTo>
                  <a:cubicBezTo>
                    <a:pt x="40618" y="26766"/>
                    <a:pt x="40680" y="26782"/>
                    <a:pt x="40740" y="26782"/>
                  </a:cubicBezTo>
                  <a:cubicBezTo>
                    <a:pt x="40836" y="26782"/>
                    <a:pt x="40927" y="26740"/>
                    <a:pt x="40985" y="26667"/>
                  </a:cubicBezTo>
                  <a:cubicBezTo>
                    <a:pt x="41010" y="26635"/>
                    <a:pt x="41042" y="26603"/>
                    <a:pt x="41065" y="26563"/>
                  </a:cubicBezTo>
                  <a:cubicBezTo>
                    <a:pt x="41083" y="26568"/>
                    <a:pt x="41103" y="26569"/>
                    <a:pt x="41122" y="26569"/>
                  </a:cubicBezTo>
                  <a:cubicBezTo>
                    <a:pt x="41180" y="26569"/>
                    <a:pt x="41242" y="26556"/>
                    <a:pt x="41301" y="26556"/>
                  </a:cubicBezTo>
                  <a:cubicBezTo>
                    <a:pt x="41737" y="26523"/>
                    <a:pt x="42171" y="26487"/>
                    <a:pt x="42604" y="26487"/>
                  </a:cubicBezTo>
                  <a:cubicBezTo>
                    <a:pt x="42984" y="26487"/>
                    <a:pt x="43363" y="26514"/>
                    <a:pt x="43742" y="26595"/>
                  </a:cubicBezTo>
                  <a:cubicBezTo>
                    <a:pt x="43876" y="26620"/>
                    <a:pt x="44009" y="26643"/>
                    <a:pt x="44143" y="26650"/>
                  </a:cubicBezTo>
                  <a:cubicBezTo>
                    <a:pt x="44112" y="26784"/>
                    <a:pt x="44120" y="26934"/>
                    <a:pt x="44198" y="27092"/>
                  </a:cubicBezTo>
                  <a:cubicBezTo>
                    <a:pt x="44230" y="27155"/>
                    <a:pt x="44339" y="27194"/>
                    <a:pt x="44386" y="27225"/>
                  </a:cubicBezTo>
                  <a:cubicBezTo>
                    <a:pt x="44592" y="27217"/>
                    <a:pt x="45018" y="26847"/>
                    <a:pt x="45214" y="26563"/>
                  </a:cubicBezTo>
                  <a:cubicBezTo>
                    <a:pt x="45261" y="26573"/>
                    <a:pt x="45309" y="26573"/>
                    <a:pt x="45356" y="26580"/>
                  </a:cubicBezTo>
                  <a:cubicBezTo>
                    <a:pt x="45398" y="26587"/>
                    <a:pt x="45440" y="26589"/>
                    <a:pt x="45481" y="26589"/>
                  </a:cubicBezTo>
                  <a:cubicBezTo>
                    <a:pt x="45691" y="26589"/>
                    <a:pt x="45893" y="26522"/>
                    <a:pt x="46108" y="26522"/>
                  </a:cubicBezTo>
                  <a:cubicBezTo>
                    <a:pt x="46169" y="26522"/>
                    <a:pt x="46230" y="26527"/>
                    <a:pt x="46293" y="26541"/>
                  </a:cubicBezTo>
                  <a:cubicBezTo>
                    <a:pt x="46380" y="26563"/>
                    <a:pt x="46457" y="26573"/>
                    <a:pt x="46544" y="26588"/>
                  </a:cubicBezTo>
                  <a:cubicBezTo>
                    <a:pt x="46246" y="26595"/>
                    <a:pt x="46174" y="26784"/>
                    <a:pt x="46151" y="27281"/>
                  </a:cubicBezTo>
                  <a:cubicBezTo>
                    <a:pt x="46144" y="27470"/>
                    <a:pt x="46151" y="27659"/>
                    <a:pt x="46159" y="27856"/>
                  </a:cubicBezTo>
                  <a:cubicBezTo>
                    <a:pt x="46190" y="27918"/>
                    <a:pt x="46222" y="27949"/>
                    <a:pt x="46253" y="27949"/>
                  </a:cubicBezTo>
                  <a:cubicBezTo>
                    <a:pt x="46285" y="27949"/>
                    <a:pt x="46317" y="27918"/>
                    <a:pt x="46348" y="27856"/>
                  </a:cubicBezTo>
                  <a:lnTo>
                    <a:pt x="46355" y="27856"/>
                  </a:lnTo>
                  <a:cubicBezTo>
                    <a:pt x="46474" y="27980"/>
                    <a:pt x="46599" y="28107"/>
                    <a:pt x="46726" y="28234"/>
                  </a:cubicBezTo>
                  <a:cubicBezTo>
                    <a:pt x="46884" y="28479"/>
                    <a:pt x="47058" y="28633"/>
                    <a:pt x="47265" y="28633"/>
                  </a:cubicBezTo>
                  <a:cubicBezTo>
                    <a:pt x="47396" y="28633"/>
                    <a:pt x="47540" y="28571"/>
                    <a:pt x="47703" y="28430"/>
                  </a:cubicBezTo>
                  <a:cubicBezTo>
                    <a:pt x="47765" y="28423"/>
                    <a:pt x="47827" y="28423"/>
                    <a:pt x="47891" y="28415"/>
                  </a:cubicBezTo>
                  <a:cubicBezTo>
                    <a:pt x="48088" y="28540"/>
                    <a:pt x="48285" y="28747"/>
                    <a:pt x="48483" y="28747"/>
                  </a:cubicBezTo>
                  <a:cubicBezTo>
                    <a:pt x="48608" y="28747"/>
                    <a:pt x="48733" y="28664"/>
                    <a:pt x="48859" y="28423"/>
                  </a:cubicBezTo>
                  <a:cubicBezTo>
                    <a:pt x="48985" y="28358"/>
                    <a:pt x="49110" y="28288"/>
                    <a:pt x="49237" y="28226"/>
                  </a:cubicBezTo>
                  <a:cubicBezTo>
                    <a:pt x="49394" y="28209"/>
                    <a:pt x="49567" y="28202"/>
                    <a:pt x="49583" y="27990"/>
                  </a:cubicBezTo>
                  <a:cubicBezTo>
                    <a:pt x="49615" y="27737"/>
                    <a:pt x="49433" y="27682"/>
                    <a:pt x="49229" y="27659"/>
                  </a:cubicBezTo>
                  <a:lnTo>
                    <a:pt x="48844" y="27461"/>
                  </a:lnTo>
                  <a:cubicBezTo>
                    <a:pt x="48789" y="27540"/>
                    <a:pt x="48710" y="27587"/>
                    <a:pt x="48655" y="27659"/>
                  </a:cubicBezTo>
                  <a:cubicBezTo>
                    <a:pt x="48623" y="27663"/>
                    <a:pt x="48592" y="27664"/>
                    <a:pt x="48559" y="27664"/>
                  </a:cubicBezTo>
                  <a:cubicBezTo>
                    <a:pt x="48473" y="27664"/>
                    <a:pt x="48384" y="27655"/>
                    <a:pt x="48298" y="27655"/>
                  </a:cubicBezTo>
                  <a:cubicBezTo>
                    <a:pt x="48144" y="27655"/>
                    <a:pt x="47999" y="27685"/>
                    <a:pt x="47891" y="27856"/>
                  </a:cubicBezTo>
                  <a:lnTo>
                    <a:pt x="47891" y="27863"/>
                  </a:lnTo>
                  <a:cubicBezTo>
                    <a:pt x="47827" y="27791"/>
                    <a:pt x="47757" y="27722"/>
                    <a:pt x="47686" y="27650"/>
                  </a:cubicBezTo>
                  <a:lnTo>
                    <a:pt x="47686" y="27478"/>
                  </a:lnTo>
                  <a:cubicBezTo>
                    <a:pt x="47576" y="27289"/>
                    <a:pt x="47268" y="27170"/>
                    <a:pt x="47497" y="26879"/>
                  </a:cubicBezTo>
                  <a:cubicBezTo>
                    <a:pt x="47489" y="26800"/>
                    <a:pt x="47474" y="26722"/>
                    <a:pt x="47457" y="26667"/>
                  </a:cubicBezTo>
                  <a:lnTo>
                    <a:pt x="47457" y="26667"/>
                  </a:lnTo>
                  <a:cubicBezTo>
                    <a:pt x="47634" y="26675"/>
                    <a:pt x="47812" y="26677"/>
                    <a:pt x="47989" y="26677"/>
                  </a:cubicBezTo>
                  <a:cubicBezTo>
                    <a:pt x="48166" y="26677"/>
                    <a:pt x="48343" y="26675"/>
                    <a:pt x="48521" y="26675"/>
                  </a:cubicBezTo>
                  <a:cubicBezTo>
                    <a:pt x="48543" y="26675"/>
                    <a:pt x="48575" y="26675"/>
                    <a:pt x="48600" y="26667"/>
                  </a:cubicBezTo>
                  <a:lnTo>
                    <a:pt x="48600" y="26667"/>
                  </a:lnTo>
                  <a:cubicBezTo>
                    <a:pt x="48568" y="26714"/>
                    <a:pt x="48543" y="26762"/>
                    <a:pt x="48528" y="26817"/>
                  </a:cubicBezTo>
                  <a:cubicBezTo>
                    <a:pt x="48489" y="27028"/>
                    <a:pt x="48623" y="27187"/>
                    <a:pt x="48836" y="27202"/>
                  </a:cubicBezTo>
                  <a:cubicBezTo>
                    <a:pt x="48850" y="27203"/>
                    <a:pt x="48864" y="27204"/>
                    <a:pt x="48877" y="27204"/>
                  </a:cubicBezTo>
                  <a:cubicBezTo>
                    <a:pt x="49070" y="27204"/>
                    <a:pt x="49169" y="27055"/>
                    <a:pt x="49205" y="26871"/>
                  </a:cubicBezTo>
                  <a:cubicBezTo>
                    <a:pt x="49214" y="26745"/>
                    <a:pt x="49182" y="26643"/>
                    <a:pt x="49103" y="26588"/>
                  </a:cubicBezTo>
                  <a:cubicBezTo>
                    <a:pt x="49116" y="26587"/>
                    <a:pt x="49130" y="26587"/>
                    <a:pt x="49143" y="26587"/>
                  </a:cubicBezTo>
                  <a:cubicBezTo>
                    <a:pt x="49242" y="26587"/>
                    <a:pt x="49344" y="26612"/>
                    <a:pt x="49441" y="26675"/>
                  </a:cubicBezTo>
                  <a:cubicBezTo>
                    <a:pt x="49528" y="26762"/>
                    <a:pt x="49639" y="26752"/>
                    <a:pt x="49749" y="26762"/>
                  </a:cubicBezTo>
                  <a:cubicBezTo>
                    <a:pt x="50055" y="26769"/>
                    <a:pt x="50363" y="26769"/>
                    <a:pt x="50669" y="26769"/>
                  </a:cubicBezTo>
                  <a:cubicBezTo>
                    <a:pt x="50694" y="26784"/>
                    <a:pt x="50716" y="26800"/>
                    <a:pt x="50756" y="26809"/>
                  </a:cubicBezTo>
                  <a:cubicBezTo>
                    <a:pt x="50781" y="26809"/>
                    <a:pt x="50803" y="26784"/>
                    <a:pt x="50828" y="26769"/>
                  </a:cubicBezTo>
                  <a:cubicBezTo>
                    <a:pt x="51000" y="26762"/>
                    <a:pt x="51166" y="26762"/>
                    <a:pt x="51340" y="26752"/>
                  </a:cubicBezTo>
                  <a:lnTo>
                    <a:pt x="51340" y="26752"/>
                  </a:lnTo>
                  <a:cubicBezTo>
                    <a:pt x="51308" y="26871"/>
                    <a:pt x="51347" y="27013"/>
                    <a:pt x="51417" y="27123"/>
                  </a:cubicBezTo>
                  <a:cubicBezTo>
                    <a:pt x="51517" y="27288"/>
                    <a:pt x="51683" y="27404"/>
                    <a:pt x="51874" y="27404"/>
                  </a:cubicBezTo>
                  <a:cubicBezTo>
                    <a:pt x="51910" y="27404"/>
                    <a:pt x="51947" y="27400"/>
                    <a:pt x="51984" y="27391"/>
                  </a:cubicBezTo>
                  <a:cubicBezTo>
                    <a:pt x="52181" y="27344"/>
                    <a:pt x="52339" y="27155"/>
                    <a:pt x="52275" y="26966"/>
                  </a:cubicBezTo>
                  <a:cubicBezTo>
                    <a:pt x="52245" y="26894"/>
                    <a:pt x="52237" y="26824"/>
                    <a:pt x="52237" y="26752"/>
                  </a:cubicBezTo>
                  <a:lnTo>
                    <a:pt x="52237" y="26752"/>
                  </a:lnTo>
                  <a:cubicBezTo>
                    <a:pt x="52700" y="26762"/>
                    <a:pt x="53157" y="26792"/>
                    <a:pt x="53622" y="26871"/>
                  </a:cubicBezTo>
                  <a:cubicBezTo>
                    <a:pt x="53664" y="26878"/>
                    <a:pt x="53706" y="26881"/>
                    <a:pt x="53747" y="26881"/>
                  </a:cubicBezTo>
                  <a:cubicBezTo>
                    <a:pt x="54052" y="26881"/>
                    <a:pt x="54335" y="26724"/>
                    <a:pt x="54630" y="26724"/>
                  </a:cubicBezTo>
                  <a:cubicBezTo>
                    <a:pt x="54720" y="26724"/>
                    <a:pt x="54812" y="26738"/>
                    <a:pt x="54905" y="26777"/>
                  </a:cubicBezTo>
                  <a:cubicBezTo>
                    <a:pt x="54953" y="26847"/>
                    <a:pt x="55032" y="26864"/>
                    <a:pt x="55109" y="26864"/>
                  </a:cubicBezTo>
                  <a:cubicBezTo>
                    <a:pt x="55321" y="26941"/>
                    <a:pt x="55532" y="26976"/>
                    <a:pt x="55743" y="26976"/>
                  </a:cubicBezTo>
                  <a:cubicBezTo>
                    <a:pt x="55831" y="26976"/>
                    <a:pt x="55919" y="26970"/>
                    <a:pt x="56007" y="26958"/>
                  </a:cubicBezTo>
                  <a:cubicBezTo>
                    <a:pt x="56029" y="27094"/>
                    <a:pt x="56122" y="27197"/>
                    <a:pt x="56276" y="27197"/>
                  </a:cubicBezTo>
                  <a:cubicBezTo>
                    <a:pt x="56291" y="27197"/>
                    <a:pt x="56306" y="27196"/>
                    <a:pt x="56322" y="27194"/>
                  </a:cubicBezTo>
                  <a:cubicBezTo>
                    <a:pt x="56417" y="27177"/>
                    <a:pt x="56479" y="27115"/>
                    <a:pt x="56489" y="27013"/>
                  </a:cubicBezTo>
                  <a:cubicBezTo>
                    <a:pt x="56489" y="26941"/>
                    <a:pt x="56479" y="26886"/>
                    <a:pt x="56457" y="26847"/>
                  </a:cubicBezTo>
                  <a:cubicBezTo>
                    <a:pt x="56496" y="26832"/>
                    <a:pt x="56536" y="26817"/>
                    <a:pt x="56574" y="26800"/>
                  </a:cubicBezTo>
                  <a:cubicBezTo>
                    <a:pt x="56655" y="26772"/>
                    <a:pt x="56744" y="26689"/>
                    <a:pt x="56829" y="26689"/>
                  </a:cubicBezTo>
                  <a:cubicBezTo>
                    <a:pt x="56860" y="26689"/>
                    <a:pt x="56891" y="26700"/>
                    <a:pt x="56921" y="26730"/>
                  </a:cubicBezTo>
                  <a:cubicBezTo>
                    <a:pt x="57102" y="26925"/>
                    <a:pt x="57314" y="26961"/>
                    <a:pt x="57534" y="26961"/>
                  </a:cubicBezTo>
                  <a:cubicBezTo>
                    <a:pt x="57660" y="26961"/>
                    <a:pt x="57788" y="26949"/>
                    <a:pt x="57914" y="26949"/>
                  </a:cubicBezTo>
                  <a:cubicBezTo>
                    <a:pt x="57940" y="26949"/>
                    <a:pt x="57965" y="26949"/>
                    <a:pt x="57991" y="26951"/>
                  </a:cubicBezTo>
                  <a:cubicBezTo>
                    <a:pt x="58015" y="26958"/>
                    <a:pt x="58048" y="26958"/>
                    <a:pt x="58078" y="26958"/>
                  </a:cubicBezTo>
                  <a:cubicBezTo>
                    <a:pt x="58158" y="27039"/>
                    <a:pt x="58256" y="27067"/>
                    <a:pt x="58350" y="27067"/>
                  </a:cubicBezTo>
                  <a:cubicBezTo>
                    <a:pt x="58412" y="27067"/>
                    <a:pt x="58474" y="27055"/>
                    <a:pt x="58527" y="27036"/>
                  </a:cubicBezTo>
                  <a:cubicBezTo>
                    <a:pt x="58731" y="26969"/>
                    <a:pt x="58935" y="26948"/>
                    <a:pt x="59139" y="26948"/>
                  </a:cubicBezTo>
                  <a:cubicBezTo>
                    <a:pt x="59392" y="26948"/>
                    <a:pt x="59644" y="26980"/>
                    <a:pt x="59897" y="26998"/>
                  </a:cubicBezTo>
                  <a:cubicBezTo>
                    <a:pt x="59890" y="27005"/>
                    <a:pt x="59880" y="27005"/>
                    <a:pt x="59880" y="27013"/>
                  </a:cubicBezTo>
                  <a:cubicBezTo>
                    <a:pt x="59833" y="27108"/>
                    <a:pt x="59880" y="27187"/>
                    <a:pt x="59984" y="27187"/>
                  </a:cubicBezTo>
                  <a:cubicBezTo>
                    <a:pt x="60022" y="27187"/>
                    <a:pt x="60062" y="27123"/>
                    <a:pt x="60101" y="27092"/>
                  </a:cubicBezTo>
                  <a:cubicBezTo>
                    <a:pt x="60086" y="27060"/>
                    <a:pt x="60069" y="27028"/>
                    <a:pt x="60062" y="26998"/>
                  </a:cubicBezTo>
                  <a:lnTo>
                    <a:pt x="60062" y="26998"/>
                  </a:lnTo>
                  <a:cubicBezTo>
                    <a:pt x="60100" y="27000"/>
                    <a:pt x="60139" y="27001"/>
                    <a:pt x="60178" y="27001"/>
                  </a:cubicBezTo>
                  <a:cubicBezTo>
                    <a:pt x="60313" y="27001"/>
                    <a:pt x="60448" y="26989"/>
                    <a:pt x="60581" y="26958"/>
                  </a:cubicBezTo>
                  <a:cubicBezTo>
                    <a:pt x="60606" y="26966"/>
                    <a:pt x="60636" y="26966"/>
                    <a:pt x="60661" y="26966"/>
                  </a:cubicBezTo>
                  <a:cubicBezTo>
                    <a:pt x="60676" y="26966"/>
                    <a:pt x="60683" y="26973"/>
                    <a:pt x="60693" y="26973"/>
                  </a:cubicBezTo>
                  <a:cubicBezTo>
                    <a:pt x="60844" y="27045"/>
                    <a:pt x="60998" y="27063"/>
                    <a:pt x="61153" y="27063"/>
                  </a:cubicBezTo>
                  <a:cubicBezTo>
                    <a:pt x="61317" y="27063"/>
                    <a:pt x="61482" y="27042"/>
                    <a:pt x="61646" y="27042"/>
                  </a:cubicBezTo>
                  <a:cubicBezTo>
                    <a:pt x="61706" y="27042"/>
                    <a:pt x="61767" y="27045"/>
                    <a:pt x="61826" y="27053"/>
                  </a:cubicBezTo>
                  <a:lnTo>
                    <a:pt x="64510" y="27053"/>
                  </a:lnTo>
                  <a:cubicBezTo>
                    <a:pt x="64723" y="26988"/>
                    <a:pt x="64935" y="26926"/>
                    <a:pt x="65148" y="26879"/>
                  </a:cubicBezTo>
                  <a:cubicBezTo>
                    <a:pt x="65242" y="26989"/>
                    <a:pt x="65364" y="27070"/>
                    <a:pt x="65562" y="27070"/>
                  </a:cubicBezTo>
                  <a:cubicBezTo>
                    <a:pt x="65578" y="27070"/>
                    <a:pt x="65595" y="27069"/>
                    <a:pt x="65613" y="27068"/>
                  </a:cubicBezTo>
                  <a:cubicBezTo>
                    <a:pt x="65842" y="27036"/>
                    <a:pt x="66053" y="26966"/>
                    <a:pt x="66203" y="26824"/>
                  </a:cubicBezTo>
                  <a:cubicBezTo>
                    <a:pt x="66416" y="26777"/>
                    <a:pt x="66635" y="26603"/>
                    <a:pt x="66486" y="26352"/>
                  </a:cubicBezTo>
                  <a:cubicBezTo>
                    <a:pt x="66471" y="26320"/>
                    <a:pt x="66456" y="26297"/>
                    <a:pt x="66446" y="26272"/>
                  </a:cubicBezTo>
                  <a:cubicBezTo>
                    <a:pt x="66486" y="26170"/>
                    <a:pt x="66533" y="26068"/>
                    <a:pt x="66573" y="25966"/>
                  </a:cubicBezTo>
                  <a:cubicBezTo>
                    <a:pt x="66597" y="25949"/>
                    <a:pt x="66613" y="25934"/>
                    <a:pt x="66628" y="25911"/>
                  </a:cubicBezTo>
                  <a:cubicBezTo>
                    <a:pt x="66754" y="25887"/>
                    <a:pt x="66904" y="25934"/>
                    <a:pt x="67006" y="25808"/>
                  </a:cubicBezTo>
                  <a:cubicBezTo>
                    <a:pt x="67478" y="25777"/>
                    <a:pt x="67707" y="25462"/>
                    <a:pt x="67620" y="25061"/>
                  </a:cubicBezTo>
                  <a:cubicBezTo>
                    <a:pt x="67557" y="24768"/>
                    <a:pt x="67731" y="24872"/>
                    <a:pt x="67826" y="24816"/>
                  </a:cubicBezTo>
                  <a:cubicBezTo>
                    <a:pt x="67905" y="24766"/>
                    <a:pt x="67997" y="24757"/>
                    <a:pt x="68092" y="24757"/>
                  </a:cubicBezTo>
                  <a:cubicBezTo>
                    <a:pt x="68144" y="24757"/>
                    <a:pt x="68196" y="24760"/>
                    <a:pt x="68248" y="24760"/>
                  </a:cubicBezTo>
                  <a:cubicBezTo>
                    <a:pt x="68400" y="24760"/>
                    <a:pt x="68544" y="24737"/>
                    <a:pt x="68636" y="24557"/>
                  </a:cubicBezTo>
                  <a:cubicBezTo>
                    <a:pt x="68761" y="24477"/>
                    <a:pt x="68651" y="24201"/>
                    <a:pt x="68746" y="24092"/>
                  </a:cubicBezTo>
                  <a:lnTo>
                    <a:pt x="68746" y="24092"/>
                  </a:lnTo>
                  <a:cubicBezTo>
                    <a:pt x="68770" y="24132"/>
                    <a:pt x="68785" y="24171"/>
                    <a:pt x="68808" y="24211"/>
                  </a:cubicBezTo>
                  <a:cubicBezTo>
                    <a:pt x="68818" y="24542"/>
                    <a:pt x="68950" y="24761"/>
                    <a:pt x="69313" y="24761"/>
                  </a:cubicBezTo>
                  <a:cubicBezTo>
                    <a:pt x="69318" y="24761"/>
                    <a:pt x="69324" y="24761"/>
                    <a:pt x="69330" y="24761"/>
                  </a:cubicBezTo>
                  <a:cubicBezTo>
                    <a:pt x="69496" y="24761"/>
                    <a:pt x="69630" y="24654"/>
                    <a:pt x="69683" y="24509"/>
                  </a:cubicBezTo>
                  <a:cubicBezTo>
                    <a:pt x="69777" y="24241"/>
                    <a:pt x="69581" y="24107"/>
                    <a:pt x="69384" y="23997"/>
                  </a:cubicBezTo>
                  <a:cubicBezTo>
                    <a:pt x="69320" y="23888"/>
                    <a:pt x="69258" y="23776"/>
                    <a:pt x="69196" y="23667"/>
                  </a:cubicBezTo>
                  <a:cubicBezTo>
                    <a:pt x="69128" y="23550"/>
                    <a:pt x="69041" y="23463"/>
                    <a:pt x="68920" y="23463"/>
                  </a:cubicBezTo>
                  <a:cubicBezTo>
                    <a:pt x="68885" y="23463"/>
                    <a:pt x="68848" y="23470"/>
                    <a:pt x="68808" y="23485"/>
                  </a:cubicBezTo>
                  <a:cubicBezTo>
                    <a:pt x="68778" y="23493"/>
                    <a:pt x="68746" y="23517"/>
                    <a:pt x="68723" y="23533"/>
                  </a:cubicBezTo>
                  <a:cubicBezTo>
                    <a:pt x="68588" y="23440"/>
                    <a:pt x="68418" y="23393"/>
                    <a:pt x="68240" y="23393"/>
                  </a:cubicBezTo>
                  <a:cubicBezTo>
                    <a:pt x="68085" y="23393"/>
                    <a:pt x="67922" y="23429"/>
                    <a:pt x="67769" y="23502"/>
                  </a:cubicBezTo>
                  <a:cubicBezTo>
                    <a:pt x="67691" y="23502"/>
                    <a:pt x="67620" y="23485"/>
                    <a:pt x="67580" y="23408"/>
                  </a:cubicBezTo>
                  <a:lnTo>
                    <a:pt x="67580" y="23336"/>
                  </a:lnTo>
                  <a:cubicBezTo>
                    <a:pt x="67589" y="23336"/>
                    <a:pt x="67597" y="23344"/>
                    <a:pt x="67605" y="23344"/>
                  </a:cubicBezTo>
                  <a:cubicBezTo>
                    <a:pt x="67615" y="23344"/>
                    <a:pt x="67625" y="23345"/>
                    <a:pt x="67635" y="23345"/>
                  </a:cubicBezTo>
                  <a:cubicBezTo>
                    <a:pt x="67816" y="23345"/>
                    <a:pt x="67817" y="23195"/>
                    <a:pt x="67841" y="23060"/>
                  </a:cubicBezTo>
                  <a:cubicBezTo>
                    <a:pt x="67910" y="23072"/>
                    <a:pt x="67978" y="23129"/>
                    <a:pt x="68047" y="23129"/>
                  </a:cubicBezTo>
                  <a:cubicBezTo>
                    <a:pt x="68080" y="23129"/>
                    <a:pt x="68114" y="23115"/>
                    <a:pt x="68147" y="23077"/>
                  </a:cubicBezTo>
                  <a:cubicBezTo>
                    <a:pt x="68164" y="23060"/>
                    <a:pt x="68147" y="22990"/>
                    <a:pt x="68124" y="22958"/>
                  </a:cubicBezTo>
                  <a:cubicBezTo>
                    <a:pt x="68455" y="22903"/>
                    <a:pt x="68659" y="22652"/>
                    <a:pt x="68818" y="22242"/>
                  </a:cubicBezTo>
                  <a:cubicBezTo>
                    <a:pt x="68825" y="22217"/>
                    <a:pt x="68833" y="22187"/>
                    <a:pt x="68848" y="22163"/>
                  </a:cubicBezTo>
                  <a:cubicBezTo>
                    <a:pt x="68880" y="22140"/>
                    <a:pt x="68912" y="22123"/>
                    <a:pt x="68942" y="22115"/>
                  </a:cubicBezTo>
                  <a:cubicBezTo>
                    <a:pt x="69305" y="21944"/>
                    <a:pt x="69494" y="21668"/>
                    <a:pt x="69479" y="21282"/>
                  </a:cubicBezTo>
                  <a:lnTo>
                    <a:pt x="69479" y="21282"/>
                  </a:lnTo>
                  <a:cubicBezTo>
                    <a:pt x="69534" y="21392"/>
                    <a:pt x="69534" y="21549"/>
                    <a:pt x="69691" y="21588"/>
                  </a:cubicBezTo>
                  <a:cubicBezTo>
                    <a:pt x="69698" y="21707"/>
                    <a:pt x="69675" y="21849"/>
                    <a:pt x="69857" y="21864"/>
                  </a:cubicBezTo>
                  <a:cubicBezTo>
                    <a:pt x="69912" y="21864"/>
                    <a:pt x="69999" y="21849"/>
                    <a:pt x="70014" y="21809"/>
                  </a:cubicBezTo>
                  <a:cubicBezTo>
                    <a:pt x="70084" y="21668"/>
                    <a:pt x="69912" y="21603"/>
                    <a:pt x="69887" y="21494"/>
                  </a:cubicBezTo>
                  <a:lnTo>
                    <a:pt x="69887" y="21486"/>
                  </a:lnTo>
                  <a:cubicBezTo>
                    <a:pt x="69974" y="21084"/>
                    <a:pt x="69723" y="21014"/>
                    <a:pt x="69407" y="21006"/>
                  </a:cubicBezTo>
                  <a:cubicBezTo>
                    <a:pt x="69392" y="20611"/>
                    <a:pt x="68895" y="20596"/>
                    <a:pt x="68833" y="20243"/>
                  </a:cubicBezTo>
                  <a:cubicBezTo>
                    <a:pt x="68894" y="20179"/>
                    <a:pt x="68942" y="20154"/>
                    <a:pt x="68982" y="20154"/>
                  </a:cubicBezTo>
                  <a:cubicBezTo>
                    <a:pt x="69060" y="20154"/>
                    <a:pt x="69109" y="20249"/>
                    <a:pt x="69171" y="20337"/>
                  </a:cubicBezTo>
                  <a:cubicBezTo>
                    <a:pt x="69254" y="20469"/>
                    <a:pt x="69331" y="20631"/>
                    <a:pt x="69514" y="20631"/>
                  </a:cubicBezTo>
                  <a:cubicBezTo>
                    <a:pt x="69539" y="20631"/>
                    <a:pt x="69567" y="20628"/>
                    <a:pt x="69596" y="20621"/>
                  </a:cubicBezTo>
                  <a:cubicBezTo>
                    <a:pt x="69942" y="20557"/>
                    <a:pt x="70076" y="20353"/>
                    <a:pt x="69974" y="20007"/>
                  </a:cubicBezTo>
                  <a:cubicBezTo>
                    <a:pt x="69959" y="19935"/>
                    <a:pt x="69942" y="19873"/>
                    <a:pt x="69942" y="19825"/>
                  </a:cubicBezTo>
                  <a:cubicBezTo>
                    <a:pt x="69999" y="19786"/>
                    <a:pt x="70046" y="19746"/>
                    <a:pt x="70093" y="19714"/>
                  </a:cubicBezTo>
                  <a:cubicBezTo>
                    <a:pt x="70131" y="19714"/>
                    <a:pt x="70178" y="19714"/>
                    <a:pt x="70235" y="19723"/>
                  </a:cubicBezTo>
                  <a:cubicBezTo>
                    <a:pt x="70282" y="19730"/>
                    <a:pt x="70326" y="19733"/>
                    <a:pt x="70369" y="19733"/>
                  </a:cubicBezTo>
                  <a:cubicBezTo>
                    <a:pt x="70810" y="19733"/>
                    <a:pt x="71006" y="19377"/>
                    <a:pt x="70849" y="18896"/>
                  </a:cubicBezTo>
                  <a:lnTo>
                    <a:pt x="70849" y="18888"/>
                  </a:lnTo>
                  <a:cubicBezTo>
                    <a:pt x="70849" y="18833"/>
                    <a:pt x="70839" y="18769"/>
                    <a:pt x="70839" y="18707"/>
                  </a:cubicBezTo>
                  <a:cubicBezTo>
                    <a:pt x="70849" y="18518"/>
                    <a:pt x="70864" y="18329"/>
                    <a:pt x="70660" y="18219"/>
                  </a:cubicBezTo>
                  <a:cubicBezTo>
                    <a:pt x="70446" y="17700"/>
                    <a:pt x="70101" y="17362"/>
                    <a:pt x="69502" y="17362"/>
                  </a:cubicBezTo>
                  <a:cubicBezTo>
                    <a:pt x="69469" y="17329"/>
                    <a:pt x="69432" y="17305"/>
                    <a:pt x="69400" y="17275"/>
                  </a:cubicBezTo>
                  <a:cubicBezTo>
                    <a:pt x="69156" y="17116"/>
                    <a:pt x="68997" y="16912"/>
                    <a:pt x="68920" y="16621"/>
                  </a:cubicBezTo>
                  <a:cubicBezTo>
                    <a:pt x="68873" y="16443"/>
                    <a:pt x="68736" y="16258"/>
                    <a:pt x="68537" y="16258"/>
                  </a:cubicBezTo>
                  <a:cubicBezTo>
                    <a:pt x="68533" y="16258"/>
                    <a:pt x="68529" y="16258"/>
                    <a:pt x="68525" y="16258"/>
                  </a:cubicBezTo>
                  <a:cubicBezTo>
                    <a:pt x="68306" y="16275"/>
                    <a:pt x="68251" y="16479"/>
                    <a:pt x="68241" y="16683"/>
                  </a:cubicBezTo>
                  <a:cubicBezTo>
                    <a:pt x="68158" y="16802"/>
                    <a:pt x="68065" y="16877"/>
                    <a:pt x="67972" y="16877"/>
                  </a:cubicBezTo>
                  <a:cubicBezTo>
                    <a:pt x="67899" y="16877"/>
                    <a:pt x="67827" y="16830"/>
                    <a:pt x="67761" y="16723"/>
                  </a:cubicBezTo>
                  <a:cubicBezTo>
                    <a:pt x="67572" y="16407"/>
                    <a:pt x="67242" y="16266"/>
                    <a:pt x="66998" y="16029"/>
                  </a:cubicBezTo>
                  <a:cubicBezTo>
                    <a:pt x="67006" y="15967"/>
                    <a:pt x="67006" y="15905"/>
                    <a:pt x="67013" y="15840"/>
                  </a:cubicBezTo>
                  <a:cubicBezTo>
                    <a:pt x="67274" y="15833"/>
                    <a:pt x="67533" y="15825"/>
                    <a:pt x="67478" y="15447"/>
                  </a:cubicBezTo>
                  <a:cubicBezTo>
                    <a:pt x="67484" y="15332"/>
                    <a:pt x="67538" y="15252"/>
                    <a:pt x="67638" y="15252"/>
                  </a:cubicBezTo>
                  <a:cubicBezTo>
                    <a:pt x="67655" y="15252"/>
                    <a:pt x="67673" y="15254"/>
                    <a:pt x="67691" y="15258"/>
                  </a:cubicBezTo>
                  <a:cubicBezTo>
                    <a:pt x="67896" y="15298"/>
                    <a:pt x="67691" y="15385"/>
                    <a:pt x="67707" y="15447"/>
                  </a:cubicBezTo>
                  <a:cubicBezTo>
                    <a:pt x="67739" y="15582"/>
                    <a:pt x="67754" y="15723"/>
                    <a:pt x="67801" y="15857"/>
                  </a:cubicBezTo>
                  <a:cubicBezTo>
                    <a:pt x="67832" y="15936"/>
                    <a:pt x="67894" y="15974"/>
                    <a:pt x="67952" y="15974"/>
                  </a:cubicBezTo>
                  <a:cubicBezTo>
                    <a:pt x="67998" y="15974"/>
                    <a:pt x="68041" y="15950"/>
                    <a:pt x="68062" y="15905"/>
                  </a:cubicBezTo>
                  <a:cubicBezTo>
                    <a:pt x="68156" y="15684"/>
                    <a:pt x="68375" y="15463"/>
                    <a:pt x="68306" y="15226"/>
                  </a:cubicBezTo>
                  <a:cubicBezTo>
                    <a:pt x="68226" y="14968"/>
                    <a:pt x="67982" y="14818"/>
                    <a:pt x="67691" y="14786"/>
                  </a:cubicBezTo>
                  <a:cubicBezTo>
                    <a:pt x="67689" y="14786"/>
                    <a:pt x="67687" y="14786"/>
                    <a:pt x="67684" y="14786"/>
                  </a:cubicBezTo>
                  <a:cubicBezTo>
                    <a:pt x="67626" y="14786"/>
                    <a:pt x="67558" y="14839"/>
                    <a:pt x="67501" y="14839"/>
                  </a:cubicBezTo>
                  <a:cubicBezTo>
                    <a:pt x="67466" y="14839"/>
                    <a:pt x="67436" y="14819"/>
                    <a:pt x="67416" y="14754"/>
                  </a:cubicBezTo>
                  <a:cubicBezTo>
                    <a:pt x="67376" y="14637"/>
                    <a:pt x="67486" y="14597"/>
                    <a:pt x="67557" y="14542"/>
                  </a:cubicBezTo>
                  <a:cubicBezTo>
                    <a:pt x="67896" y="14251"/>
                    <a:pt x="67754" y="14132"/>
                    <a:pt x="67391" y="14093"/>
                  </a:cubicBezTo>
                  <a:cubicBezTo>
                    <a:pt x="67227" y="13826"/>
                    <a:pt x="66904" y="13826"/>
                    <a:pt x="66682" y="13645"/>
                  </a:cubicBezTo>
                  <a:cubicBezTo>
                    <a:pt x="66667" y="13630"/>
                    <a:pt x="66652" y="13613"/>
                    <a:pt x="66635" y="13605"/>
                  </a:cubicBezTo>
                  <a:lnTo>
                    <a:pt x="66635" y="13605"/>
                  </a:lnTo>
                  <a:cubicBezTo>
                    <a:pt x="66675" y="13613"/>
                    <a:pt x="66715" y="13620"/>
                    <a:pt x="66762" y="13620"/>
                  </a:cubicBezTo>
                  <a:cubicBezTo>
                    <a:pt x="66774" y="13621"/>
                    <a:pt x="66786" y="13621"/>
                    <a:pt x="66798" y="13621"/>
                  </a:cubicBezTo>
                  <a:cubicBezTo>
                    <a:pt x="67068" y="13621"/>
                    <a:pt x="67241" y="13436"/>
                    <a:pt x="67227" y="13148"/>
                  </a:cubicBezTo>
                  <a:cubicBezTo>
                    <a:pt x="67212" y="12849"/>
                    <a:pt x="67006" y="12715"/>
                    <a:pt x="66722" y="12708"/>
                  </a:cubicBezTo>
                  <a:cubicBezTo>
                    <a:pt x="66439" y="12708"/>
                    <a:pt x="66305" y="12849"/>
                    <a:pt x="66314" y="13118"/>
                  </a:cubicBezTo>
                  <a:cubicBezTo>
                    <a:pt x="66314" y="13299"/>
                    <a:pt x="66376" y="13448"/>
                    <a:pt x="66494" y="13535"/>
                  </a:cubicBezTo>
                  <a:cubicBezTo>
                    <a:pt x="66474" y="13530"/>
                    <a:pt x="66454" y="13527"/>
                    <a:pt x="66434" y="13527"/>
                  </a:cubicBezTo>
                  <a:cubicBezTo>
                    <a:pt x="66391" y="13527"/>
                    <a:pt x="66346" y="13541"/>
                    <a:pt x="66297" y="13573"/>
                  </a:cubicBezTo>
                  <a:cubicBezTo>
                    <a:pt x="66155" y="13677"/>
                    <a:pt x="66187" y="13809"/>
                    <a:pt x="66250" y="13951"/>
                  </a:cubicBezTo>
                  <a:cubicBezTo>
                    <a:pt x="66325" y="14127"/>
                    <a:pt x="66310" y="14177"/>
                    <a:pt x="66258" y="14177"/>
                  </a:cubicBezTo>
                  <a:cubicBezTo>
                    <a:pt x="66207" y="14177"/>
                    <a:pt x="66119" y="14129"/>
                    <a:pt x="66046" y="14102"/>
                  </a:cubicBezTo>
                  <a:cubicBezTo>
                    <a:pt x="65959" y="13942"/>
                    <a:pt x="65832" y="13783"/>
                    <a:pt x="65666" y="13783"/>
                  </a:cubicBezTo>
                  <a:cubicBezTo>
                    <a:pt x="65651" y="13783"/>
                    <a:pt x="65636" y="13784"/>
                    <a:pt x="65621" y="13787"/>
                  </a:cubicBezTo>
                  <a:cubicBezTo>
                    <a:pt x="65579" y="13793"/>
                    <a:pt x="65540" y="13796"/>
                    <a:pt x="65502" y="13796"/>
                  </a:cubicBezTo>
                  <a:cubicBezTo>
                    <a:pt x="65293" y="13796"/>
                    <a:pt x="65131" y="13706"/>
                    <a:pt x="64991" y="13566"/>
                  </a:cubicBezTo>
                  <a:cubicBezTo>
                    <a:pt x="64922" y="13497"/>
                    <a:pt x="64855" y="13474"/>
                    <a:pt x="64789" y="13474"/>
                  </a:cubicBezTo>
                  <a:cubicBezTo>
                    <a:pt x="64697" y="13474"/>
                    <a:pt x="64606" y="13517"/>
                    <a:pt x="64510" y="13535"/>
                  </a:cubicBezTo>
                  <a:cubicBezTo>
                    <a:pt x="64447" y="13535"/>
                    <a:pt x="64385" y="13526"/>
                    <a:pt x="64321" y="13526"/>
                  </a:cubicBezTo>
                  <a:cubicBezTo>
                    <a:pt x="64222" y="13683"/>
                    <a:pt x="64142" y="13746"/>
                    <a:pt x="64076" y="13746"/>
                  </a:cubicBezTo>
                  <a:cubicBezTo>
                    <a:pt x="63979" y="13746"/>
                    <a:pt x="63910" y="13610"/>
                    <a:pt x="63848" y="13431"/>
                  </a:cubicBezTo>
                  <a:cubicBezTo>
                    <a:pt x="63712" y="13270"/>
                    <a:pt x="63533" y="13191"/>
                    <a:pt x="63336" y="13191"/>
                  </a:cubicBezTo>
                  <a:cubicBezTo>
                    <a:pt x="63101" y="13191"/>
                    <a:pt x="62841" y="13304"/>
                    <a:pt x="62597" y="13526"/>
                  </a:cubicBezTo>
                  <a:lnTo>
                    <a:pt x="62590" y="13526"/>
                  </a:lnTo>
                  <a:cubicBezTo>
                    <a:pt x="62478" y="13448"/>
                    <a:pt x="62306" y="13369"/>
                    <a:pt x="62361" y="13212"/>
                  </a:cubicBezTo>
                  <a:cubicBezTo>
                    <a:pt x="62393" y="13133"/>
                    <a:pt x="62573" y="13078"/>
                    <a:pt x="62692" y="13078"/>
                  </a:cubicBezTo>
                  <a:cubicBezTo>
                    <a:pt x="63077" y="13063"/>
                    <a:pt x="63433" y="13046"/>
                    <a:pt x="63495" y="12543"/>
                  </a:cubicBezTo>
                  <a:cubicBezTo>
                    <a:pt x="63507" y="12432"/>
                    <a:pt x="63571" y="12411"/>
                    <a:pt x="63646" y="12411"/>
                  </a:cubicBezTo>
                  <a:cubicBezTo>
                    <a:pt x="63690" y="12411"/>
                    <a:pt x="63738" y="12418"/>
                    <a:pt x="63782" y="12418"/>
                  </a:cubicBezTo>
                  <a:cubicBezTo>
                    <a:pt x="63806" y="12418"/>
                    <a:pt x="63828" y="12416"/>
                    <a:pt x="63848" y="12409"/>
                  </a:cubicBezTo>
                  <a:cubicBezTo>
                    <a:pt x="64007" y="12369"/>
                    <a:pt x="64298" y="12417"/>
                    <a:pt x="64266" y="12188"/>
                  </a:cubicBezTo>
                  <a:cubicBezTo>
                    <a:pt x="64211" y="11850"/>
                    <a:pt x="64472" y="11723"/>
                    <a:pt x="64604" y="11504"/>
                  </a:cubicBezTo>
                  <a:cubicBezTo>
                    <a:pt x="64668" y="11512"/>
                    <a:pt x="64731" y="11512"/>
                    <a:pt x="64802" y="11519"/>
                  </a:cubicBezTo>
                  <a:cubicBezTo>
                    <a:pt x="64865" y="11653"/>
                    <a:pt x="65116" y="11566"/>
                    <a:pt x="65101" y="11668"/>
                  </a:cubicBezTo>
                  <a:cubicBezTo>
                    <a:pt x="65062" y="11950"/>
                    <a:pt x="65177" y="11987"/>
                    <a:pt x="65317" y="11987"/>
                  </a:cubicBezTo>
                  <a:cubicBezTo>
                    <a:pt x="65367" y="11987"/>
                    <a:pt x="65420" y="11982"/>
                    <a:pt x="65470" y="11982"/>
                  </a:cubicBezTo>
                  <a:cubicBezTo>
                    <a:pt x="65504" y="11982"/>
                    <a:pt x="65536" y="11985"/>
                    <a:pt x="65566" y="11992"/>
                  </a:cubicBezTo>
                  <a:cubicBezTo>
                    <a:pt x="65649" y="12071"/>
                    <a:pt x="65744" y="12106"/>
                    <a:pt x="65838" y="12106"/>
                  </a:cubicBezTo>
                  <a:cubicBezTo>
                    <a:pt x="65921" y="12106"/>
                    <a:pt x="66004" y="12079"/>
                    <a:pt x="66078" y="12031"/>
                  </a:cubicBezTo>
                  <a:cubicBezTo>
                    <a:pt x="66210" y="11944"/>
                    <a:pt x="66085" y="11810"/>
                    <a:pt x="66046" y="11701"/>
                  </a:cubicBezTo>
                  <a:cubicBezTo>
                    <a:pt x="66046" y="11668"/>
                    <a:pt x="66046" y="11646"/>
                    <a:pt x="66053" y="11614"/>
                  </a:cubicBezTo>
                  <a:cubicBezTo>
                    <a:pt x="66297" y="11559"/>
                    <a:pt x="66478" y="11447"/>
                    <a:pt x="66707" y="11221"/>
                  </a:cubicBezTo>
                  <a:cubicBezTo>
                    <a:pt x="66739" y="11189"/>
                    <a:pt x="66777" y="11156"/>
                    <a:pt x="66809" y="11134"/>
                  </a:cubicBezTo>
                  <a:lnTo>
                    <a:pt x="66817" y="11134"/>
                  </a:lnTo>
                  <a:cubicBezTo>
                    <a:pt x="66888" y="11086"/>
                    <a:pt x="66911" y="11015"/>
                    <a:pt x="66904" y="10937"/>
                  </a:cubicBezTo>
                  <a:cubicBezTo>
                    <a:pt x="66904" y="10905"/>
                    <a:pt x="66911" y="10881"/>
                    <a:pt x="66911" y="10850"/>
                  </a:cubicBezTo>
                  <a:cubicBezTo>
                    <a:pt x="66975" y="10779"/>
                    <a:pt x="67038" y="10716"/>
                    <a:pt x="67100" y="10654"/>
                  </a:cubicBezTo>
                  <a:cubicBezTo>
                    <a:pt x="67455" y="10495"/>
                    <a:pt x="67297" y="10331"/>
                    <a:pt x="67108" y="10164"/>
                  </a:cubicBezTo>
                  <a:cubicBezTo>
                    <a:pt x="67047" y="10082"/>
                    <a:pt x="66991" y="10012"/>
                    <a:pt x="66937" y="10012"/>
                  </a:cubicBezTo>
                  <a:cubicBezTo>
                    <a:pt x="66894" y="10012"/>
                    <a:pt x="66851" y="10058"/>
                    <a:pt x="66809" y="10181"/>
                  </a:cubicBezTo>
                  <a:cubicBezTo>
                    <a:pt x="66751" y="10355"/>
                    <a:pt x="66650" y="10451"/>
                    <a:pt x="66522" y="10451"/>
                  </a:cubicBezTo>
                  <a:cubicBezTo>
                    <a:pt x="66459" y="10451"/>
                    <a:pt x="66389" y="10427"/>
                    <a:pt x="66314" y="10378"/>
                  </a:cubicBezTo>
                  <a:cubicBezTo>
                    <a:pt x="66264" y="10345"/>
                    <a:pt x="66218" y="10335"/>
                    <a:pt x="66174" y="10335"/>
                  </a:cubicBezTo>
                  <a:cubicBezTo>
                    <a:pt x="66101" y="10335"/>
                    <a:pt x="66033" y="10364"/>
                    <a:pt x="65959" y="10370"/>
                  </a:cubicBezTo>
                  <a:cubicBezTo>
                    <a:pt x="65747" y="10433"/>
                    <a:pt x="65770" y="10629"/>
                    <a:pt x="65730" y="10779"/>
                  </a:cubicBezTo>
                  <a:cubicBezTo>
                    <a:pt x="65703" y="10887"/>
                    <a:pt x="65663" y="10941"/>
                    <a:pt x="65609" y="10941"/>
                  </a:cubicBezTo>
                  <a:cubicBezTo>
                    <a:pt x="65568" y="10941"/>
                    <a:pt x="65520" y="10911"/>
                    <a:pt x="65464" y="10850"/>
                  </a:cubicBezTo>
                  <a:cubicBezTo>
                    <a:pt x="65377" y="10843"/>
                    <a:pt x="65290" y="10833"/>
                    <a:pt x="65203" y="10833"/>
                  </a:cubicBezTo>
                  <a:lnTo>
                    <a:pt x="65188" y="10843"/>
                  </a:lnTo>
                  <a:cubicBezTo>
                    <a:pt x="65091" y="10735"/>
                    <a:pt x="64994" y="10699"/>
                    <a:pt x="64897" y="10699"/>
                  </a:cubicBezTo>
                  <a:cubicBezTo>
                    <a:pt x="64703" y="10699"/>
                    <a:pt x="64510" y="10843"/>
                    <a:pt x="64321" y="10843"/>
                  </a:cubicBezTo>
                  <a:cubicBezTo>
                    <a:pt x="64258" y="10843"/>
                    <a:pt x="64196" y="10850"/>
                    <a:pt x="64132" y="10850"/>
                  </a:cubicBezTo>
                  <a:cubicBezTo>
                    <a:pt x="63999" y="10709"/>
                    <a:pt x="63574" y="10739"/>
                    <a:pt x="63833" y="10346"/>
                  </a:cubicBezTo>
                  <a:cubicBezTo>
                    <a:pt x="63960" y="10149"/>
                    <a:pt x="63982" y="9936"/>
                    <a:pt x="63905" y="9724"/>
                  </a:cubicBezTo>
                  <a:cubicBezTo>
                    <a:pt x="63826" y="9520"/>
                    <a:pt x="63935" y="9441"/>
                    <a:pt x="64094" y="9369"/>
                  </a:cubicBezTo>
                  <a:cubicBezTo>
                    <a:pt x="64139" y="9348"/>
                    <a:pt x="64179" y="9338"/>
                    <a:pt x="64215" y="9338"/>
                  </a:cubicBezTo>
                  <a:cubicBezTo>
                    <a:pt x="64310" y="9338"/>
                    <a:pt x="64377" y="9404"/>
                    <a:pt x="64440" y="9496"/>
                  </a:cubicBezTo>
                  <a:cubicBezTo>
                    <a:pt x="64534" y="9622"/>
                    <a:pt x="64621" y="9747"/>
                    <a:pt x="64708" y="9881"/>
                  </a:cubicBezTo>
                  <a:cubicBezTo>
                    <a:pt x="64723" y="10023"/>
                    <a:pt x="64644" y="10212"/>
                    <a:pt x="64865" y="10259"/>
                  </a:cubicBezTo>
                  <a:cubicBezTo>
                    <a:pt x="64907" y="10268"/>
                    <a:pt x="64952" y="10275"/>
                    <a:pt x="64995" y="10275"/>
                  </a:cubicBezTo>
                  <a:cubicBezTo>
                    <a:pt x="65063" y="10275"/>
                    <a:pt x="65128" y="10258"/>
                    <a:pt x="65171" y="10204"/>
                  </a:cubicBezTo>
                  <a:cubicBezTo>
                    <a:pt x="65305" y="10040"/>
                    <a:pt x="65039" y="9945"/>
                    <a:pt x="65086" y="9787"/>
                  </a:cubicBezTo>
                  <a:cubicBezTo>
                    <a:pt x="65242" y="9385"/>
                    <a:pt x="65512" y="9279"/>
                    <a:pt x="65811" y="9279"/>
                  </a:cubicBezTo>
                  <a:cubicBezTo>
                    <a:pt x="65992" y="9279"/>
                    <a:pt x="66184" y="9318"/>
                    <a:pt x="66369" y="9354"/>
                  </a:cubicBezTo>
                  <a:cubicBezTo>
                    <a:pt x="66418" y="9362"/>
                    <a:pt x="66464" y="9366"/>
                    <a:pt x="66506" y="9366"/>
                  </a:cubicBezTo>
                  <a:cubicBezTo>
                    <a:pt x="66674" y="9366"/>
                    <a:pt x="66785" y="9301"/>
                    <a:pt x="66817" y="9150"/>
                  </a:cubicBezTo>
                  <a:cubicBezTo>
                    <a:pt x="66896" y="8802"/>
                    <a:pt x="67438" y="8606"/>
                    <a:pt x="67140" y="8141"/>
                  </a:cubicBezTo>
                  <a:cubicBezTo>
                    <a:pt x="67125" y="8118"/>
                    <a:pt x="67172" y="8063"/>
                    <a:pt x="67195" y="8016"/>
                  </a:cubicBezTo>
                  <a:cubicBezTo>
                    <a:pt x="67321" y="7803"/>
                    <a:pt x="67478" y="7614"/>
                    <a:pt x="67266" y="7330"/>
                  </a:cubicBezTo>
                  <a:cubicBezTo>
                    <a:pt x="67164" y="7188"/>
                    <a:pt x="67383" y="7221"/>
                    <a:pt x="67478" y="7205"/>
                  </a:cubicBezTo>
                  <a:cubicBezTo>
                    <a:pt x="67543" y="7282"/>
                    <a:pt x="67621" y="7292"/>
                    <a:pt x="67703" y="7292"/>
                  </a:cubicBezTo>
                  <a:cubicBezTo>
                    <a:pt x="67730" y="7292"/>
                    <a:pt x="67758" y="7291"/>
                    <a:pt x="67786" y="7291"/>
                  </a:cubicBezTo>
                  <a:cubicBezTo>
                    <a:pt x="67834" y="7292"/>
                    <a:pt x="67879" y="7293"/>
                    <a:pt x="67922" y="7293"/>
                  </a:cubicBezTo>
                  <a:cubicBezTo>
                    <a:pt x="68444" y="7293"/>
                    <a:pt x="68524" y="7141"/>
                    <a:pt x="68400" y="6559"/>
                  </a:cubicBezTo>
                  <a:cubicBezTo>
                    <a:pt x="68383" y="6497"/>
                    <a:pt x="68408" y="6402"/>
                    <a:pt x="68447" y="6338"/>
                  </a:cubicBezTo>
                  <a:cubicBezTo>
                    <a:pt x="68612" y="6072"/>
                    <a:pt x="68495" y="5898"/>
                    <a:pt x="68258" y="5756"/>
                  </a:cubicBezTo>
                  <a:lnTo>
                    <a:pt x="68266" y="5284"/>
                  </a:lnTo>
                  <a:cubicBezTo>
                    <a:pt x="68400" y="5055"/>
                    <a:pt x="68415" y="4859"/>
                    <a:pt x="68147" y="4709"/>
                  </a:cubicBezTo>
                  <a:cubicBezTo>
                    <a:pt x="68037" y="4645"/>
                    <a:pt x="67935" y="4543"/>
                    <a:pt x="67816" y="4528"/>
                  </a:cubicBezTo>
                  <a:cubicBezTo>
                    <a:pt x="67455" y="4488"/>
                    <a:pt x="67297" y="4362"/>
                    <a:pt x="67321" y="3937"/>
                  </a:cubicBezTo>
                  <a:cubicBezTo>
                    <a:pt x="67334" y="3680"/>
                    <a:pt x="67137" y="3417"/>
                    <a:pt x="66879" y="3417"/>
                  </a:cubicBezTo>
                  <a:cubicBezTo>
                    <a:pt x="66828" y="3417"/>
                    <a:pt x="66776" y="3427"/>
                    <a:pt x="66722" y="3449"/>
                  </a:cubicBezTo>
                  <a:cubicBezTo>
                    <a:pt x="66569" y="3510"/>
                    <a:pt x="66433" y="3539"/>
                    <a:pt x="66310" y="3539"/>
                  </a:cubicBezTo>
                  <a:cubicBezTo>
                    <a:pt x="66005" y="3539"/>
                    <a:pt x="65783" y="3362"/>
                    <a:pt x="65581" y="3064"/>
                  </a:cubicBezTo>
                  <a:cubicBezTo>
                    <a:pt x="65479" y="2890"/>
                    <a:pt x="65549" y="2654"/>
                    <a:pt x="65360" y="2520"/>
                  </a:cubicBezTo>
                  <a:cubicBezTo>
                    <a:pt x="65243" y="2482"/>
                    <a:pt x="65116" y="2442"/>
                    <a:pt x="64991" y="2402"/>
                  </a:cubicBezTo>
                  <a:cubicBezTo>
                    <a:pt x="64982" y="2403"/>
                    <a:pt x="64973" y="2403"/>
                    <a:pt x="64964" y="2403"/>
                  </a:cubicBezTo>
                  <a:cubicBezTo>
                    <a:pt x="64804" y="2403"/>
                    <a:pt x="64681" y="2338"/>
                    <a:pt x="64644" y="2159"/>
                  </a:cubicBezTo>
                  <a:cubicBezTo>
                    <a:pt x="64636" y="2079"/>
                    <a:pt x="64676" y="2032"/>
                    <a:pt x="64746" y="2032"/>
                  </a:cubicBezTo>
                  <a:cubicBezTo>
                    <a:pt x="64754" y="2032"/>
                    <a:pt x="64761" y="2033"/>
                    <a:pt x="64769" y="2033"/>
                  </a:cubicBezTo>
                  <a:cubicBezTo>
                    <a:pt x="64860" y="2033"/>
                    <a:pt x="64955" y="2013"/>
                    <a:pt x="65047" y="2013"/>
                  </a:cubicBezTo>
                  <a:cubicBezTo>
                    <a:pt x="65131" y="2013"/>
                    <a:pt x="65214" y="2029"/>
                    <a:pt x="65290" y="2094"/>
                  </a:cubicBezTo>
                  <a:cubicBezTo>
                    <a:pt x="65362" y="2155"/>
                    <a:pt x="65430" y="2302"/>
                    <a:pt x="65513" y="2302"/>
                  </a:cubicBezTo>
                  <a:cubicBezTo>
                    <a:pt x="65548" y="2302"/>
                    <a:pt x="65586" y="2276"/>
                    <a:pt x="65628" y="2206"/>
                  </a:cubicBezTo>
                  <a:cubicBezTo>
                    <a:pt x="65715" y="2057"/>
                    <a:pt x="65951" y="1781"/>
                    <a:pt x="65566" y="1631"/>
                  </a:cubicBezTo>
                  <a:lnTo>
                    <a:pt x="65566" y="1443"/>
                  </a:lnTo>
                  <a:cubicBezTo>
                    <a:pt x="65596" y="1403"/>
                    <a:pt x="65643" y="1371"/>
                    <a:pt x="65653" y="1331"/>
                  </a:cubicBezTo>
                  <a:cubicBezTo>
                    <a:pt x="65666" y="932"/>
                    <a:pt x="64950" y="377"/>
                    <a:pt x="64499" y="377"/>
                  </a:cubicBezTo>
                  <a:cubicBezTo>
                    <a:pt x="64443" y="377"/>
                    <a:pt x="64391" y="385"/>
                    <a:pt x="64345" y="403"/>
                  </a:cubicBezTo>
                  <a:cubicBezTo>
                    <a:pt x="64226" y="451"/>
                    <a:pt x="64226" y="536"/>
                    <a:pt x="64251" y="639"/>
                  </a:cubicBezTo>
                  <a:cubicBezTo>
                    <a:pt x="64273" y="742"/>
                    <a:pt x="64290" y="851"/>
                    <a:pt x="64306" y="961"/>
                  </a:cubicBezTo>
                  <a:cubicBezTo>
                    <a:pt x="64273" y="961"/>
                    <a:pt x="64251" y="961"/>
                    <a:pt x="64219" y="970"/>
                  </a:cubicBezTo>
                  <a:cubicBezTo>
                    <a:pt x="64124" y="970"/>
                    <a:pt x="64030" y="961"/>
                    <a:pt x="63935" y="961"/>
                  </a:cubicBezTo>
                  <a:cubicBezTo>
                    <a:pt x="63863" y="840"/>
                    <a:pt x="63772" y="767"/>
                    <a:pt x="63671" y="767"/>
                  </a:cubicBezTo>
                  <a:cubicBezTo>
                    <a:pt x="63608" y="767"/>
                    <a:pt x="63540" y="795"/>
                    <a:pt x="63470" y="859"/>
                  </a:cubicBezTo>
                  <a:cubicBezTo>
                    <a:pt x="63419" y="903"/>
                    <a:pt x="63374" y="919"/>
                    <a:pt x="63330" y="919"/>
                  </a:cubicBezTo>
                  <a:cubicBezTo>
                    <a:pt x="63274" y="919"/>
                    <a:pt x="63222" y="893"/>
                    <a:pt x="63164" y="866"/>
                  </a:cubicBezTo>
                  <a:cubicBezTo>
                    <a:pt x="63120" y="741"/>
                    <a:pt x="63032" y="677"/>
                    <a:pt x="62903" y="677"/>
                  </a:cubicBezTo>
                  <a:cubicBezTo>
                    <a:pt x="62896" y="677"/>
                    <a:pt x="62888" y="677"/>
                    <a:pt x="62881" y="677"/>
                  </a:cubicBezTo>
                  <a:cubicBezTo>
                    <a:pt x="62849" y="679"/>
                    <a:pt x="62817" y="680"/>
                    <a:pt x="62785" y="680"/>
                  </a:cubicBezTo>
                  <a:cubicBezTo>
                    <a:pt x="62626" y="680"/>
                    <a:pt x="62484" y="646"/>
                    <a:pt x="62424" y="441"/>
                  </a:cubicBezTo>
                  <a:cubicBezTo>
                    <a:pt x="62387" y="302"/>
                    <a:pt x="62302" y="203"/>
                    <a:pt x="62150" y="203"/>
                  </a:cubicBezTo>
                  <a:cubicBezTo>
                    <a:pt x="62140" y="203"/>
                    <a:pt x="62129" y="204"/>
                    <a:pt x="62117" y="205"/>
                  </a:cubicBezTo>
                  <a:cubicBezTo>
                    <a:pt x="62103" y="204"/>
                    <a:pt x="62088" y="204"/>
                    <a:pt x="62074" y="204"/>
                  </a:cubicBezTo>
                  <a:cubicBezTo>
                    <a:pt x="61912" y="204"/>
                    <a:pt x="61751" y="247"/>
                    <a:pt x="61874" y="441"/>
                  </a:cubicBezTo>
                  <a:cubicBezTo>
                    <a:pt x="62110" y="819"/>
                    <a:pt x="61849" y="764"/>
                    <a:pt x="61628" y="781"/>
                  </a:cubicBezTo>
                  <a:cubicBezTo>
                    <a:pt x="61456" y="702"/>
                    <a:pt x="61322" y="575"/>
                    <a:pt x="61235" y="411"/>
                  </a:cubicBezTo>
                  <a:cubicBezTo>
                    <a:pt x="61181" y="321"/>
                    <a:pt x="61121" y="286"/>
                    <a:pt x="61059" y="286"/>
                  </a:cubicBezTo>
                  <a:cubicBezTo>
                    <a:pt x="60995" y="286"/>
                    <a:pt x="60929" y="323"/>
                    <a:pt x="60865" y="379"/>
                  </a:cubicBezTo>
                  <a:cubicBezTo>
                    <a:pt x="60730" y="333"/>
                    <a:pt x="60596" y="287"/>
                    <a:pt x="60473" y="287"/>
                  </a:cubicBezTo>
                  <a:cubicBezTo>
                    <a:pt x="60322" y="287"/>
                    <a:pt x="60189" y="355"/>
                    <a:pt x="60094" y="575"/>
                  </a:cubicBezTo>
                  <a:cubicBezTo>
                    <a:pt x="60064" y="570"/>
                    <a:pt x="60034" y="568"/>
                    <a:pt x="60003" y="568"/>
                  </a:cubicBezTo>
                  <a:cubicBezTo>
                    <a:pt x="59889" y="568"/>
                    <a:pt x="59768" y="597"/>
                    <a:pt x="59656" y="597"/>
                  </a:cubicBezTo>
                  <a:cubicBezTo>
                    <a:pt x="59539" y="597"/>
                    <a:pt x="59432" y="565"/>
                    <a:pt x="59353" y="434"/>
                  </a:cubicBezTo>
                  <a:cubicBezTo>
                    <a:pt x="59212" y="199"/>
                    <a:pt x="59101" y="84"/>
                    <a:pt x="58963" y="84"/>
                  </a:cubicBezTo>
                  <a:cubicBezTo>
                    <a:pt x="58856" y="84"/>
                    <a:pt x="58733" y="154"/>
                    <a:pt x="58567" y="292"/>
                  </a:cubicBezTo>
                  <a:lnTo>
                    <a:pt x="58085" y="292"/>
                  </a:lnTo>
                  <a:cubicBezTo>
                    <a:pt x="57948" y="234"/>
                    <a:pt x="57809" y="149"/>
                    <a:pt x="57676" y="149"/>
                  </a:cubicBezTo>
                  <a:cubicBezTo>
                    <a:pt x="57574" y="149"/>
                    <a:pt x="57475" y="201"/>
                    <a:pt x="57386" y="356"/>
                  </a:cubicBezTo>
                  <a:cubicBezTo>
                    <a:pt x="57281" y="530"/>
                    <a:pt x="57169" y="598"/>
                    <a:pt x="57056" y="598"/>
                  </a:cubicBezTo>
                  <a:cubicBezTo>
                    <a:pt x="56923" y="598"/>
                    <a:pt x="56788" y="503"/>
                    <a:pt x="56661" y="371"/>
                  </a:cubicBezTo>
                  <a:cubicBezTo>
                    <a:pt x="56613" y="316"/>
                    <a:pt x="56597" y="238"/>
                    <a:pt x="56531" y="238"/>
                  </a:cubicBezTo>
                  <a:cubicBezTo>
                    <a:pt x="56512" y="238"/>
                    <a:pt x="56487" y="245"/>
                    <a:pt x="56457" y="262"/>
                  </a:cubicBezTo>
                  <a:cubicBezTo>
                    <a:pt x="56257" y="368"/>
                    <a:pt x="56060" y="424"/>
                    <a:pt x="55864" y="424"/>
                  </a:cubicBezTo>
                  <a:cubicBezTo>
                    <a:pt x="55642" y="424"/>
                    <a:pt x="55422" y="352"/>
                    <a:pt x="55204" y="197"/>
                  </a:cubicBezTo>
                  <a:cubicBezTo>
                    <a:pt x="55101" y="47"/>
                    <a:pt x="54990" y="1"/>
                    <a:pt x="548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5345650" y="1189200"/>
              <a:ext cx="17075" cy="12800"/>
            </a:xfrm>
            <a:custGeom>
              <a:avLst/>
              <a:gdLst/>
              <a:ahLst/>
              <a:cxnLst/>
              <a:rect l="l" t="t" r="r" b="b"/>
              <a:pathLst>
                <a:path w="683" h="512" extrusionOk="0">
                  <a:moveTo>
                    <a:pt x="581" y="1"/>
                  </a:moveTo>
                  <a:cubicBezTo>
                    <a:pt x="566" y="1"/>
                    <a:pt x="550" y="8"/>
                    <a:pt x="535" y="24"/>
                  </a:cubicBezTo>
                  <a:cubicBezTo>
                    <a:pt x="489" y="80"/>
                    <a:pt x="422" y="91"/>
                    <a:pt x="351" y="91"/>
                  </a:cubicBezTo>
                  <a:cubicBezTo>
                    <a:pt x="307" y="91"/>
                    <a:pt x="262" y="87"/>
                    <a:pt x="220" y="87"/>
                  </a:cubicBezTo>
                  <a:cubicBezTo>
                    <a:pt x="116" y="87"/>
                    <a:pt x="27" y="110"/>
                    <a:pt x="8" y="268"/>
                  </a:cubicBezTo>
                  <a:cubicBezTo>
                    <a:pt x="0" y="355"/>
                    <a:pt x="72" y="480"/>
                    <a:pt x="244" y="512"/>
                  </a:cubicBezTo>
                  <a:cubicBezTo>
                    <a:pt x="269" y="261"/>
                    <a:pt x="599" y="363"/>
                    <a:pt x="669" y="142"/>
                  </a:cubicBezTo>
                  <a:cubicBezTo>
                    <a:pt x="683" y="98"/>
                    <a:pt x="636"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3"/>
            <p:cNvSpPr/>
            <p:nvPr/>
          </p:nvSpPr>
          <p:spPr>
            <a:xfrm>
              <a:off x="5359375" y="1370275"/>
              <a:ext cx="10525" cy="11100"/>
            </a:xfrm>
            <a:custGeom>
              <a:avLst/>
              <a:gdLst/>
              <a:ahLst/>
              <a:cxnLst/>
              <a:rect l="l" t="t" r="r" b="b"/>
              <a:pathLst>
                <a:path w="421" h="444" extrusionOk="0">
                  <a:moveTo>
                    <a:pt x="255" y="1"/>
                  </a:moveTo>
                  <a:cubicBezTo>
                    <a:pt x="60" y="1"/>
                    <a:pt x="96" y="193"/>
                    <a:pt x="43" y="300"/>
                  </a:cubicBezTo>
                  <a:cubicBezTo>
                    <a:pt x="0" y="379"/>
                    <a:pt x="47" y="443"/>
                    <a:pt x="127" y="443"/>
                  </a:cubicBezTo>
                  <a:cubicBezTo>
                    <a:pt x="135" y="443"/>
                    <a:pt x="144" y="443"/>
                    <a:pt x="153" y="441"/>
                  </a:cubicBezTo>
                  <a:cubicBezTo>
                    <a:pt x="309" y="417"/>
                    <a:pt x="341" y="252"/>
                    <a:pt x="421" y="150"/>
                  </a:cubicBezTo>
                  <a:cubicBezTo>
                    <a:pt x="411" y="48"/>
                    <a:pt x="349" y="1"/>
                    <a:pt x="270" y="1"/>
                  </a:cubicBezTo>
                  <a:cubicBezTo>
                    <a:pt x="265" y="1"/>
                    <a:pt x="260" y="1"/>
                    <a:pt x="2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6947600" y="843175"/>
              <a:ext cx="10425" cy="8475"/>
            </a:xfrm>
            <a:custGeom>
              <a:avLst/>
              <a:gdLst/>
              <a:ahLst/>
              <a:cxnLst/>
              <a:rect l="l" t="t" r="r" b="b"/>
              <a:pathLst>
                <a:path w="417" h="339" extrusionOk="0">
                  <a:moveTo>
                    <a:pt x="150" y="0"/>
                  </a:moveTo>
                  <a:cubicBezTo>
                    <a:pt x="63" y="0"/>
                    <a:pt x="1" y="65"/>
                    <a:pt x="1" y="150"/>
                  </a:cubicBezTo>
                  <a:cubicBezTo>
                    <a:pt x="1" y="284"/>
                    <a:pt x="103" y="331"/>
                    <a:pt x="228" y="339"/>
                  </a:cubicBezTo>
                  <a:cubicBezTo>
                    <a:pt x="332" y="323"/>
                    <a:pt x="417" y="276"/>
                    <a:pt x="401" y="167"/>
                  </a:cubicBezTo>
                  <a:cubicBezTo>
                    <a:pt x="386" y="32"/>
                    <a:pt x="267"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7036925" y="1367700"/>
              <a:ext cx="9475" cy="6725"/>
            </a:xfrm>
            <a:custGeom>
              <a:avLst/>
              <a:gdLst/>
              <a:ahLst/>
              <a:cxnLst/>
              <a:rect l="l" t="t" r="r" b="b"/>
              <a:pathLst>
                <a:path w="379" h="269" extrusionOk="0">
                  <a:moveTo>
                    <a:pt x="175" y="0"/>
                  </a:moveTo>
                  <a:cubicBezTo>
                    <a:pt x="88" y="0"/>
                    <a:pt x="8" y="40"/>
                    <a:pt x="1" y="127"/>
                  </a:cubicBezTo>
                  <a:cubicBezTo>
                    <a:pt x="1" y="214"/>
                    <a:pt x="80" y="261"/>
                    <a:pt x="167" y="269"/>
                  </a:cubicBezTo>
                  <a:cubicBezTo>
                    <a:pt x="245" y="269"/>
                    <a:pt x="332" y="253"/>
                    <a:pt x="356" y="159"/>
                  </a:cubicBezTo>
                  <a:cubicBezTo>
                    <a:pt x="379" y="32"/>
                    <a:pt x="269" y="10"/>
                    <a:pt x="1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5896775" y="825650"/>
              <a:ext cx="8650" cy="6725"/>
            </a:xfrm>
            <a:custGeom>
              <a:avLst/>
              <a:gdLst/>
              <a:ahLst/>
              <a:cxnLst/>
              <a:rect l="l" t="t" r="r" b="b"/>
              <a:pathLst>
                <a:path w="346" h="269" extrusionOk="0">
                  <a:moveTo>
                    <a:pt x="182" y="0"/>
                  </a:moveTo>
                  <a:cubicBezTo>
                    <a:pt x="95" y="0"/>
                    <a:pt x="23" y="25"/>
                    <a:pt x="8" y="119"/>
                  </a:cubicBezTo>
                  <a:cubicBezTo>
                    <a:pt x="0" y="214"/>
                    <a:pt x="55" y="269"/>
                    <a:pt x="149" y="269"/>
                  </a:cubicBezTo>
                  <a:cubicBezTo>
                    <a:pt x="236" y="261"/>
                    <a:pt x="306" y="221"/>
                    <a:pt x="323" y="134"/>
                  </a:cubicBezTo>
                  <a:cubicBezTo>
                    <a:pt x="346" y="32"/>
                    <a:pt x="267" y="0"/>
                    <a:pt x="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5623550" y="836550"/>
              <a:ext cx="8100" cy="5625"/>
            </a:xfrm>
            <a:custGeom>
              <a:avLst/>
              <a:gdLst/>
              <a:ahLst/>
              <a:cxnLst/>
              <a:rect l="l" t="t" r="r" b="b"/>
              <a:pathLst>
                <a:path w="324" h="225" extrusionOk="0">
                  <a:moveTo>
                    <a:pt x="138" y="1"/>
                  </a:moveTo>
                  <a:cubicBezTo>
                    <a:pt x="83" y="1"/>
                    <a:pt x="41" y="31"/>
                    <a:pt x="25" y="93"/>
                  </a:cubicBezTo>
                  <a:cubicBezTo>
                    <a:pt x="0" y="171"/>
                    <a:pt x="48" y="211"/>
                    <a:pt x="119" y="218"/>
                  </a:cubicBezTo>
                  <a:cubicBezTo>
                    <a:pt x="148" y="221"/>
                    <a:pt x="175" y="225"/>
                    <a:pt x="202" y="225"/>
                  </a:cubicBezTo>
                  <a:cubicBezTo>
                    <a:pt x="249" y="225"/>
                    <a:pt x="290" y="212"/>
                    <a:pt x="316" y="156"/>
                  </a:cubicBezTo>
                  <a:cubicBezTo>
                    <a:pt x="323" y="61"/>
                    <a:pt x="261" y="37"/>
                    <a:pt x="206" y="14"/>
                  </a:cubicBezTo>
                  <a:cubicBezTo>
                    <a:pt x="182" y="5"/>
                    <a:pt x="159" y="1"/>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5914050" y="824275"/>
              <a:ext cx="5550" cy="5675"/>
            </a:xfrm>
            <a:custGeom>
              <a:avLst/>
              <a:gdLst/>
              <a:ahLst/>
              <a:cxnLst/>
              <a:rect l="l" t="t" r="r" b="b"/>
              <a:pathLst>
                <a:path w="222" h="227" extrusionOk="0">
                  <a:moveTo>
                    <a:pt x="88" y="1"/>
                  </a:moveTo>
                  <a:cubicBezTo>
                    <a:pt x="57" y="40"/>
                    <a:pt x="18" y="87"/>
                    <a:pt x="1" y="135"/>
                  </a:cubicBezTo>
                  <a:cubicBezTo>
                    <a:pt x="1" y="159"/>
                    <a:pt x="57" y="214"/>
                    <a:pt x="88" y="222"/>
                  </a:cubicBezTo>
                  <a:cubicBezTo>
                    <a:pt x="102" y="225"/>
                    <a:pt x="116" y="227"/>
                    <a:pt x="130" y="227"/>
                  </a:cubicBezTo>
                  <a:cubicBezTo>
                    <a:pt x="179" y="227"/>
                    <a:pt x="222" y="203"/>
                    <a:pt x="222" y="135"/>
                  </a:cubicBezTo>
                  <a:cubicBezTo>
                    <a:pt x="222" y="72"/>
                    <a:pt x="175" y="25"/>
                    <a:pt x="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p:cNvSpPr/>
            <p:nvPr/>
          </p:nvSpPr>
          <p:spPr>
            <a:xfrm>
              <a:off x="5582225" y="1166000"/>
              <a:ext cx="250" cy="25"/>
            </a:xfrm>
            <a:custGeom>
              <a:avLst/>
              <a:gdLst/>
              <a:ahLst/>
              <a:cxnLst/>
              <a:rect l="l" t="t" r="r" b="b"/>
              <a:pathLst>
                <a:path w="10" h="1" extrusionOk="0">
                  <a:moveTo>
                    <a:pt x="10" y="0"/>
                  </a:moveTo>
                  <a:lnTo>
                    <a:pt x="10" y="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5582225" y="1166000"/>
              <a:ext cx="250" cy="25"/>
            </a:xfrm>
            <a:custGeom>
              <a:avLst/>
              <a:gdLst/>
              <a:ahLst/>
              <a:cxnLst/>
              <a:rect l="l" t="t" r="r" b="b"/>
              <a:pathLst>
                <a:path w="10" h="1" extrusionOk="0">
                  <a:moveTo>
                    <a:pt x="0" y="0"/>
                  </a:moveTo>
                  <a:lnTo>
                    <a:pt x="10" y="0"/>
                  </a:lnTo>
                  <a:lnTo>
                    <a:pt x="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5885150" y="1596025"/>
              <a:ext cx="42350" cy="47725"/>
            </a:xfrm>
            <a:custGeom>
              <a:avLst/>
              <a:gdLst/>
              <a:ahLst/>
              <a:cxnLst/>
              <a:rect l="l" t="t" r="r" b="b"/>
              <a:pathLst>
                <a:path w="1694" h="1909" extrusionOk="0">
                  <a:moveTo>
                    <a:pt x="935" y="1"/>
                  </a:moveTo>
                  <a:cubicBezTo>
                    <a:pt x="933" y="1"/>
                    <a:pt x="932" y="1"/>
                    <a:pt x="930" y="1"/>
                  </a:cubicBezTo>
                  <a:cubicBezTo>
                    <a:pt x="575" y="16"/>
                    <a:pt x="0" y="804"/>
                    <a:pt x="33" y="1237"/>
                  </a:cubicBezTo>
                  <a:cubicBezTo>
                    <a:pt x="61" y="1580"/>
                    <a:pt x="493" y="1909"/>
                    <a:pt x="881" y="1909"/>
                  </a:cubicBezTo>
                  <a:cubicBezTo>
                    <a:pt x="902" y="1909"/>
                    <a:pt x="924" y="1908"/>
                    <a:pt x="945" y="1906"/>
                  </a:cubicBezTo>
                  <a:cubicBezTo>
                    <a:pt x="1323" y="1874"/>
                    <a:pt x="1693" y="1354"/>
                    <a:pt x="1654" y="914"/>
                  </a:cubicBezTo>
                  <a:cubicBezTo>
                    <a:pt x="1622" y="578"/>
                    <a:pt x="1172" y="1"/>
                    <a:pt x="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6839150" y="1501375"/>
              <a:ext cx="39575" cy="41375"/>
            </a:xfrm>
            <a:custGeom>
              <a:avLst/>
              <a:gdLst/>
              <a:ahLst/>
              <a:cxnLst/>
              <a:rect l="l" t="t" r="r" b="b"/>
              <a:pathLst>
                <a:path w="1583" h="1655" extrusionOk="0">
                  <a:moveTo>
                    <a:pt x="911" y="0"/>
                  </a:moveTo>
                  <a:cubicBezTo>
                    <a:pt x="906" y="0"/>
                    <a:pt x="902" y="0"/>
                    <a:pt x="898" y="1"/>
                  </a:cubicBezTo>
                  <a:cubicBezTo>
                    <a:pt x="528" y="8"/>
                    <a:pt x="31" y="503"/>
                    <a:pt x="16" y="873"/>
                  </a:cubicBezTo>
                  <a:cubicBezTo>
                    <a:pt x="1" y="1227"/>
                    <a:pt x="443" y="1655"/>
                    <a:pt x="806" y="1655"/>
                  </a:cubicBezTo>
                  <a:cubicBezTo>
                    <a:pt x="816" y="1655"/>
                    <a:pt x="825" y="1654"/>
                    <a:pt x="834" y="1654"/>
                  </a:cubicBezTo>
                  <a:cubicBezTo>
                    <a:pt x="1165" y="1622"/>
                    <a:pt x="1582" y="1142"/>
                    <a:pt x="1582" y="779"/>
                  </a:cubicBezTo>
                  <a:cubicBezTo>
                    <a:pt x="1582" y="383"/>
                    <a:pt x="1252" y="0"/>
                    <a:pt x="9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7268825" y="1194075"/>
              <a:ext cx="39375" cy="37800"/>
            </a:xfrm>
            <a:custGeom>
              <a:avLst/>
              <a:gdLst/>
              <a:ahLst/>
              <a:cxnLst/>
              <a:rect l="l" t="t" r="r" b="b"/>
              <a:pathLst>
                <a:path w="1575" h="1512" extrusionOk="0">
                  <a:moveTo>
                    <a:pt x="848" y="0"/>
                  </a:moveTo>
                  <a:cubicBezTo>
                    <a:pt x="836" y="0"/>
                    <a:pt x="823" y="1"/>
                    <a:pt x="811" y="1"/>
                  </a:cubicBezTo>
                  <a:cubicBezTo>
                    <a:pt x="322" y="41"/>
                    <a:pt x="0" y="404"/>
                    <a:pt x="31" y="884"/>
                  </a:cubicBezTo>
                  <a:cubicBezTo>
                    <a:pt x="53" y="1286"/>
                    <a:pt x="292" y="1512"/>
                    <a:pt x="674" y="1512"/>
                  </a:cubicBezTo>
                  <a:cubicBezTo>
                    <a:pt x="710" y="1512"/>
                    <a:pt x="748" y="1509"/>
                    <a:pt x="786" y="1505"/>
                  </a:cubicBezTo>
                  <a:cubicBezTo>
                    <a:pt x="1229" y="1458"/>
                    <a:pt x="1574" y="1097"/>
                    <a:pt x="1550" y="702"/>
                  </a:cubicBezTo>
                  <a:cubicBezTo>
                    <a:pt x="1528" y="315"/>
                    <a:pt x="1204" y="0"/>
                    <a:pt x="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5633600" y="1596025"/>
              <a:ext cx="39575" cy="37825"/>
            </a:xfrm>
            <a:custGeom>
              <a:avLst/>
              <a:gdLst/>
              <a:ahLst/>
              <a:cxnLst/>
              <a:rect l="l" t="t" r="r" b="b"/>
              <a:pathLst>
                <a:path w="1583" h="1513" extrusionOk="0">
                  <a:moveTo>
                    <a:pt x="755" y="0"/>
                  </a:moveTo>
                  <a:cubicBezTo>
                    <a:pt x="353" y="0"/>
                    <a:pt x="23" y="295"/>
                    <a:pt x="8" y="662"/>
                  </a:cubicBezTo>
                  <a:cubicBezTo>
                    <a:pt x="1" y="1084"/>
                    <a:pt x="434" y="1513"/>
                    <a:pt x="863" y="1513"/>
                  </a:cubicBezTo>
                  <a:cubicBezTo>
                    <a:pt x="866" y="1513"/>
                    <a:pt x="870" y="1513"/>
                    <a:pt x="874" y="1513"/>
                  </a:cubicBezTo>
                  <a:cubicBezTo>
                    <a:pt x="1182" y="1505"/>
                    <a:pt x="1528" y="1150"/>
                    <a:pt x="1552" y="812"/>
                  </a:cubicBezTo>
                  <a:cubicBezTo>
                    <a:pt x="1582" y="409"/>
                    <a:pt x="1204" y="16"/>
                    <a:pt x="789" y="1"/>
                  </a:cubicBezTo>
                  <a:cubicBezTo>
                    <a:pt x="777" y="1"/>
                    <a:pt x="766" y="0"/>
                    <a:pt x="7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7334950" y="1298275"/>
              <a:ext cx="48025" cy="38825"/>
            </a:xfrm>
            <a:custGeom>
              <a:avLst/>
              <a:gdLst/>
              <a:ahLst/>
              <a:cxnLst/>
              <a:rect l="l" t="t" r="r" b="b"/>
              <a:pathLst>
                <a:path w="1921" h="1553" extrusionOk="0">
                  <a:moveTo>
                    <a:pt x="943" y="1"/>
                  </a:moveTo>
                  <a:cubicBezTo>
                    <a:pt x="773" y="1"/>
                    <a:pt x="601" y="56"/>
                    <a:pt x="433" y="172"/>
                  </a:cubicBezTo>
                  <a:cubicBezTo>
                    <a:pt x="158" y="368"/>
                    <a:pt x="1" y="661"/>
                    <a:pt x="125" y="999"/>
                  </a:cubicBezTo>
                  <a:cubicBezTo>
                    <a:pt x="264" y="1384"/>
                    <a:pt x="557" y="1552"/>
                    <a:pt x="938" y="1552"/>
                  </a:cubicBezTo>
                  <a:cubicBezTo>
                    <a:pt x="994" y="1552"/>
                    <a:pt x="1051" y="1548"/>
                    <a:pt x="1110" y="1542"/>
                  </a:cubicBezTo>
                  <a:cubicBezTo>
                    <a:pt x="1244" y="1534"/>
                    <a:pt x="1346" y="1472"/>
                    <a:pt x="1433" y="1377"/>
                  </a:cubicBezTo>
                  <a:cubicBezTo>
                    <a:pt x="1495" y="1305"/>
                    <a:pt x="1560" y="1243"/>
                    <a:pt x="1622" y="1181"/>
                  </a:cubicBezTo>
                  <a:cubicBezTo>
                    <a:pt x="1920" y="810"/>
                    <a:pt x="1851" y="463"/>
                    <a:pt x="1495" y="196"/>
                  </a:cubicBezTo>
                  <a:cubicBezTo>
                    <a:pt x="1318" y="68"/>
                    <a:pt x="1131" y="1"/>
                    <a:pt x="9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5223025" y="1629650"/>
              <a:ext cx="37250" cy="37650"/>
            </a:xfrm>
            <a:custGeom>
              <a:avLst/>
              <a:gdLst/>
              <a:ahLst/>
              <a:cxnLst/>
              <a:rect l="l" t="t" r="r" b="b"/>
              <a:pathLst>
                <a:path w="1490" h="1506" extrusionOk="0">
                  <a:moveTo>
                    <a:pt x="917" y="0"/>
                  </a:moveTo>
                  <a:cubicBezTo>
                    <a:pt x="541" y="0"/>
                    <a:pt x="8" y="454"/>
                    <a:pt x="0" y="782"/>
                  </a:cubicBezTo>
                  <a:cubicBezTo>
                    <a:pt x="0" y="1105"/>
                    <a:pt x="356" y="1505"/>
                    <a:pt x="639" y="1505"/>
                  </a:cubicBezTo>
                  <a:cubicBezTo>
                    <a:pt x="643" y="1505"/>
                    <a:pt x="647" y="1506"/>
                    <a:pt x="651" y="1506"/>
                  </a:cubicBezTo>
                  <a:cubicBezTo>
                    <a:pt x="1087" y="1506"/>
                    <a:pt x="1489" y="1091"/>
                    <a:pt x="1482" y="655"/>
                  </a:cubicBezTo>
                  <a:cubicBezTo>
                    <a:pt x="1472" y="302"/>
                    <a:pt x="1348" y="41"/>
                    <a:pt x="953" y="1"/>
                  </a:cubicBezTo>
                  <a:cubicBezTo>
                    <a:pt x="941" y="0"/>
                    <a:pt x="929"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5964825" y="1490750"/>
              <a:ext cx="83325" cy="64750"/>
            </a:xfrm>
            <a:custGeom>
              <a:avLst/>
              <a:gdLst/>
              <a:ahLst/>
              <a:cxnLst/>
              <a:rect l="l" t="t" r="r" b="b"/>
              <a:pathLst>
                <a:path w="3333" h="2590" extrusionOk="0">
                  <a:moveTo>
                    <a:pt x="1152" y="0"/>
                  </a:moveTo>
                  <a:cubicBezTo>
                    <a:pt x="876" y="401"/>
                    <a:pt x="1018" y="677"/>
                    <a:pt x="1167" y="953"/>
                  </a:cubicBezTo>
                  <a:cubicBezTo>
                    <a:pt x="1152" y="1196"/>
                    <a:pt x="1182" y="1455"/>
                    <a:pt x="836" y="1527"/>
                  </a:cubicBezTo>
                  <a:cubicBezTo>
                    <a:pt x="538" y="1582"/>
                    <a:pt x="379" y="1843"/>
                    <a:pt x="182" y="2039"/>
                  </a:cubicBezTo>
                  <a:cubicBezTo>
                    <a:pt x="26" y="2188"/>
                    <a:pt x="1" y="2370"/>
                    <a:pt x="182" y="2519"/>
                  </a:cubicBezTo>
                  <a:cubicBezTo>
                    <a:pt x="238" y="2569"/>
                    <a:pt x="292" y="2589"/>
                    <a:pt x="345" y="2589"/>
                  </a:cubicBezTo>
                  <a:cubicBezTo>
                    <a:pt x="426" y="2589"/>
                    <a:pt x="506" y="2541"/>
                    <a:pt x="592" y="2479"/>
                  </a:cubicBezTo>
                  <a:cubicBezTo>
                    <a:pt x="901" y="2255"/>
                    <a:pt x="1153" y="1911"/>
                    <a:pt x="1567" y="1911"/>
                  </a:cubicBezTo>
                  <a:cubicBezTo>
                    <a:pt x="1617" y="1911"/>
                    <a:pt x="1670" y="1917"/>
                    <a:pt x="1726" y="1928"/>
                  </a:cubicBezTo>
                  <a:cubicBezTo>
                    <a:pt x="1882" y="2050"/>
                    <a:pt x="2022" y="2105"/>
                    <a:pt x="2151" y="2105"/>
                  </a:cubicBezTo>
                  <a:cubicBezTo>
                    <a:pt x="2363" y="2105"/>
                    <a:pt x="2544" y="1958"/>
                    <a:pt x="2711" y="1724"/>
                  </a:cubicBezTo>
                  <a:cubicBezTo>
                    <a:pt x="3104" y="1669"/>
                    <a:pt x="3332" y="1448"/>
                    <a:pt x="3260" y="1040"/>
                  </a:cubicBezTo>
                  <a:cubicBezTo>
                    <a:pt x="3210" y="693"/>
                    <a:pt x="2986" y="581"/>
                    <a:pt x="2700" y="581"/>
                  </a:cubicBezTo>
                  <a:cubicBezTo>
                    <a:pt x="2635" y="581"/>
                    <a:pt x="2567" y="587"/>
                    <a:pt x="2497" y="597"/>
                  </a:cubicBezTo>
                  <a:cubicBezTo>
                    <a:pt x="1985" y="567"/>
                    <a:pt x="1418" y="662"/>
                    <a:pt x="11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6223900" y="1548000"/>
              <a:ext cx="36625" cy="36675"/>
            </a:xfrm>
            <a:custGeom>
              <a:avLst/>
              <a:gdLst/>
              <a:ahLst/>
              <a:cxnLst/>
              <a:rect l="l" t="t" r="r" b="b"/>
              <a:pathLst>
                <a:path w="1465" h="1467" extrusionOk="0">
                  <a:moveTo>
                    <a:pt x="795" y="0"/>
                  </a:moveTo>
                  <a:cubicBezTo>
                    <a:pt x="393" y="0"/>
                    <a:pt x="0" y="379"/>
                    <a:pt x="15" y="781"/>
                  </a:cubicBezTo>
                  <a:cubicBezTo>
                    <a:pt x="30" y="1134"/>
                    <a:pt x="229" y="1385"/>
                    <a:pt x="574" y="1457"/>
                  </a:cubicBezTo>
                  <a:cubicBezTo>
                    <a:pt x="602" y="1463"/>
                    <a:pt x="630" y="1466"/>
                    <a:pt x="658" y="1466"/>
                  </a:cubicBezTo>
                  <a:cubicBezTo>
                    <a:pt x="994" y="1466"/>
                    <a:pt x="1411" y="1058"/>
                    <a:pt x="1432" y="717"/>
                  </a:cubicBezTo>
                  <a:cubicBezTo>
                    <a:pt x="1464" y="356"/>
                    <a:pt x="1173" y="16"/>
                    <a:pt x="818" y="0"/>
                  </a:cubicBezTo>
                  <a:cubicBezTo>
                    <a:pt x="810" y="0"/>
                    <a:pt x="803" y="0"/>
                    <a:pt x="7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6093975" y="1610575"/>
              <a:ext cx="34275" cy="37650"/>
            </a:xfrm>
            <a:custGeom>
              <a:avLst/>
              <a:gdLst/>
              <a:ahLst/>
              <a:cxnLst/>
              <a:rect l="l" t="t" r="r" b="b"/>
              <a:pathLst>
                <a:path w="1371" h="1506" extrusionOk="0">
                  <a:moveTo>
                    <a:pt x="639" y="0"/>
                  </a:moveTo>
                  <a:cubicBezTo>
                    <a:pt x="629" y="0"/>
                    <a:pt x="618" y="0"/>
                    <a:pt x="607" y="1"/>
                  </a:cubicBezTo>
                  <a:cubicBezTo>
                    <a:pt x="267" y="16"/>
                    <a:pt x="1" y="403"/>
                    <a:pt x="8" y="836"/>
                  </a:cubicBezTo>
                  <a:cubicBezTo>
                    <a:pt x="16" y="1190"/>
                    <a:pt x="332" y="1505"/>
                    <a:pt x="677" y="1505"/>
                  </a:cubicBezTo>
                  <a:cubicBezTo>
                    <a:pt x="1016" y="1498"/>
                    <a:pt x="1371" y="1087"/>
                    <a:pt x="1354" y="717"/>
                  </a:cubicBezTo>
                  <a:cubicBezTo>
                    <a:pt x="1339" y="351"/>
                    <a:pt x="983" y="0"/>
                    <a:pt x="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a:off x="6586000" y="1591100"/>
              <a:ext cx="39425" cy="71500"/>
            </a:xfrm>
            <a:custGeom>
              <a:avLst/>
              <a:gdLst/>
              <a:ahLst/>
              <a:cxnLst/>
              <a:rect l="l" t="t" r="r" b="b"/>
              <a:pathLst>
                <a:path w="1577" h="2860" extrusionOk="0">
                  <a:moveTo>
                    <a:pt x="861" y="1"/>
                  </a:moveTo>
                  <a:cubicBezTo>
                    <a:pt x="737" y="1"/>
                    <a:pt x="606" y="50"/>
                    <a:pt x="473" y="134"/>
                  </a:cubicBezTo>
                  <a:cubicBezTo>
                    <a:pt x="25" y="417"/>
                    <a:pt x="1" y="805"/>
                    <a:pt x="396" y="1307"/>
                  </a:cubicBezTo>
                  <a:cubicBezTo>
                    <a:pt x="411" y="1324"/>
                    <a:pt x="451" y="1332"/>
                    <a:pt x="483" y="1347"/>
                  </a:cubicBezTo>
                  <a:cubicBezTo>
                    <a:pt x="341" y="1662"/>
                    <a:pt x="25" y="1891"/>
                    <a:pt x="88" y="2292"/>
                  </a:cubicBezTo>
                  <a:cubicBezTo>
                    <a:pt x="127" y="2535"/>
                    <a:pt x="182" y="2732"/>
                    <a:pt x="418" y="2826"/>
                  </a:cubicBezTo>
                  <a:cubicBezTo>
                    <a:pt x="473" y="2849"/>
                    <a:pt x="528" y="2859"/>
                    <a:pt x="581" y="2859"/>
                  </a:cubicBezTo>
                  <a:cubicBezTo>
                    <a:pt x="683" y="2859"/>
                    <a:pt x="780" y="2821"/>
                    <a:pt x="868" y="2749"/>
                  </a:cubicBezTo>
                  <a:cubicBezTo>
                    <a:pt x="1065" y="2575"/>
                    <a:pt x="1080" y="2371"/>
                    <a:pt x="985" y="2142"/>
                  </a:cubicBezTo>
                  <a:cubicBezTo>
                    <a:pt x="876" y="1891"/>
                    <a:pt x="655" y="1645"/>
                    <a:pt x="883" y="1354"/>
                  </a:cubicBezTo>
                  <a:cubicBezTo>
                    <a:pt x="1465" y="1009"/>
                    <a:pt x="1577" y="710"/>
                    <a:pt x="1286" y="268"/>
                  </a:cubicBezTo>
                  <a:cubicBezTo>
                    <a:pt x="1162" y="79"/>
                    <a:pt x="1017" y="1"/>
                    <a:pt x="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6932825" y="1511000"/>
              <a:ext cx="30925" cy="35975"/>
            </a:xfrm>
            <a:custGeom>
              <a:avLst/>
              <a:gdLst/>
              <a:ahLst/>
              <a:cxnLst/>
              <a:rect l="l" t="t" r="r" b="b"/>
              <a:pathLst>
                <a:path w="1237" h="1439" extrusionOk="0">
                  <a:moveTo>
                    <a:pt x="599" y="1"/>
                  </a:moveTo>
                  <a:cubicBezTo>
                    <a:pt x="284" y="56"/>
                    <a:pt x="55" y="213"/>
                    <a:pt x="33" y="608"/>
                  </a:cubicBezTo>
                  <a:cubicBezTo>
                    <a:pt x="0" y="1087"/>
                    <a:pt x="189" y="1386"/>
                    <a:pt x="607" y="1433"/>
                  </a:cubicBezTo>
                  <a:cubicBezTo>
                    <a:pt x="640" y="1437"/>
                    <a:pt x="672" y="1439"/>
                    <a:pt x="702" y="1439"/>
                  </a:cubicBezTo>
                  <a:cubicBezTo>
                    <a:pt x="1040" y="1439"/>
                    <a:pt x="1169" y="1200"/>
                    <a:pt x="1197" y="866"/>
                  </a:cubicBezTo>
                  <a:cubicBezTo>
                    <a:pt x="1236" y="449"/>
                    <a:pt x="960" y="31"/>
                    <a:pt x="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6027675" y="1615775"/>
              <a:ext cx="33075" cy="33000"/>
            </a:xfrm>
            <a:custGeom>
              <a:avLst/>
              <a:gdLst/>
              <a:ahLst/>
              <a:cxnLst/>
              <a:rect l="l" t="t" r="r" b="b"/>
              <a:pathLst>
                <a:path w="1323" h="1320" extrusionOk="0">
                  <a:moveTo>
                    <a:pt x="669" y="1"/>
                  </a:moveTo>
                  <a:cubicBezTo>
                    <a:pt x="647" y="1"/>
                    <a:pt x="626" y="3"/>
                    <a:pt x="605" y="7"/>
                  </a:cubicBezTo>
                  <a:cubicBezTo>
                    <a:pt x="251" y="61"/>
                    <a:pt x="47" y="305"/>
                    <a:pt x="23" y="651"/>
                  </a:cubicBezTo>
                  <a:cubicBezTo>
                    <a:pt x="0" y="1014"/>
                    <a:pt x="314" y="1320"/>
                    <a:pt x="669" y="1320"/>
                  </a:cubicBezTo>
                  <a:cubicBezTo>
                    <a:pt x="1022" y="1320"/>
                    <a:pt x="1323" y="1006"/>
                    <a:pt x="1306" y="643"/>
                  </a:cubicBezTo>
                  <a:cubicBezTo>
                    <a:pt x="1292" y="342"/>
                    <a:pt x="963"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084350" y="1499525"/>
              <a:ext cx="50200" cy="29950"/>
            </a:xfrm>
            <a:custGeom>
              <a:avLst/>
              <a:gdLst/>
              <a:ahLst/>
              <a:cxnLst/>
              <a:rect l="l" t="t" r="r" b="b"/>
              <a:pathLst>
                <a:path w="2008" h="1198" extrusionOk="0">
                  <a:moveTo>
                    <a:pt x="1371" y="0"/>
                  </a:moveTo>
                  <a:cubicBezTo>
                    <a:pt x="1258" y="0"/>
                    <a:pt x="1140" y="24"/>
                    <a:pt x="1030" y="58"/>
                  </a:cubicBezTo>
                  <a:cubicBezTo>
                    <a:pt x="815" y="122"/>
                    <a:pt x="599" y="168"/>
                    <a:pt x="355" y="168"/>
                  </a:cubicBezTo>
                  <a:cubicBezTo>
                    <a:pt x="243" y="168"/>
                    <a:pt x="126" y="159"/>
                    <a:pt x="0" y="137"/>
                  </a:cubicBezTo>
                  <a:lnTo>
                    <a:pt x="0" y="137"/>
                  </a:lnTo>
                  <a:cubicBezTo>
                    <a:pt x="204" y="468"/>
                    <a:pt x="133" y="798"/>
                    <a:pt x="416" y="972"/>
                  </a:cubicBezTo>
                  <a:cubicBezTo>
                    <a:pt x="549" y="1138"/>
                    <a:pt x="704" y="1198"/>
                    <a:pt x="865" y="1198"/>
                  </a:cubicBezTo>
                  <a:cubicBezTo>
                    <a:pt x="1001" y="1198"/>
                    <a:pt x="1142" y="1155"/>
                    <a:pt x="1276" y="1097"/>
                  </a:cubicBezTo>
                  <a:cubicBezTo>
                    <a:pt x="1589" y="972"/>
                    <a:pt x="2007" y="853"/>
                    <a:pt x="1890" y="396"/>
                  </a:cubicBezTo>
                  <a:cubicBezTo>
                    <a:pt x="1810" y="96"/>
                    <a:pt x="1600" y="0"/>
                    <a:pt x="13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563325" y="1567775"/>
              <a:ext cx="42775" cy="44825"/>
            </a:xfrm>
            <a:custGeom>
              <a:avLst/>
              <a:gdLst/>
              <a:ahLst/>
              <a:cxnLst/>
              <a:rect l="l" t="t" r="r" b="b"/>
              <a:pathLst>
                <a:path w="1711" h="1793" extrusionOk="0">
                  <a:moveTo>
                    <a:pt x="814" y="1"/>
                  </a:moveTo>
                  <a:cubicBezTo>
                    <a:pt x="622" y="1"/>
                    <a:pt x="451" y="101"/>
                    <a:pt x="308" y="296"/>
                  </a:cubicBezTo>
                  <a:cubicBezTo>
                    <a:pt x="0" y="706"/>
                    <a:pt x="104" y="1059"/>
                    <a:pt x="512" y="1335"/>
                  </a:cubicBezTo>
                  <a:cubicBezTo>
                    <a:pt x="762" y="1639"/>
                    <a:pt x="888" y="1793"/>
                    <a:pt x="1009" y="1793"/>
                  </a:cubicBezTo>
                  <a:cubicBezTo>
                    <a:pt x="1131" y="1793"/>
                    <a:pt x="1247" y="1634"/>
                    <a:pt x="1482" y="1312"/>
                  </a:cubicBezTo>
                  <a:cubicBezTo>
                    <a:pt x="1710" y="698"/>
                    <a:pt x="1638" y="383"/>
                    <a:pt x="1213" y="132"/>
                  </a:cubicBezTo>
                  <a:cubicBezTo>
                    <a:pt x="1073" y="44"/>
                    <a:pt x="939" y="1"/>
                    <a:pt x="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5308675" y="1420625"/>
              <a:ext cx="28350" cy="26650"/>
            </a:xfrm>
            <a:custGeom>
              <a:avLst/>
              <a:gdLst/>
              <a:ahLst/>
              <a:cxnLst/>
              <a:rect l="l" t="t" r="r" b="b"/>
              <a:pathLst>
                <a:path w="1134" h="1066" extrusionOk="0">
                  <a:moveTo>
                    <a:pt x="548" y="1"/>
                  </a:moveTo>
                  <a:cubicBezTo>
                    <a:pt x="539" y="1"/>
                    <a:pt x="529" y="1"/>
                    <a:pt x="520" y="1"/>
                  </a:cubicBezTo>
                  <a:cubicBezTo>
                    <a:pt x="219" y="18"/>
                    <a:pt x="8" y="255"/>
                    <a:pt x="0" y="568"/>
                  </a:cubicBezTo>
                  <a:cubicBezTo>
                    <a:pt x="0" y="923"/>
                    <a:pt x="251" y="1048"/>
                    <a:pt x="574" y="1065"/>
                  </a:cubicBezTo>
                  <a:cubicBezTo>
                    <a:pt x="905" y="1033"/>
                    <a:pt x="1134" y="876"/>
                    <a:pt x="1086" y="529"/>
                  </a:cubicBezTo>
                  <a:cubicBezTo>
                    <a:pt x="1048" y="232"/>
                    <a:pt x="846"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3"/>
            <p:cNvSpPr/>
            <p:nvPr/>
          </p:nvSpPr>
          <p:spPr>
            <a:xfrm>
              <a:off x="7162125" y="1331075"/>
              <a:ext cx="51600" cy="39425"/>
            </a:xfrm>
            <a:custGeom>
              <a:avLst/>
              <a:gdLst/>
              <a:ahLst/>
              <a:cxnLst/>
              <a:rect l="l" t="t" r="r" b="b"/>
              <a:pathLst>
                <a:path w="2064" h="1577" extrusionOk="0">
                  <a:moveTo>
                    <a:pt x="2063" y="33"/>
                  </a:moveTo>
                  <a:lnTo>
                    <a:pt x="2063" y="33"/>
                  </a:lnTo>
                  <a:cubicBezTo>
                    <a:pt x="1638" y="190"/>
                    <a:pt x="1158" y="1"/>
                    <a:pt x="850" y="426"/>
                  </a:cubicBezTo>
                  <a:cubicBezTo>
                    <a:pt x="574" y="435"/>
                    <a:pt x="301" y="418"/>
                    <a:pt x="268" y="796"/>
                  </a:cubicBezTo>
                  <a:cubicBezTo>
                    <a:pt x="0" y="1512"/>
                    <a:pt x="0" y="1512"/>
                    <a:pt x="465" y="1577"/>
                  </a:cubicBezTo>
                  <a:cubicBezTo>
                    <a:pt x="716" y="1475"/>
                    <a:pt x="599" y="1127"/>
                    <a:pt x="843" y="1017"/>
                  </a:cubicBezTo>
                  <a:cubicBezTo>
                    <a:pt x="943" y="1030"/>
                    <a:pt x="1034" y="1037"/>
                    <a:pt x="1117" y="1037"/>
                  </a:cubicBezTo>
                  <a:cubicBezTo>
                    <a:pt x="1606" y="1037"/>
                    <a:pt x="1815" y="794"/>
                    <a:pt x="2063" y="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6645875" y="1533625"/>
              <a:ext cx="28350" cy="23875"/>
            </a:xfrm>
            <a:custGeom>
              <a:avLst/>
              <a:gdLst/>
              <a:ahLst/>
              <a:cxnLst/>
              <a:rect l="l" t="t" r="r" b="b"/>
              <a:pathLst>
                <a:path w="1134" h="955" extrusionOk="0">
                  <a:moveTo>
                    <a:pt x="673" y="0"/>
                  </a:moveTo>
                  <a:cubicBezTo>
                    <a:pt x="213" y="0"/>
                    <a:pt x="1" y="73"/>
                    <a:pt x="15" y="402"/>
                  </a:cubicBezTo>
                  <a:cubicBezTo>
                    <a:pt x="32" y="742"/>
                    <a:pt x="228" y="931"/>
                    <a:pt x="559" y="953"/>
                  </a:cubicBezTo>
                  <a:cubicBezTo>
                    <a:pt x="574" y="954"/>
                    <a:pt x="588" y="954"/>
                    <a:pt x="602" y="954"/>
                  </a:cubicBezTo>
                  <a:cubicBezTo>
                    <a:pt x="911" y="954"/>
                    <a:pt x="1133" y="796"/>
                    <a:pt x="1126" y="466"/>
                  </a:cubicBezTo>
                  <a:cubicBezTo>
                    <a:pt x="1111" y="111"/>
                    <a:pt x="835" y="9"/>
                    <a:pt x="748" y="1"/>
                  </a:cubicBezTo>
                  <a:cubicBezTo>
                    <a:pt x="722" y="1"/>
                    <a:pt x="697" y="0"/>
                    <a:pt x="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5911925" y="1490725"/>
              <a:ext cx="25200" cy="27775"/>
            </a:xfrm>
            <a:custGeom>
              <a:avLst/>
              <a:gdLst/>
              <a:ahLst/>
              <a:cxnLst/>
              <a:rect l="l" t="t" r="r" b="b"/>
              <a:pathLst>
                <a:path w="1008" h="1111" extrusionOk="0">
                  <a:moveTo>
                    <a:pt x="605" y="0"/>
                  </a:moveTo>
                  <a:cubicBezTo>
                    <a:pt x="593" y="0"/>
                    <a:pt x="580" y="1"/>
                    <a:pt x="568" y="1"/>
                  </a:cubicBezTo>
                  <a:cubicBezTo>
                    <a:pt x="165" y="17"/>
                    <a:pt x="1" y="260"/>
                    <a:pt x="16" y="631"/>
                  </a:cubicBezTo>
                  <a:cubicBezTo>
                    <a:pt x="23" y="859"/>
                    <a:pt x="31" y="1095"/>
                    <a:pt x="331" y="1111"/>
                  </a:cubicBezTo>
                  <a:cubicBezTo>
                    <a:pt x="709" y="1103"/>
                    <a:pt x="1008" y="772"/>
                    <a:pt x="983" y="410"/>
                  </a:cubicBezTo>
                  <a:cubicBezTo>
                    <a:pt x="969" y="163"/>
                    <a:pt x="853" y="0"/>
                    <a:pt x="6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992300" y="1458250"/>
              <a:ext cx="28125" cy="26875"/>
            </a:xfrm>
            <a:custGeom>
              <a:avLst/>
              <a:gdLst/>
              <a:ahLst/>
              <a:cxnLst/>
              <a:rect l="l" t="t" r="r" b="b"/>
              <a:pathLst>
                <a:path w="1125" h="1075" extrusionOk="0">
                  <a:moveTo>
                    <a:pt x="528" y="0"/>
                  </a:moveTo>
                  <a:cubicBezTo>
                    <a:pt x="267" y="80"/>
                    <a:pt x="63" y="229"/>
                    <a:pt x="31" y="505"/>
                  </a:cubicBezTo>
                  <a:cubicBezTo>
                    <a:pt x="0" y="750"/>
                    <a:pt x="353" y="1075"/>
                    <a:pt x="616" y="1075"/>
                  </a:cubicBezTo>
                  <a:cubicBezTo>
                    <a:pt x="631" y="1075"/>
                    <a:pt x="646" y="1074"/>
                    <a:pt x="660" y="1072"/>
                  </a:cubicBezTo>
                  <a:cubicBezTo>
                    <a:pt x="943" y="1025"/>
                    <a:pt x="1125" y="851"/>
                    <a:pt x="1077" y="552"/>
                  </a:cubicBezTo>
                  <a:cubicBezTo>
                    <a:pt x="1030" y="252"/>
                    <a:pt x="826" y="63"/>
                    <a:pt x="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719275" y="1491275"/>
              <a:ext cx="31275" cy="23400"/>
            </a:xfrm>
            <a:custGeom>
              <a:avLst/>
              <a:gdLst/>
              <a:ahLst/>
              <a:cxnLst/>
              <a:rect l="l" t="t" r="r" b="b"/>
              <a:pathLst>
                <a:path w="1251" h="936" extrusionOk="0">
                  <a:moveTo>
                    <a:pt x="650" y="1"/>
                  </a:moveTo>
                  <a:cubicBezTo>
                    <a:pt x="337" y="1"/>
                    <a:pt x="1" y="280"/>
                    <a:pt x="17" y="537"/>
                  </a:cubicBezTo>
                  <a:cubicBezTo>
                    <a:pt x="25" y="805"/>
                    <a:pt x="221" y="907"/>
                    <a:pt x="457" y="932"/>
                  </a:cubicBezTo>
                  <a:cubicBezTo>
                    <a:pt x="475" y="934"/>
                    <a:pt x="494" y="935"/>
                    <a:pt x="512" y="935"/>
                  </a:cubicBezTo>
                  <a:cubicBezTo>
                    <a:pt x="826" y="935"/>
                    <a:pt x="1251" y="634"/>
                    <a:pt x="1221" y="405"/>
                  </a:cubicBezTo>
                  <a:cubicBezTo>
                    <a:pt x="1189" y="89"/>
                    <a:pt x="882" y="89"/>
                    <a:pt x="686" y="2"/>
                  </a:cubicBezTo>
                  <a:cubicBezTo>
                    <a:pt x="674" y="1"/>
                    <a:pt x="662" y="1"/>
                    <a:pt x="6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5283875" y="1390850"/>
              <a:ext cx="24400" cy="26275"/>
            </a:xfrm>
            <a:custGeom>
              <a:avLst/>
              <a:gdLst/>
              <a:ahLst/>
              <a:cxnLst/>
              <a:rect l="l" t="t" r="r" b="b"/>
              <a:pathLst>
                <a:path w="976" h="1051" extrusionOk="0">
                  <a:moveTo>
                    <a:pt x="488" y="1"/>
                  </a:moveTo>
                  <a:cubicBezTo>
                    <a:pt x="468" y="1"/>
                    <a:pt x="447" y="2"/>
                    <a:pt x="425" y="4"/>
                  </a:cubicBezTo>
                  <a:cubicBezTo>
                    <a:pt x="134" y="36"/>
                    <a:pt x="0" y="248"/>
                    <a:pt x="8" y="531"/>
                  </a:cubicBezTo>
                  <a:cubicBezTo>
                    <a:pt x="15" y="879"/>
                    <a:pt x="276" y="981"/>
                    <a:pt x="559" y="1051"/>
                  </a:cubicBezTo>
                  <a:cubicBezTo>
                    <a:pt x="865" y="996"/>
                    <a:pt x="975" y="792"/>
                    <a:pt x="952" y="516"/>
                  </a:cubicBezTo>
                  <a:cubicBezTo>
                    <a:pt x="929" y="220"/>
                    <a:pt x="790" y="1"/>
                    <a:pt x="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5305675" y="1579500"/>
              <a:ext cx="24650" cy="26200"/>
            </a:xfrm>
            <a:custGeom>
              <a:avLst/>
              <a:gdLst/>
              <a:ahLst/>
              <a:cxnLst/>
              <a:rect l="l" t="t" r="r" b="b"/>
              <a:pathLst>
                <a:path w="986" h="1048" extrusionOk="0">
                  <a:moveTo>
                    <a:pt x="521" y="1"/>
                  </a:moveTo>
                  <a:cubicBezTo>
                    <a:pt x="277" y="1"/>
                    <a:pt x="1" y="379"/>
                    <a:pt x="9" y="692"/>
                  </a:cubicBezTo>
                  <a:cubicBezTo>
                    <a:pt x="26" y="985"/>
                    <a:pt x="237" y="1040"/>
                    <a:pt x="466" y="1048"/>
                  </a:cubicBezTo>
                  <a:cubicBezTo>
                    <a:pt x="749" y="1048"/>
                    <a:pt x="946" y="928"/>
                    <a:pt x="985" y="655"/>
                  </a:cubicBezTo>
                  <a:cubicBezTo>
                    <a:pt x="985" y="379"/>
                    <a:pt x="710" y="1"/>
                    <a:pt x="5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7217250" y="1212375"/>
              <a:ext cx="25800" cy="23500"/>
            </a:xfrm>
            <a:custGeom>
              <a:avLst/>
              <a:gdLst/>
              <a:ahLst/>
              <a:cxnLst/>
              <a:rect l="l" t="t" r="r" b="b"/>
              <a:pathLst>
                <a:path w="1032" h="940" extrusionOk="0">
                  <a:moveTo>
                    <a:pt x="572" y="0"/>
                  </a:moveTo>
                  <a:cubicBezTo>
                    <a:pt x="553" y="0"/>
                    <a:pt x="533" y="1"/>
                    <a:pt x="512" y="2"/>
                  </a:cubicBezTo>
                  <a:cubicBezTo>
                    <a:pt x="221" y="18"/>
                    <a:pt x="32" y="167"/>
                    <a:pt x="15" y="460"/>
                  </a:cubicBezTo>
                  <a:cubicBezTo>
                    <a:pt x="0" y="745"/>
                    <a:pt x="168" y="940"/>
                    <a:pt x="449" y="940"/>
                  </a:cubicBezTo>
                  <a:cubicBezTo>
                    <a:pt x="454" y="940"/>
                    <a:pt x="460" y="940"/>
                    <a:pt x="465" y="940"/>
                  </a:cubicBezTo>
                  <a:cubicBezTo>
                    <a:pt x="779" y="932"/>
                    <a:pt x="977" y="743"/>
                    <a:pt x="1032" y="443"/>
                  </a:cubicBezTo>
                  <a:cubicBezTo>
                    <a:pt x="981" y="157"/>
                    <a:pt x="839"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5834750" y="1586175"/>
              <a:ext cx="40175" cy="33525"/>
            </a:xfrm>
            <a:custGeom>
              <a:avLst/>
              <a:gdLst/>
              <a:ahLst/>
              <a:cxnLst/>
              <a:rect l="l" t="t" r="r" b="b"/>
              <a:pathLst>
                <a:path w="1607" h="1341" extrusionOk="0">
                  <a:moveTo>
                    <a:pt x="1129" y="1"/>
                  </a:moveTo>
                  <a:cubicBezTo>
                    <a:pt x="1019" y="1"/>
                    <a:pt x="897" y="57"/>
                    <a:pt x="781" y="166"/>
                  </a:cubicBezTo>
                  <a:cubicBezTo>
                    <a:pt x="32" y="340"/>
                    <a:pt x="0" y="378"/>
                    <a:pt x="214" y="969"/>
                  </a:cubicBezTo>
                  <a:cubicBezTo>
                    <a:pt x="214" y="1032"/>
                    <a:pt x="221" y="1087"/>
                    <a:pt x="237" y="1151"/>
                  </a:cubicBezTo>
                  <a:cubicBezTo>
                    <a:pt x="327" y="1279"/>
                    <a:pt x="418" y="1340"/>
                    <a:pt x="511" y="1340"/>
                  </a:cubicBezTo>
                  <a:cubicBezTo>
                    <a:pt x="605" y="1340"/>
                    <a:pt x="701" y="1277"/>
                    <a:pt x="796" y="1158"/>
                  </a:cubicBezTo>
                  <a:lnTo>
                    <a:pt x="796" y="1151"/>
                  </a:lnTo>
                  <a:cubicBezTo>
                    <a:pt x="953" y="1087"/>
                    <a:pt x="985" y="937"/>
                    <a:pt x="1017" y="788"/>
                  </a:cubicBezTo>
                  <a:cubicBezTo>
                    <a:pt x="1315" y="733"/>
                    <a:pt x="1606" y="607"/>
                    <a:pt x="1457" y="253"/>
                  </a:cubicBezTo>
                  <a:cubicBezTo>
                    <a:pt x="1383" y="84"/>
                    <a:pt x="1265" y="1"/>
                    <a:pt x="1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5657800" y="1548000"/>
              <a:ext cx="20700" cy="37900"/>
            </a:xfrm>
            <a:custGeom>
              <a:avLst/>
              <a:gdLst/>
              <a:ahLst/>
              <a:cxnLst/>
              <a:rect l="l" t="t" r="r" b="b"/>
              <a:pathLst>
                <a:path w="828" h="1516" extrusionOk="0">
                  <a:moveTo>
                    <a:pt x="301" y="0"/>
                  </a:moveTo>
                  <a:cubicBezTo>
                    <a:pt x="206" y="426"/>
                    <a:pt x="151" y="724"/>
                    <a:pt x="80" y="1032"/>
                  </a:cubicBezTo>
                  <a:cubicBezTo>
                    <a:pt x="32" y="1229"/>
                    <a:pt x="0" y="1425"/>
                    <a:pt x="246" y="1497"/>
                  </a:cubicBezTo>
                  <a:cubicBezTo>
                    <a:pt x="290" y="1510"/>
                    <a:pt x="333" y="1516"/>
                    <a:pt x="374" y="1516"/>
                  </a:cubicBezTo>
                  <a:cubicBezTo>
                    <a:pt x="579" y="1516"/>
                    <a:pt x="731" y="1366"/>
                    <a:pt x="718" y="1181"/>
                  </a:cubicBezTo>
                  <a:cubicBezTo>
                    <a:pt x="701" y="803"/>
                    <a:pt x="828" y="346"/>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7124975" y="1188975"/>
              <a:ext cx="24175" cy="23425"/>
            </a:xfrm>
            <a:custGeom>
              <a:avLst/>
              <a:gdLst/>
              <a:ahLst/>
              <a:cxnLst/>
              <a:rect l="l" t="t" r="r" b="b"/>
              <a:pathLst>
                <a:path w="967" h="937" extrusionOk="0">
                  <a:moveTo>
                    <a:pt x="489" y="1"/>
                  </a:moveTo>
                  <a:cubicBezTo>
                    <a:pt x="207" y="1"/>
                    <a:pt x="0" y="285"/>
                    <a:pt x="46" y="593"/>
                  </a:cubicBezTo>
                  <a:cubicBezTo>
                    <a:pt x="73" y="841"/>
                    <a:pt x="221" y="937"/>
                    <a:pt x="427" y="937"/>
                  </a:cubicBezTo>
                  <a:cubicBezTo>
                    <a:pt x="456" y="937"/>
                    <a:pt x="487" y="935"/>
                    <a:pt x="519" y="931"/>
                  </a:cubicBezTo>
                  <a:cubicBezTo>
                    <a:pt x="817" y="891"/>
                    <a:pt x="959" y="710"/>
                    <a:pt x="966" y="411"/>
                  </a:cubicBezTo>
                  <a:cubicBezTo>
                    <a:pt x="912" y="158"/>
                    <a:pt x="762" y="16"/>
                    <a:pt x="511" y="1"/>
                  </a:cubicBezTo>
                  <a:cubicBezTo>
                    <a:pt x="504" y="1"/>
                    <a:pt x="497" y="1"/>
                    <a:pt x="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177925" y="1515000"/>
              <a:ext cx="54075" cy="33575"/>
            </a:xfrm>
            <a:custGeom>
              <a:avLst/>
              <a:gdLst/>
              <a:ahLst/>
              <a:cxnLst/>
              <a:rect l="l" t="t" r="r" b="b"/>
              <a:pathLst>
                <a:path w="2163" h="1343" extrusionOk="0">
                  <a:moveTo>
                    <a:pt x="436" y="1"/>
                  </a:moveTo>
                  <a:cubicBezTo>
                    <a:pt x="399" y="1"/>
                    <a:pt x="360" y="7"/>
                    <a:pt x="320" y="22"/>
                  </a:cubicBezTo>
                  <a:cubicBezTo>
                    <a:pt x="114" y="92"/>
                    <a:pt x="44" y="281"/>
                    <a:pt x="27" y="470"/>
                  </a:cubicBezTo>
                  <a:cubicBezTo>
                    <a:pt x="0" y="861"/>
                    <a:pt x="195" y="1104"/>
                    <a:pt x="569" y="1104"/>
                  </a:cubicBezTo>
                  <a:cubicBezTo>
                    <a:pt x="616" y="1104"/>
                    <a:pt x="667" y="1100"/>
                    <a:pt x="720" y="1092"/>
                  </a:cubicBezTo>
                  <a:cubicBezTo>
                    <a:pt x="815" y="1081"/>
                    <a:pt x="905" y="1068"/>
                    <a:pt x="992" y="1068"/>
                  </a:cubicBezTo>
                  <a:cubicBezTo>
                    <a:pt x="1085" y="1068"/>
                    <a:pt x="1175" y="1083"/>
                    <a:pt x="1265" y="1132"/>
                  </a:cubicBezTo>
                  <a:cubicBezTo>
                    <a:pt x="1387" y="1267"/>
                    <a:pt x="1525" y="1343"/>
                    <a:pt x="1655" y="1343"/>
                  </a:cubicBezTo>
                  <a:cubicBezTo>
                    <a:pt x="1774" y="1343"/>
                    <a:pt x="1886" y="1279"/>
                    <a:pt x="1973" y="1139"/>
                  </a:cubicBezTo>
                  <a:cubicBezTo>
                    <a:pt x="2130" y="880"/>
                    <a:pt x="2162" y="478"/>
                    <a:pt x="1901" y="281"/>
                  </a:cubicBezTo>
                  <a:cubicBezTo>
                    <a:pt x="1824" y="220"/>
                    <a:pt x="1759" y="195"/>
                    <a:pt x="1703" y="195"/>
                  </a:cubicBezTo>
                  <a:cubicBezTo>
                    <a:pt x="1513" y="195"/>
                    <a:pt x="1423" y="483"/>
                    <a:pt x="1295" y="636"/>
                  </a:cubicBezTo>
                  <a:cubicBezTo>
                    <a:pt x="1272" y="659"/>
                    <a:pt x="1265" y="691"/>
                    <a:pt x="1248" y="714"/>
                  </a:cubicBezTo>
                  <a:cubicBezTo>
                    <a:pt x="972" y="627"/>
                    <a:pt x="917" y="336"/>
                    <a:pt x="753" y="164"/>
                  </a:cubicBezTo>
                  <a:cubicBezTo>
                    <a:pt x="661" y="73"/>
                    <a:pt x="557" y="1"/>
                    <a:pt x="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5374600" y="1464775"/>
              <a:ext cx="26200" cy="21075"/>
            </a:xfrm>
            <a:custGeom>
              <a:avLst/>
              <a:gdLst/>
              <a:ahLst/>
              <a:cxnLst/>
              <a:rect l="l" t="t" r="r" b="b"/>
              <a:pathLst>
                <a:path w="1048" h="843" extrusionOk="0">
                  <a:moveTo>
                    <a:pt x="331" y="0"/>
                  </a:moveTo>
                  <a:cubicBezTo>
                    <a:pt x="48" y="0"/>
                    <a:pt x="1" y="259"/>
                    <a:pt x="23" y="488"/>
                  </a:cubicBezTo>
                  <a:cubicBezTo>
                    <a:pt x="53" y="791"/>
                    <a:pt x="246" y="843"/>
                    <a:pt x="457" y="843"/>
                  </a:cubicBezTo>
                  <a:cubicBezTo>
                    <a:pt x="525" y="843"/>
                    <a:pt x="595" y="838"/>
                    <a:pt x="662" y="833"/>
                  </a:cubicBezTo>
                  <a:cubicBezTo>
                    <a:pt x="851" y="826"/>
                    <a:pt x="1031" y="764"/>
                    <a:pt x="1048" y="510"/>
                  </a:cubicBezTo>
                  <a:cubicBezTo>
                    <a:pt x="913" y="189"/>
                    <a:pt x="653" y="8"/>
                    <a:pt x="3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7073725" y="1476350"/>
              <a:ext cx="22900" cy="22775"/>
            </a:xfrm>
            <a:custGeom>
              <a:avLst/>
              <a:gdLst/>
              <a:ahLst/>
              <a:cxnLst/>
              <a:rect l="l" t="t" r="r" b="b"/>
              <a:pathLst>
                <a:path w="916" h="911" extrusionOk="0">
                  <a:moveTo>
                    <a:pt x="466" y="0"/>
                  </a:moveTo>
                  <a:cubicBezTo>
                    <a:pt x="175" y="0"/>
                    <a:pt x="1" y="181"/>
                    <a:pt x="1" y="472"/>
                  </a:cubicBezTo>
                  <a:cubicBezTo>
                    <a:pt x="1" y="709"/>
                    <a:pt x="152" y="882"/>
                    <a:pt x="396" y="907"/>
                  </a:cubicBezTo>
                  <a:cubicBezTo>
                    <a:pt x="419" y="909"/>
                    <a:pt x="442" y="911"/>
                    <a:pt x="464" y="911"/>
                  </a:cubicBezTo>
                  <a:cubicBezTo>
                    <a:pt x="718" y="911"/>
                    <a:pt x="856" y="749"/>
                    <a:pt x="915" y="472"/>
                  </a:cubicBezTo>
                  <a:cubicBezTo>
                    <a:pt x="883" y="214"/>
                    <a:pt x="766" y="1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5379525" y="1615750"/>
              <a:ext cx="21475" cy="23025"/>
            </a:xfrm>
            <a:custGeom>
              <a:avLst/>
              <a:gdLst/>
              <a:ahLst/>
              <a:cxnLst/>
              <a:rect l="l" t="t" r="r" b="b"/>
              <a:pathLst>
                <a:path w="859" h="921" extrusionOk="0">
                  <a:moveTo>
                    <a:pt x="313" y="0"/>
                  </a:moveTo>
                  <a:cubicBezTo>
                    <a:pt x="92" y="0"/>
                    <a:pt x="15" y="183"/>
                    <a:pt x="8" y="416"/>
                  </a:cubicBezTo>
                  <a:cubicBezTo>
                    <a:pt x="0" y="699"/>
                    <a:pt x="70" y="920"/>
                    <a:pt x="408" y="920"/>
                  </a:cubicBezTo>
                  <a:cubicBezTo>
                    <a:pt x="414" y="920"/>
                    <a:pt x="420" y="920"/>
                    <a:pt x="425" y="920"/>
                  </a:cubicBezTo>
                  <a:cubicBezTo>
                    <a:pt x="682" y="920"/>
                    <a:pt x="797" y="749"/>
                    <a:pt x="858" y="510"/>
                  </a:cubicBezTo>
                  <a:cubicBezTo>
                    <a:pt x="843" y="219"/>
                    <a:pt x="654" y="55"/>
                    <a:pt x="393" y="8"/>
                  </a:cubicBezTo>
                  <a:cubicBezTo>
                    <a:pt x="365" y="3"/>
                    <a:pt x="338" y="0"/>
                    <a:pt x="3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722800" y="1549550"/>
              <a:ext cx="22900" cy="22275"/>
            </a:xfrm>
            <a:custGeom>
              <a:avLst/>
              <a:gdLst/>
              <a:ahLst/>
              <a:cxnLst/>
              <a:rect l="l" t="t" r="r" b="b"/>
              <a:pathLst>
                <a:path w="916" h="891" extrusionOk="0">
                  <a:moveTo>
                    <a:pt x="379" y="1"/>
                  </a:moveTo>
                  <a:cubicBezTo>
                    <a:pt x="120" y="48"/>
                    <a:pt x="18" y="229"/>
                    <a:pt x="8" y="466"/>
                  </a:cubicBezTo>
                  <a:cubicBezTo>
                    <a:pt x="1" y="726"/>
                    <a:pt x="112" y="891"/>
                    <a:pt x="396" y="891"/>
                  </a:cubicBezTo>
                  <a:cubicBezTo>
                    <a:pt x="670" y="883"/>
                    <a:pt x="915" y="781"/>
                    <a:pt x="883" y="466"/>
                  </a:cubicBezTo>
                  <a:cubicBezTo>
                    <a:pt x="859" y="214"/>
                    <a:pt x="662" y="33"/>
                    <a:pt x="3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372075" y="1530550"/>
              <a:ext cx="22875" cy="22375"/>
            </a:xfrm>
            <a:custGeom>
              <a:avLst/>
              <a:gdLst/>
              <a:ahLst/>
              <a:cxnLst/>
              <a:rect l="l" t="t" r="r" b="b"/>
              <a:pathLst>
                <a:path w="915" h="895" extrusionOk="0">
                  <a:moveTo>
                    <a:pt x="389" y="0"/>
                  </a:moveTo>
                  <a:cubicBezTo>
                    <a:pt x="183" y="0"/>
                    <a:pt x="62" y="178"/>
                    <a:pt x="32" y="407"/>
                  </a:cubicBezTo>
                  <a:cubicBezTo>
                    <a:pt x="0" y="706"/>
                    <a:pt x="127" y="895"/>
                    <a:pt x="450" y="895"/>
                  </a:cubicBezTo>
                  <a:cubicBezTo>
                    <a:pt x="686" y="887"/>
                    <a:pt x="868" y="785"/>
                    <a:pt x="915" y="517"/>
                  </a:cubicBezTo>
                  <a:cubicBezTo>
                    <a:pt x="883" y="241"/>
                    <a:pt x="709" y="45"/>
                    <a:pt x="450" y="5"/>
                  </a:cubicBezTo>
                  <a:cubicBezTo>
                    <a:pt x="429" y="2"/>
                    <a:pt x="409" y="0"/>
                    <a:pt x="3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7050125" y="1343475"/>
              <a:ext cx="24625" cy="24050"/>
            </a:xfrm>
            <a:custGeom>
              <a:avLst/>
              <a:gdLst/>
              <a:ahLst/>
              <a:cxnLst/>
              <a:rect l="l" t="t" r="r" b="b"/>
              <a:pathLst>
                <a:path w="985" h="962" extrusionOk="0">
                  <a:moveTo>
                    <a:pt x="522" y="1"/>
                  </a:moveTo>
                  <a:cubicBezTo>
                    <a:pt x="356" y="1"/>
                    <a:pt x="234" y="120"/>
                    <a:pt x="198" y="261"/>
                  </a:cubicBezTo>
                  <a:cubicBezTo>
                    <a:pt x="151" y="467"/>
                    <a:pt x="0" y="663"/>
                    <a:pt x="119" y="931"/>
                  </a:cubicBezTo>
                  <a:cubicBezTo>
                    <a:pt x="170" y="953"/>
                    <a:pt x="214" y="962"/>
                    <a:pt x="255" y="962"/>
                  </a:cubicBezTo>
                  <a:cubicBezTo>
                    <a:pt x="433" y="962"/>
                    <a:pt x="526" y="788"/>
                    <a:pt x="686" y="780"/>
                  </a:cubicBezTo>
                  <a:cubicBezTo>
                    <a:pt x="985" y="780"/>
                    <a:pt x="922" y="544"/>
                    <a:pt x="907" y="372"/>
                  </a:cubicBezTo>
                  <a:cubicBezTo>
                    <a:pt x="890" y="166"/>
                    <a:pt x="773" y="17"/>
                    <a:pt x="552" y="2"/>
                  </a:cubicBezTo>
                  <a:cubicBezTo>
                    <a:pt x="542" y="1"/>
                    <a:pt x="532"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794850" y="1503250"/>
              <a:ext cx="19350" cy="23700"/>
            </a:xfrm>
            <a:custGeom>
              <a:avLst/>
              <a:gdLst/>
              <a:ahLst/>
              <a:cxnLst/>
              <a:rect l="l" t="t" r="r" b="b"/>
              <a:pathLst>
                <a:path w="774" h="948" extrusionOk="0">
                  <a:moveTo>
                    <a:pt x="411" y="1"/>
                  </a:moveTo>
                  <a:cubicBezTo>
                    <a:pt x="197" y="1"/>
                    <a:pt x="31" y="147"/>
                    <a:pt x="17" y="398"/>
                  </a:cubicBezTo>
                  <a:cubicBezTo>
                    <a:pt x="0" y="664"/>
                    <a:pt x="65" y="933"/>
                    <a:pt x="386" y="948"/>
                  </a:cubicBezTo>
                  <a:cubicBezTo>
                    <a:pt x="390" y="948"/>
                    <a:pt x="395" y="948"/>
                    <a:pt x="399" y="948"/>
                  </a:cubicBezTo>
                  <a:cubicBezTo>
                    <a:pt x="665" y="948"/>
                    <a:pt x="749" y="732"/>
                    <a:pt x="773" y="500"/>
                  </a:cubicBezTo>
                  <a:cubicBezTo>
                    <a:pt x="764" y="271"/>
                    <a:pt x="733" y="20"/>
                    <a:pt x="458" y="3"/>
                  </a:cubicBezTo>
                  <a:cubicBezTo>
                    <a:pt x="442" y="1"/>
                    <a:pt x="426" y="1"/>
                    <a:pt x="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5413575" y="1562300"/>
              <a:ext cx="22475" cy="18350"/>
            </a:xfrm>
            <a:custGeom>
              <a:avLst/>
              <a:gdLst/>
              <a:ahLst/>
              <a:cxnLst/>
              <a:rect l="l" t="t" r="r" b="b"/>
              <a:pathLst>
                <a:path w="899" h="734" extrusionOk="0">
                  <a:moveTo>
                    <a:pt x="382" y="1"/>
                  </a:moveTo>
                  <a:cubicBezTo>
                    <a:pt x="207" y="1"/>
                    <a:pt x="45" y="66"/>
                    <a:pt x="23" y="279"/>
                  </a:cubicBezTo>
                  <a:cubicBezTo>
                    <a:pt x="1" y="539"/>
                    <a:pt x="165" y="696"/>
                    <a:pt x="409" y="728"/>
                  </a:cubicBezTo>
                  <a:cubicBezTo>
                    <a:pt x="437" y="732"/>
                    <a:pt x="465" y="734"/>
                    <a:pt x="491" y="734"/>
                  </a:cubicBezTo>
                  <a:cubicBezTo>
                    <a:pt x="699" y="734"/>
                    <a:pt x="841" y="626"/>
                    <a:pt x="898" y="388"/>
                  </a:cubicBezTo>
                  <a:cubicBezTo>
                    <a:pt x="866" y="122"/>
                    <a:pt x="685" y="20"/>
                    <a:pt x="441" y="3"/>
                  </a:cubicBezTo>
                  <a:cubicBezTo>
                    <a:pt x="421" y="1"/>
                    <a:pt x="401" y="1"/>
                    <a:pt x="3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7282000" y="1467400"/>
              <a:ext cx="20100" cy="21200"/>
            </a:xfrm>
            <a:custGeom>
              <a:avLst/>
              <a:gdLst/>
              <a:ahLst/>
              <a:cxnLst/>
              <a:rect l="l" t="t" r="r" b="b"/>
              <a:pathLst>
                <a:path w="804" h="848" extrusionOk="0">
                  <a:moveTo>
                    <a:pt x="401" y="0"/>
                  </a:moveTo>
                  <a:cubicBezTo>
                    <a:pt x="379" y="0"/>
                    <a:pt x="356" y="2"/>
                    <a:pt x="331" y="5"/>
                  </a:cubicBezTo>
                  <a:cubicBezTo>
                    <a:pt x="103" y="27"/>
                    <a:pt x="1" y="226"/>
                    <a:pt x="1" y="415"/>
                  </a:cubicBezTo>
                  <a:cubicBezTo>
                    <a:pt x="8" y="666"/>
                    <a:pt x="190" y="840"/>
                    <a:pt x="433" y="847"/>
                  </a:cubicBezTo>
                  <a:cubicBezTo>
                    <a:pt x="709" y="847"/>
                    <a:pt x="749" y="587"/>
                    <a:pt x="804" y="368"/>
                  </a:cubicBezTo>
                  <a:cubicBezTo>
                    <a:pt x="745" y="138"/>
                    <a:pt x="617"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5418300" y="1588125"/>
              <a:ext cx="25350" cy="36500"/>
            </a:xfrm>
            <a:custGeom>
              <a:avLst/>
              <a:gdLst/>
              <a:ahLst/>
              <a:cxnLst/>
              <a:rect l="l" t="t" r="r" b="b"/>
              <a:pathLst>
                <a:path w="1014" h="1460" extrusionOk="0">
                  <a:moveTo>
                    <a:pt x="422" y="1"/>
                  </a:moveTo>
                  <a:cubicBezTo>
                    <a:pt x="415" y="1"/>
                    <a:pt x="408" y="1"/>
                    <a:pt x="401" y="2"/>
                  </a:cubicBezTo>
                  <a:cubicBezTo>
                    <a:pt x="31" y="26"/>
                    <a:pt x="8" y="325"/>
                    <a:pt x="1" y="616"/>
                  </a:cubicBezTo>
                  <a:cubicBezTo>
                    <a:pt x="1" y="710"/>
                    <a:pt x="16" y="797"/>
                    <a:pt x="16" y="891"/>
                  </a:cubicBezTo>
                  <a:cubicBezTo>
                    <a:pt x="83" y="1280"/>
                    <a:pt x="158" y="1459"/>
                    <a:pt x="303" y="1459"/>
                  </a:cubicBezTo>
                  <a:cubicBezTo>
                    <a:pt x="393" y="1459"/>
                    <a:pt x="510" y="1391"/>
                    <a:pt x="669" y="1262"/>
                  </a:cubicBezTo>
                  <a:cubicBezTo>
                    <a:pt x="787" y="1167"/>
                    <a:pt x="866" y="1018"/>
                    <a:pt x="960" y="891"/>
                  </a:cubicBezTo>
                  <a:cubicBezTo>
                    <a:pt x="1014" y="483"/>
                    <a:pt x="730" y="1"/>
                    <a:pt x="4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5351175" y="1410625"/>
              <a:ext cx="18500" cy="20500"/>
            </a:xfrm>
            <a:custGeom>
              <a:avLst/>
              <a:gdLst/>
              <a:ahLst/>
              <a:cxnLst/>
              <a:rect l="l" t="t" r="r" b="b"/>
              <a:pathLst>
                <a:path w="740" h="820" extrusionOk="0">
                  <a:moveTo>
                    <a:pt x="384" y="1"/>
                  </a:moveTo>
                  <a:cubicBezTo>
                    <a:pt x="380" y="1"/>
                    <a:pt x="375" y="1"/>
                    <a:pt x="371" y="1"/>
                  </a:cubicBezTo>
                  <a:cubicBezTo>
                    <a:pt x="157" y="8"/>
                    <a:pt x="31" y="165"/>
                    <a:pt x="16" y="371"/>
                  </a:cubicBezTo>
                  <a:cubicBezTo>
                    <a:pt x="1" y="622"/>
                    <a:pt x="118" y="811"/>
                    <a:pt x="386" y="819"/>
                  </a:cubicBezTo>
                  <a:cubicBezTo>
                    <a:pt x="395" y="820"/>
                    <a:pt x="404" y="820"/>
                    <a:pt x="413" y="820"/>
                  </a:cubicBezTo>
                  <a:cubicBezTo>
                    <a:pt x="615" y="820"/>
                    <a:pt x="703" y="652"/>
                    <a:pt x="739" y="409"/>
                  </a:cubicBezTo>
                  <a:cubicBezTo>
                    <a:pt x="702" y="240"/>
                    <a:pt x="663" y="1"/>
                    <a:pt x="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5523600" y="1720600"/>
              <a:ext cx="18725" cy="17575"/>
            </a:xfrm>
            <a:custGeom>
              <a:avLst/>
              <a:gdLst/>
              <a:ahLst/>
              <a:cxnLst/>
              <a:rect l="l" t="t" r="r" b="b"/>
              <a:pathLst>
                <a:path w="749" h="703" extrusionOk="0">
                  <a:moveTo>
                    <a:pt x="361" y="1"/>
                  </a:moveTo>
                  <a:cubicBezTo>
                    <a:pt x="134" y="8"/>
                    <a:pt x="0" y="127"/>
                    <a:pt x="40" y="363"/>
                  </a:cubicBezTo>
                  <a:cubicBezTo>
                    <a:pt x="62" y="551"/>
                    <a:pt x="171" y="703"/>
                    <a:pt x="379" y="703"/>
                  </a:cubicBezTo>
                  <a:cubicBezTo>
                    <a:pt x="388" y="703"/>
                    <a:pt x="398" y="702"/>
                    <a:pt x="408" y="702"/>
                  </a:cubicBezTo>
                  <a:cubicBezTo>
                    <a:pt x="622" y="687"/>
                    <a:pt x="724" y="528"/>
                    <a:pt x="748" y="301"/>
                  </a:cubicBezTo>
                  <a:cubicBezTo>
                    <a:pt x="716" y="88"/>
                    <a:pt x="575"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7056825" y="1411000"/>
              <a:ext cx="17075" cy="20025"/>
            </a:xfrm>
            <a:custGeom>
              <a:avLst/>
              <a:gdLst/>
              <a:ahLst/>
              <a:cxnLst/>
              <a:rect l="l" t="t" r="r" b="b"/>
              <a:pathLst>
                <a:path w="683" h="801" extrusionOk="0">
                  <a:moveTo>
                    <a:pt x="439" y="0"/>
                  </a:moveTo>
                  <a:cubicBezTo>
                    <a:pt x="432" y="0"/>
                    <a:pt x="425" y="1"/>
                    <a:pt x="418" y="1"/>
                  </a:cubicBezTo>
                  <a:cubicBezTo>
                    <a:pt x="197" y="8"/>
                    <a:pt x="0" y="182"/>
                    <a:pt x="8" y="426"/>
                  </a:cubicBezTo>
                  <a:cubicBezTo>
                    <a:pt x="16" y="615"/>
                    <a:pt x="189" y="764"/>
                    <a:pt x="378" y="796"/>
                  </a:cubicBezTo>
                  <a:cubicBezTo>
                    <a:pt x="400" y="799"/>
                    <a:pt x="419" y="801"/>
                    <a:pt x="437" y="801"/>
                  </a:cubicBezTo>
                  <a:cubicBezTo>
                    <a:pt x="664" y="801"/>
                    <a:pt x="632" y="579"/>
                    <a:pt x="662" y="403"/>
                  </a:cubicBezTo>
                  <a:cubicBezTo>
                    <a:pt x="616" y="256"/>
                    <a:pt x="682" y="0"/>
                    <a:pt x="4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174600" y="1490500"/>
              <a:ext cx="17550" cy="16050"/>
            </a:xfrm>
            <a:custGeom>
              <a:avLst/>
              <a:gdLst/>
              <a:ahLst/>
              <a:cxnLst/>
              <a:rect l="l" t="t" r="r" b="b"/>
              <a:pathLst>
                <a:path w="702" h="642" extrusionOk="0">
                  <a:moveTo>
                    <a:pt x="351" y="0"/>
                  </a:moveTo>
                  <a:cubicBezTo>
                    <a:pt x="339" y="0"/>
                    <a:pt x="328" y="1"/>
                    <a:pt x="316" y="1"/>
                  </a:cubicBezTo>
                  <a:cubicBezTo>
                    <a:pt x="142" y="18"/>
                    <a:pt x="1" y="88"/>
                    <a:pt x="1" y="277"/>
                  </a:cubicBezTo>
                  <a:cubicBezTo>
                    <a:pt x="8" y="541"/>
                    <a:pt x="194" y="641"/>
                    <a:pt x="404" y="641"/>
                  </a:cubicBezTo>
                  <a:cubicBezTo>
                    <a:pt x="420" y="641"/>
                    <a:pt x="435" y="641"/>
                    <a:pt x="450" y="640"/>
                  </a:cubicBezTo>
                  <a:cubicBezTo>
                    <a:pt x="615" y="632"/>
                    <a:pt x="702" y="473"/>
                    <a:pt x="702" y="301"/>
                  </a:cubicBezTo>
                  <a:cubicBezTo>
                    <a:pt x="695" y="63"/>
                    <a:pt x="540" y="0"/>
                    <a:pt x="3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7304250" y="1367500"/>
              <a:ext cx="18300" cy="17200"/>
            </a:xfrm>
            <a:custGeom>
              <a:avLst/>
              <a:gdLst/>
              <a:ahLst/>
              <a:cxnLst/>
              <a:rect l="l" t="t" r="r" b="b"/>
              <a:pathLst>
                <a:path w="732" h="688" extrusionOk="0">
                  <a:moveTo>
                    <a:pt x="332" y="0"/>
                  </a:moveTo>
                  <a:cubicBezTo>
                    <a:pt x="165" y="0"/>
                    <a:pt x="38" y="124"/>
                    <a:pt x="23" y="277"/>
                  </a:cubicBezTo>
                  <a:cubicBezTo>
                    <a:pt x="1" y="528"/>
                    <a:pt x="157" y="670"/>
                    <a:pt x="409" y="687"/>
                  </a:cubicBezTo>
                  <a:cubicBezTo>
                    <a:pt x="415" y="687"/>
                    <a:pt x="422" y="687"/>
                    <a:pt x="428" y="687"/>
                  </a:cubicBezTo>
                  <a:cubicBezTo>
                    <a:pt x="598" y="687"/>
                    <a:pt x="694" y="592"/>
                    <a:pt x="732" y="386"/>
                  </a:cubicBezTo>
                  <a:cubicBezTo>
                    <a:pt x="692" y="197"/>
                    <a:pt x="615" y="1"/>
                    <a:pt x="346" y="1"/>
                  </a:cubicBezTo>
                  <a:cubicBezTo>
                    <a:pt x="341" y="0"/>
                    <a:pt x="336" y="0"/>
                    <a:pt x="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819275" y="1534825"/>
              <a:ext cx="18525" cy="16550"/>
            </a:xfrm>
            <a:custGeom>
              <a:avLst/>
              <a:gdLst/>
              <a:ahLst/>
              <a:cxnLst/>
              <a:rect l="l" t="t" r="r" b="b"/>
              <a:pathLst>
                <a:path w="741" h="662" extrusionOk="0">
                  <a:moveTo>
                    <a:pt x="397" y="0"/>
                  </a:moveTo>
                  <a:cubicBezTo>
                    <a:pt x="376" y="0"/>
                    <a:pt x="354" y="3"/>
                    <a:pt x="331" y="8"/>
                  </a:cubicBezTo>
                  <a:cubicBezTo>
                    <a:pt x="127" y="48"/>
                    <a:pt x="0" y="197"/>
                    <a:pt x="55" y="410"/>
                  </a:cubicBezTo>
                  <a:cubicBezTo>
                    <a:pt x="95" y="567"/>
                    <a:pt x="229" y="662"/>
                    <a:pt x="410" y="662"/>
                  </a:cubicBezTo>
                  <a:cubicBezTo>
                    <a:pt x="607" y="590"/>
                    <a:pt x="741" y="465"/>
                    <a:pt x="677" y="244"/>
                  </a:cubicBezTo>
                  <a:cubicBezTo>
                    <a:pt x="642" y="108"/>
                    <a:pt x="538" y="0"/>
                    <a:pt x="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700175" y="1592425"/>
              <a:ext cx="16375" cy="16100"/>
            </a:xfrm>
            <a:custGeom>
              <a:avLst/>
              <a:gdLst/>
              <a:ahLst/>
              <a:cxnLst/>
              <a:rect l="l" t="t" r="r" b="b"/>
              <a:pathLst>
                <a:path w="655" h="644" extrusionOk="0">
                  <a:moveTo>
                    <a:pt x="335" y="0"/>
                  </a:moveTo>
                  <a:cubicBezTo>
                    <a:pt x="318" y="0"/>
                    <a:pt x="302" y="1"/>
                    <a:pt x="284" y="3"/>
                  </a:cubicBezTo>
                  <a:cubicBezTo>
                    <a:pt x="127" y="26"/>
                    <a:pt x="1" y="145"/>
                    <a:pt x="8" y="317"/>
                  </a:cubicBezTo>
                  <a:cubicBezTo>
                    <a:pt x="15" y="520"/>
                    <a:pt x="135" y="643"/>
                    <a:pt x="320" y="643"/>
                  </a:cubicBezTo>
                  <a:cubicBezTo>
                    <a:pt x="336" y="643"/>
                    <a:pt x="353" y="642"/>
                    <a:pt x="371" y="640"/>
                  </a:cubicBezTo>
                  <a:cubicBezTo>
                    <a:pt x="528" y="625"/>
                    <a:pt x="639" y="506"/>
                    <a:pt x="654" y="317"/>
                  </a:cubicBezTo>
                  <a:cubicBezTo>
                    <a:pt x="625" y="129"/>
                    <a:pt x="523" y="0"/>
                    <a:pt x="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346275" y="1505575"/>
              <a:ext cx="17175" cy="16850"/>
            </a:xfrm>
            <a:custGeom>
              <a:avLst/>
              <a:gdLst/>
              <a:ahLst/>
              <a:cxnLst/>
              <a:rect l="l" t="t" r="r" b="b"/>
              <a:pathLst>
                <a:path w="687" h="674" extrusionOk="0">
                  <a:moveTo>
                    <a:pt x="369" y="0"/>
                  </a:moveTo>
                  <a:cubicBezTo>
                    <a:pt x="336" y="0"/>
                    <a:pt x="300" y="4"/>
                    <a:pt x="261" y="12"/>
                  </a:cubicBezTo>
                  <a:cubicBezTo>
                    <a:pt x="127" y="37"/>
                    <a:pt x="1" y="139"/>
                    <a:pt x="25" y="265"/>
                  </a:cubicBezTo>
                  <a:cubicBezTo>
                    <a:pt x="65" y="501"/>
                    <a:pt x="229" y="643"/>
                    <a:pt x="482" y="673"/>
                  </a:cubicBezTo>
                  <a:cubicBezTo>
                    <a:pt x="679" y="611"/>
                    <a:pt x="687" y="447"/>
                    <a:pt x="671" y="288"/>
                  </a:cubicBezTo>
                  <a:cubicBezTo>
                    <a:pt x="645" y="98"/>
                    <a:pt x="537" y="0"/>
                    <a:pt x="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7084350" y="1372000"/>
              <a:ext cx="23100" cy="12400"/>
            </a:xfrm>
            <a:custGeom>
              <a:avLst/>
              <a:gdLst/>
              <a:ahLst/>
              <a:cxnLst/>
              <a:rect l="l" t="t" r="r" b="b"/>
              <a:pathLst>
                <a:path w="924" h="496" extrusionOk="0">
                  <a:moveTo>
                    <a:pt x="333" y="0"/>
                  </a:moveTo>
                  <a:cubicBezTo>
                    <a:pt x="220" y="0"/>
                    <a:pt x="121" y="60"/>
                    <a:pt x="48" y="183"/>
                  </a:cubicBezTo>
                  <a:cubicBezTo>
                    <a:pt x="18" y="231"/>
                    <a:pt x="1" y="310"/>
                    <a:pt x="26" y="357"/>
                  </a:cubicBezTo>
                  <a:cubicBezTo>
                    <a:pt x="83" y="461"/>
                    <a:pt x="156" y="495"/>
                    <a:pt x="236" y="495"/>
                  </a:cubicBezTo>
                  <a:cubicBezTo>
                    <a:pt x="319" y="495"/>
                    <a:pt x="410" y="459"/>
                    <a:pt x="498" y="427"/>
                  </a:cubicBezTo>
                  <a:cubicBezTo>
                    <a:pt x="640" y="372"/>
                    <a:pt x="781" y="318"/>
                    <a:pt x="923" y="263"/>
                  </a:cubicBezTo>
                  <a:cubicBezTo>
                    <a:pt x="829" y="97"/>
                    <a:pt x="655" y="121"/>
                    <a:pt x="521" y="49"/>
                  </a:cubicBezTo>
                  <a:cubicBezTo>
                    <a:pt x="455" y="17"/>
                    <a:pt x="392" y="0"/>
                    <a:pt x="3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7174925" y="1395275"/>
              <a:ext cx="17550" cy="13725"/>
            </a:xfrm>
            <a:custGeom>
              <a:avLst/>
              <a:gdLst/>
              <a:ahLst/>
              <a:cxnLst/>
              <a:rect l="l" t="t" r="r" b="b"/>
              <a:pathLst>
                <a:path w="702" h="549" extrusionOk="0">
                  <a:moveTo>
                    <a:pt x="431" y="1"/>
                  </a:moveTo>
                  <a:cubicBezTo>
                    <a:pt x="407" y="1"/>
                    <a:pt x="381" y="3"/>
                    <a:pt x="355" y="8"/>
                  </a:cubicBezTo>
                  <a:cubicBezTo>
                    <a:pt x="157" y="48"/>
                    <a:pt x="0" y="150"/>
                    <a:pt x="47" y="379"/>
                  </a:cubicBezTo>
                  <a:cubicBezTo>
                    <a:pt x="81" y="513"/>
                    <a:pt x="183" y="548"/>
                    <a:pt x="293" y="548"/>
                  </a:cubicBezTo>
                  <a:cubicBezTo>
                    <a:pt x="337" y="548"/>
                    <a:pt x="382" y="543"/>
                    <a:pt x="425" y="535"/>
                  </a:cubicBezTo>
                  <a:cubicBezTo>
                    <a:pt x="582" y="513"/>
                    <a:pt x="701" y="418"/>
                    <a:pt x="677" y="190"/>
                  </a:cubicBezTo>
                  <a:cubicBezTo>
                    <a:pt x="651" y="70"/>
                    <a:pt x="558" y="1"/>
                    <a:pt x="4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5500350" y="1698600"/>
              <a:ext cx="13825" cy="15075"/>
            </a:xfrm>
            <a:custGeom>
              <a:avLst/>
              <a:gdLst/>
              <a:ahLst/>
              <a:cxnLst/>
              <a:rect l="l" t="t" r="r" b="b"/>
              <a:pathLst>
                <a:path w="553" h="603" extrusionOk="0">
                  <a:moveTo>
                    <a:pt x="284" y="0"/>
                  </a:moveTo>
                  <a:cubicBezTo>
                    <a:pt x="127" y="55"/>
                    <a:pt x="1" y="157"/>
                    <a:pt x="40" y="338"/>
                  </a:cubicBezTo>
                  <a:cubicBezTo>
                    <a:pt x="69" y="485"/>
                    <a:pt x="154" y="602"/>
                    <a:pt x="306" y="602"/>
                  </a:cubicBezTo>
                  <a:cubicBezTo>
                    <a:pt x="324" y="602"/>
                    <a:pt x="343" y="601"/>
                    <a:pt x="363" y="597"/>
                  </a:cubicBezTo>
                  <a:cubicBezTo>
                    <a:pt x="520" y="575"/>
                    <a:pt x="545" y="440"/>
                    <a:pt x="545" y="306"/>
                  </a:cubicBezTo>
                  <a:cubicBezTo>
                    <a:pt x="552" y="132"/>
                    <a:pt x="488" y="8"/>
                    <a:pt x="2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5615275" y="1642275"/>
              <a:ext cx="13625" cy="15200"/>
            </a:xfrm>
            <a:custGeom>
              <a:avLst/>
              <a:gdLst/>
              <a:ahLst/>
              <a:cxnLst/>
              <a:rect l="l" t="t" r="r" b="b"/>
              <a:pathLst>
                <a:path w="545" h="608" extrusionOk="0">
                  <a:moveTo>
                    <a:pt x="277" y="1"/>
                  </a:moveTo>
                  <a:cubicBezTo>
                    <a:pt x="112" y="1"/>
                    <a:pt x="10" y="135"/>
                    <a:pt x="1" y="307"/>
                  </a:cubicBezTo>
                  <a:cubicBezTo>
                    <a:pt x="1" y="496"/>
                    <a:pt x="105" y="607"/>
                    <a:pt x="269" y="607"/>
                  </a:cubicBezTo>
                  <a:cubicBezTo>
                    <a:pt x="443" y="607"/>
                    <a:pt x="545" y="488"/>
                    <a:pt x="545" y="307"/>
                  </a:cubicBezTo>
                  <a:cubicBezTo>
                    <a:pt x="537" y="135"/>
                    <a:pt x="435" y="1"/>
                    <a:pt x="2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5385425" y="1579725"/>
              <a:ext cx="15575" cy="14775"/>
            </a:xfrm>
            <a:custGeom>
              <a:avLst/>
              <a:gdLst/>
              <a:ahLst/>
              <a:cxnLst/>
              <a:rect l="l" t="t" r="r" b="b"/>
              <a:pathLst>
                <a:path w="623" h="591" extrusionOk="0">
                  <a:moveTo>
                    <a:pt x="241" y="1"/>
                  </a:moveTo>
                  <a:cubicBezTo>
                    <a:pt x="126" y="1"/>
                    <a:pt x="46" y="95"/>
                    <a:pt x="31" y="211"/>
                  </a:cubicBezTo>
                  <a:cubicBezTo>
                    <a:pt x="0" y="432"/>
                    <a:pt x="125" y="566"/>
                    <a:pt x="339" y="589"/>
                  </a:cubicBezTo>
                  <a:cubicBezTo>
                    <a:pt x="350" y="590"/>
                    <a:pt x="361" y="591"/>
                    <a:pt x="372" y="591"/>
                  </a:cubicBezTo>
                  <a:cubicBezTo>
                    <a:pt x="490" y="591"/>
                    <a:pt x="579" y="508"/>
                    <a:pt x="622" y="385"/>
                  </a:cubicBezTo>
                  <a:cubicBezTo>
                    <a:pt x="607" y="181"/>
                    <a:pt x="488" y="47"/>
                    <a:pt x="291" y="7"/>
                  </a:cubicBezTo>
                  <a:cubicBezTo>
                    <a:pt x="274" y="3"/>
                    <a:pt x="257" y="1"/>
                    <a:pt x="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7209175" y="1391325"/>
              <a:ext cx="15975" cy="12700"/>
            </a:xfrm>
            <a:custGeom>
              <a:avLst/>
              <a:gdLst/>
              <a:ahLst/>
              <a:cxnLst/>
              <a:rect l="l" t="t" r="r" b="b"/>
              <a:pathLst>
                <a:path w="639" h="508" extrusionOk="0">
                  <a:moveTo>
                    <a:pt x="308" y="0"/>
                  </a:moveTo>
                  <a:cubicBezTo>
                    <a:pt x="127" y="25"/>
                    <a:pt x="0" y="127"/>
                    <a:pt x="8" y="300"/>
                  </a:cubicBezTo>
                  <a:cubicBezTo>
                    <a:pt x="21" y="480"/>
                    <a:pt x="150" y="507"/>
                    <a:pt x="282" y="507"/>
                  </a:cubicBezTo>
                  <a:cubicBezTo>
                    <a:pt x="312" y="507"/>
                    <a:pt x="342" y="506"/>
                    <a:pt x="370" y="504"/>
                  </a:cubicBezTo>
                  <a:cubicBezTo>
                    <a:pt x="505" y="504"/>
                    <a:pt x="639" y="435"/>
                    <a:pt x="622" y="283"/>
                  </a:cubicBezTo>
                  <a:cubicBezTo>
                    <a:pt x="607" y="111"/>
                    <a:pt x="488" y="9"/>
                    <a:pt x="3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7336900" y="1357200"/>
              <a:ext cx="14625" cy="15225"/>
            </a:xfrm>
            <a:custGeom>
              <a:avLst/>
              <a:gdLst/>
              <a:ahLst/>
              <a:cxnLst/>
              <a:rect l="l" t="t" r="r" b="b"/>
              <a:pathLst>
                <a:path w="585" h="609" extrusionOk="0">
                  <a:moveTo>
                    <a:pt x="301" y="1"/>
                  </a:moveTo>
                  <a:cubicBezTo>
                    <a:pt x="114" y="1"/>
                    <a:pt x="31" y="93"/>
                    <a:pt x="17" y="256"/>
                  </a:cubicBezTo>
                  <a:cubicBezTo>
                    <a:pt x="0" y="420"/>
                    <a:pt x="72" y="579"/>
                    <a:pt x="244" y="602"/>
                  </a:cubicBezTo>
                  <a:cubicBezTo>
                    <a:pt x="266" y="606"/>
                    <a:pt x="286" y="608"/>
                    <a:pt x="306" y="608"/>
                  </a:cubicBezTo>
                  <a:cubicBezTo>
                    <a:pt x="454" y="608"/>
                    <a:pt x="530" y="481"/>
                    <a:pt x="552" y="335"/>
                  </a:cubicBezTo>
                  <a:cubicBezTo>
                    <a:pt x="584" y="169"/>
                    <a:pt x="512" y="35"/>
                    <a:pt x="371" y="5"/>
                  </a:cubicBezTo>
                  <a:cubicBezTo>
                    <a:pt x="346" y="2"/>
                    <a:pt x="323" y="1"/>
                    <a:pt x="3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641750" y="1759550"/>
              <a:ext cx="13575" cy="13050"/>
            </a:xfrm>
            <a:custGeom>
              <a:avLst/>
              <a:gdLst/>
              <a:ahLst/>
              <a:cxnLst/>
              <a:rect l="l" t="t" r="r" b="b"/>
              <a:pathLst>
                <a:path w="543" h="522" extrusionOk="0">
                  <a:moveTo>
                    <a:pt x="293" y="1"/>
                  </a:moveTo>
                  <a:cubicBezTo>
                    <a:pt x="287" y="1"/>
                    <a:pt x="281" y="1"/>
                    <a:pt x="274" y="1"/>
                  </a:cubicBezTo>
                  <a:cubicBezTo>
                    <a:pt x="102" y="1"/>
                    <a:pt x="0" y="113"/>
                    <a:pt x="16" y="302"/>
                  </a:cubicBezTo>
                  <a:cubicBezTo>
                    <a:pt x="30" y="445"/>
                    <a:pt x="132" y="522"/>
                    <a:pt x="250" y="522"/>
                  </a:cubicBezTo>
                  <a:cubicBezTo>
                    <a:pt x="256" y="522"/>
                    <a:pt x="261" y="521"/>
                    <a:pt x="267" y="521"/>
                  </a:cubicBezTo>
                  <a:cubicBezTo>
                    <a:pt x="441" y="514"/>
                    <a:pt x="543" y="412"/>
                    <a:pt x="511" y="73"/>
                  </a:cubicBezTo>
                  <a:cubicBezTo>
                    <a:pt x="511" y="66"/>
                    <a:pt x="412" y="1"/>
                    <a:pt x="2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775950" y="1563150"/>
              <a:ext cx="13825" cy="13050"/>
            </a:xfrm>
            <a:custGeom>
              <a:avLst/>
              <a:gdLst/>
              <a:ahLst/>
              <a:cxnLst/>
              <a:rect l="l" t="t" r="r" b="b"/>
              <a:pathLst>
                <a:path w="553" h="522" extrusionOk="0">
                  <a:moveTo>
                    <a:pt x="284" y="1"/>
                  </a:moveTo>
                  <a:cubicBezTo>
                    <a:pt x="159" y="33"/>
                    <a:pt x="48" y="71"/>
                    <a:pt x="25" y="222"/>
                  </a:cubicBezTo>
                  <a:cubicBezTo>
                    <a:pt x="0" y="411"/>
                    <a:pt x="112" y="513"/>
                    <a:pt x="284" y="521"/>
                  </a:cubicBezTo>
                  <a:cubicBezTo>
                    <a:pt x="290" y="521"/>
                    <a:pt x="296" y="521"/>
                    <a:pt x="301" y="521"/>
                  </a:cubicBezTo>
                  <a:cubicBezTo>
                    <a:pt x="414" y="521"/>
                    <a:pt x="521" y="451"/>
                    <a:pt x="537" y="307"/>
                  </a:cubicBezTo>
                  <a:cubicBezTo>
                    <a:pt x="552" y="128"/>
                    <a:pt x="458" y="33"/>
                    <a:pt x="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55450" y="1242250"/>
              <a:ext cx="13575" cy="12350"/>
            </a:xfrm>
            <a:custGeom>
              <a:avLst/>
              <a:gdLst/>
              <a:ahLst/>
              <a:cxnLst/>
              <a:rect l="l" t="t" r="r" b="b"/>
              <a:pathLst>
                <a:path w="543" h="494" extrusionOk="0">
                  <a:moveTo>
                    <a:pt x="259" y="1"/>
                  </a:moveTo>
                  <a:cubicBezTo>
                    <a:pt x="244" y="1"/>
                    <a:pt x="228" y="2"/>
                    <a:pt x="212" y="4"/>
                  </a:cubicBezTo>
                  <a:cubicBezTo>
                    <a:pt x="55" y="28"/>
                    <a:pt x="1" y="130"/>
                    <a:pt x="8" y="264"/>
                  </a:cubicBezTo>
                  <a:cubicBezTo>
                    <a:pt x="15" y="408"/>
                    <a:pt x="117" y="493"/>
                    <a:pt x="237" y="493"/>
                  </a:cubicBezTo>
                  <a:cubicBezTo>
                    <a:pt x="242" y="493"/>
                    <a:pt x="247" y="493"/>
                    <a:pt x="252" y="493"/>
                  </a:cubicBezTo>
                  <a:cubicBezTo>
                    <a:pt x="441" y="483"/>
                    <a:pt x="543" y="374"/>
                    <a:pt x="496" y="177"/>
                  </a:cubicBezTo>
                  <a:cubicBezTo>
                    <a:pt x="461" y="52"/>
                    <a:pt x="371"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7097600" y="1285250"/>
              <a:ext cx="13200" cy="12600"/>
            </a:xfrm>
            <a:custGeom>
              <a:avLst/>
              <a:gdLst/>
              <a:ahLst/>
              <a:cxnLst/>
              <a:rect l="l" t="t" r="r" b="b"/>
              <a:pathLst>
                <a:path w="528" h="504" extrusionOk="0">
                  <a:moveTo>
                    <a:pt x="275" y="1"/>
                  </a:moveTo>
                  <a:cubicBezTo>
                    <a:pt x="101" y="1"/>
                    <a:pt x="1" y="104"/>
                    <a:pt x="23" y="292"/>
                  </a:cubicBezTo>
                  <a:cubicBezTo>
                    <a:pt x="38" y="449"/>
                    <a:pt x="157" y="489"/>
                    <a:pt x="291" y="504"/>
                  </a:cubicBezTo>
                  <a:cubicBezTo>
                    <a:pt x="448" y="481"/>
                    <a:pt x="527" y="387"/>
                    <a:pt x="527" y="245"/>
                  </a:cubicBezTo>
                  <a:cubicBezTo>
                    <a:pt x="527" y="111"/>
                    <a:pt x="448" y="1"/>
                    <a:pt x="299" y="1"/>
                  </a:cubicBezTo>
                  <a:cubicBezTo>
                    <a:pt x="291" y="1"/>
                    <a:pt x="283" y="1"/>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231150" y="1500950"/>
              <a:ext cx="15775" cy="13050"/>
            </a:xfrm>
            <a:custGeom>
              <a:avLst/>
              <a:gdLst/>
              <a:ahLst/>
              <a:cxnLst/>
              <a:rect l="l" t="t" r="r" b="b"/>
              <a:pathLst>
                <a:path w="631" h="522" extrusionOk="0">
                  <a:moveTo>
                    <a:pt x="245" y="1"/>
                  </a:moveTo>
                  <a:cubicBezTo>
                    <a:pt x="111" y="40"/>
                    <a:pt x="1" y="135"/>
                    <a:pt x="24" y="254"/>
                  </a:cubicBezTo>
                  <a:cubicBezTo>
                    <a:pt x="57" y="427"/>
                    <a:pt x="177" y="521"/>
                    <a:pt x="342" y="521"/>
                  </a:cubicBezTo>
                  <a:cubicBezTo>
                    <a:pt x="371" y="521"/>
                    <a:pt x="402" y="519"/>
                    <a:pt x="434" y="513"/>
                  </a:cubicBezTo>
                  <a:cubicBezTo>
                    <a:pt x="575" y="480"/>
                    <a:pt x="630" y="371"/>
                    <a:pt x="590" y="237"/>
                  </a:cubicBezTo>
                  <a:cubicBezTo>
                    <a:pt x="536" y="80"/>
                    <a:pt x="411" y="1"/>
                    <a:pt x="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7112525" y="1402350"/>
              <a:ext cx="13000" cy="14475"/>
            </a:xfrm>
            <a:custGeom>
              <a:avLst/>
              <a:gdLst/>
              <a:ahLst/>
              <a:cxnLst/>
              <a:rect l="l" t="t" r="r" b="b"/>
              <a:pathLst>
                <a:path w="520" h="579" extrusionOk="0">
                  <a:moveTo>
                    <a:pt x="232" y="1"/>
                  </a:moveTo>
                  <a:cubicBezTo>
                    <a:pt x="107" y="1"/>
                    <a:pt x="24" y="122"/>
                    <a:pt x="17" y="252"/>
                  </a:cubicBezTo>
                  <a:cubicBezTo>
                    <a:pt x="0" y="441"/>
                    <a:pt x="127" y="551"/>
                    <a:pt x="291" y="576"/>
                  </a:cubicBezTo>
                  <a:cubicBezTo>
                    <a:pt x="303" y="577"/>
                    <a:pt x="315" y="578"/>
                    <a:pt x="326" y="578"/>
                  </a:cubicBezTo>
                  <a:cubicBezTo>
                    <a:pt x="451" y="578"/>
                    <a:pt x="499" y="463"/>
                    <a:pt x="520" y="339"/>
                  </a:cubicBezTo>
                  <a:cubicBezTo>
                    <a:pt x="512" y="158"/>
                    <a:pt x="425" y="16"/>
                    <a:pt x="244" y="1"/>
                  </a:cubicBezTo>
                  <a:cubicBezTo>
                    <a:pt x="240" y="1"/>
                    <a:pt x="236" y="1"/>
                    <a:pt x="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7092625" y="1395275"/>
              <a:ext cx="13625" cy="13025"/>
            </a:xfrm>
            <a:custGeom>
              <a:avLst/>
              <a:gdLst/>
              <a:ahLst/>
              <a:cxnLst/>
              <a:rect l="l" t="t" r="r" b="b"/>
              <a:pathLst>
                <a:path w="545" h="521" extrusionOk="0">
                  <a:moveTo>
                    <a:pt x="269" y="1"/>
                  </a:moveTo>
                  <a:cubicBezTo>
                    <a:pt x="105" y="8"/>
                    <a:pt x="1" y="110"/>
                    <a:pt x="18" y="299"/>
                  </a:cubicBezTo>
                  <a:cubicBezTo>
                    <a:pt x="40" y="449"/>
                    <a:pt x="142" y="488"/>
                    <a:pt x="269" y="520"/>
                  </a:cubicBezTo>
                  <a:cubicBezTo>
                    <a:pt x="443" y="488"/>
                    <a:pt x="545" y="401"/>
                    <a:pt x="520" y="212"/>
                  </a:cubicBezTo>
                  <a:cubicBezTo>
                    <a:pt x="505" y="63"/>
                    <a:pt x="396" y="1"/>
                    <a:pt x="2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570900" y="1569050"/>
              <a:ext cx="12575" cy="11925"/>
            </a:xfrm>
            <a:custGeom>
              <a:avLst/>
              <a:gdLst/>
              <a:ahLst/>
              <a:cxnLst/>
              <a:rect l="l" t="t" r="r" b="b"/>
              <a:pathLst>
                <a:path w="503" h="477" extrusionOk="0">
                  <a:moveTo>
                    <a:pt x="298" y="1"/>
                  </a:moveTo>
                  <a:cubicBezTo>
                    <a:pt x="293" y="1"/>
                    <a:pt x="289" y="1"/>
                    <a:pt x="284" y="1"/>
                  </a:cubicBezTo>
                  <a:cubicBezTo>
                    <a:pt x="157" y="16"/>
                    <a:pt x="55" y="96"/>
                    <a:pt x="30" y="222"/>
                  </a:cubicBezTo>
                  <a:cubicBezTo>
                    <a:pt x="0" y="354"/>
                    <a:pt x="63" y="449"/>
                    <a:pt x="189" y="474"/>
                  </a:cubicBezTo>
                  <a:cubicBezTo>
                    <a:pt x="209" y="476"/>
                    <a:pt x="228" y="477"/>
                    <a:pt x="246" y="477"/>
                  </a:cubicBezTo>
                  <a:cubicBezTo>
                    <a:pt x="412" y="477"/>
                    <a:pt x="496" y="385"/>
                    <a:pt x="503" y="230"/>
                  </a:cubicBezTo>
                  <a:cubicBezTo>
                    <a:pt x="503" y="100"/>
                    <a:pt x="431" y="1"/>
                    <a:pt x="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5294875" y="1468275"/>
              <a:ext cx="12450" cy="11775"/>
            </a:xfrm>
            <a:custGeom>
              <a:avLst/>
              <a:gdLst/>
              <a:ahLst/>
              <a:cxnLst/>
              <a:rect l="l" t="t" r="r" b="b"/>
              <a:pathLst>
                <a:path w="498" h="471" extrusionOk="0">
                  <a:moveTo>
                    <a:pt x="298" y="0"/>
                  </a:moveTo>
                  <a:cubicBezTo>
                    <a:pt x="131" y="0"/>
                    <a:pt x="46" y="121"/>
                    <a:pt x="25" y="276"/>
                  </a:cubicBezTo>
                  <a:cubicBezTo>
                    <a:pt x="0" y="395"/>
                    <a:pt x="87" y="450"/>
                    <a:pt x="189" y="465"/>
                  </a:cubicBezTo>
                  <a:cubicBezTo>
                    <a:pt x="212" y="469"/>
                    <a:pt x="234" y="470"/>
                    <a:pt x="254" y="470"/>
                  </a:cubicBezTo>
                  <a:cubicBezTo>
                    <a:pt x="405" y="470"/>
                    <a:pt x="474" y="366"/>
                    <a:pt x="488" y="206"/>
                  </a:cubicBezTo>
                  <a:cubicBezTo>
                    <a:pt x="497" y="96"/>
                    <a:pt x="441" y="17"/>
                    <a:pt x="331" y="2"/>
                  </a:cubicBezTo>
                  <a:cubicBezTo>
                    <a:pt x="320" y="1"/>
                    <a:pt x="308" y="0"/>
                    <a:pt x="2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5217125" y="1601325"/>
              <a:ext cx="12625" cy="12050"/>
            </a:xfrm>
            <a:custGeom>
              <a:avLst/>
              <a:gdLst/>
              <a:ahLst/>
              <a:cxnLst/>
              <a:rect l="l" t="t" r="r" b="b"/>
              <a:pathLst>
                <a:path w="505" h="482" extrusionOk="0">
                  <a:moveTo>
                    <a:pt x="253" y="1"/>
                  </a:moveTo>
                  <a:cubicBezTo>
                    <a:pt x="127" y="1"/>
                    <a:pt x="17" y="72"/>
                    <a:pt x="8" y="214"/>
                  </a:cubicBezTo>
                  <a:cubicBezTo>
                    <a:pt x="0" y="339"/>
                    <a:pt x="32" y="458"/>
                    <a:pt x="182" y="481"/>
                  </a:cubicBezTo>
                  <a:cubicBezTo>
                    <a:pt x="189" y="481"/>
                    <a:pt x="196" y="481"/>
                    <a:pt x="204" y="481"/>
                  </a:cubicBezTo>
                  <a:cubicBezTo>
                    <a:pt x="378" y="481"/>
                    <a:pt x="466" y="372"/>
                    <a:pt x="490" y="214"/>
                  </a:cubicBezTo>
                  <a:cubicBezTo>
                    <a:pt x="505" y="72"/>
                    <a:pt x="386" y="1"/>
                    <a:pt x="2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5261000" y="1474225"/>
              <a:ext cx="12800" cy="13200"/>
            </a:xfrm>
            <a:custGeom>
              <a:avLst/>
              <a:gdLst/>
              <a:ahLst/>
              <a:cxnLst/>
              <a:rect l="l" t="t" r="r" b="b"/>
              <a:pathLst>
                <a:path w="512" h="528" extrusionOk="0">
                  <a:moveTo>
                    <a:pt x="222" y="0"/>
                  </a:moveTo>
                  <a:cubicBezTo>
                    <a:pt x="80" y="30"/>
                    <a:pt x="1" y="125"/>
                    <a:pt x="1" y="266"/>
                  </a:cubicBezTo>
                  <a:cubicBezTo>
                    <a:pt x="10" y="401"/>
                    <a:pt x="87" y="527"/>
                    <a:pt x="229" y="527"/>
                  </a:cubicBezTo>
                  <a:cubicBezTo>
                    <a:pt x="234" y="527"/>
                    <a:pt x="239" y="528"/>
                    <a:pt x="244" y="528"/>
                  </a:cubicBezTo>
                  <a:cubicBezTo>
                    <a:pt x="416" y="528"/>
                    <a:pt x="512" y="396"/>
                    <a:pt x="490" y="219"/>
                  </a:cubicBezTo>
                  <a:cubicBezTo>
                    <a:pt x="465" y="85"/>
                    <a:pt x="363" y="8"/>
                    <a:pt x="2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272125" y="1487275"/>
              <a:ext cx="13000" cy="12425"/>
            </a:xfrm>
            <a:custGeom>
              <a:avLst/>
              <a:gdLst/>
              <a:ahLst/>
              <a:cxnLst/>
              <a:rect l="l" t="t" r="r" b="b"/>
              <a:pathLst>
                <a:path w="520" h="497" extrusionOk="0">
                  <a:moveTo>
                    <a:pt x="200" y="1"/>
                  </a:moveTo>
                  <a:cubicBezTo>
                    <a:pt x="133" y="1"/>
                    <a:pt x="70" y="36"/>
                    <a:pt x="47" y="107"/>
                  </a:cubicBezTo>
                  <a:cubicBezTo>
                    <a:pt x="0" y="264"/>
                    <a:pt x="23" y="413"/>
                    <a:pt x="204" y="478"/>
                  </a:cubicBezTo>
                  <a:cubicBezTo>
                    <a:pt x="238" y="490"/>
                    <a:pt x="270" y="497"/>
                    <a:pt x="300" y="497"/>
                  </a:cubicBezTo>
                  <a:cubicBezTo>
                    <a:pt x="382" y="497"/>
                    <a:pt x="449" y="448"/>
                    <a:pt x="495" y="343"/>
                  </a:cubicBezTo>
                  <a:cubicBezTo>
                    <a:pt x="520" y="170"/>
                    <a:pt x="416" y="68"/>
                    <a:pt x="267" y="13"/>
                  </a:cubicBezTo>
                  <a:cubicBezTo>
                    <a:pt x="245" y="5"/>
                    <a:pt x="222" y="1"/>
                    <a:pt x="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5496425" y="1549700"/>
              <a:ext cx="12400" cy="11950"/>
            </a:xfrm>
            <a:custGeom>
              <a:avLst/>
              <a:gdLst/>
              <a:ahLst/>
              <a:cxnLst/>
              <a:rect l="l" t="t" r="r" b="b"/>
              <a:pathLst>
                <a:path w="496" h="478" extrusionOk="0">
                  <a:moveTo>
                    <a:pt x="328" y="0"/>
                  </a:moveTo>
                  <a:cubicBezTo>
                    <a:pt x="316" y="0"/>
                    <a:pt x="305" y="2"/>
                    <a:pt x="292" y="4"/>
                  </a:cubicBezTo>
                  <a:cubicBezTo>
                    <a:pt x="125" y="27"/>
                    <a:pt x="1" y="121"/>
                    <a:pt x="16" y="310"/>
                  </a:cubicBezTo>
                  <a:cubicBezTo>
                    <a:pt x="23" y="407"/>
                    <a:pt x="95" y="477"/>
                    <a:pt x="197" y="477"/>
                  </a:cubicBezTo>
                  <a:cubicBezTo>
                    <a:pt x="202" y="477"/>
                    <a:pt x="207" y="477"/>
                    <a:pt x="212" y="477"/>
                  </a:cubicBezTo>
                  <a:cubicBezTo>
                    <a:pt x="401" y="467"/>
                    <a:pt x="496" y="365"/>
                    <a:pt x="481" y="169"/>
                  </a:cubicBezTo>
                  <a:cubicBezTo>
                    <a:pt x="459" y="84"/>
                    <a:pt x="419" y="0"/>
                    <a:pt x="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5572000" y="1617750"/>
              <a:ext cx="13600" cy="13600"/>
            </a:xfrm>
            <a:custGeom>
              <a:avLst/>
              <a:gdLst/>
              <a:ahLst/>
              <a:cxnLst/>
              <a:rect l="l" t="t" r="r" b="b"/>
              <a:pathLst>
                <a:path w="544" h="544" extrusionOk="0">
                  <a:moveTo>
                    <a:pt x="264" y="0"/>
                  </a:moveTo>
                  <a:cubicBezTo>
                    <a:pt x="156" y="0"/>
                    <a:pt x="82" y="82"/>
                    <a:pt x="56" y="186"/>
                  </a:cubicBezTo>
                  <a:cubicBezTo>
                    <a:pt x="1" y="368"/>
                    <a:pt x="78" y="517"/>
                    <a:pt x="267" y="542"/>
                  </a:cubicBezTo>
                  <a:cubicBezTo>
                    <a:pt x="276" y="543"/>
                    <a:pt x="284" y="543"/>
                    <a:pt x="292" y="543"/>
                  </a:cubicBezTo>
                  <a:cubicBezTo>
                    <a:pt x="412" y="543"/>
                    <a:pt x="491" y="439"/>
                    <a:pt x="528" y="313"/>
                  </a:cubicBezTo>
                  <a:cubicBezTo>
                    <a:pt x="543" y="164"/>
                    <a:pt x="466" y="60"/>
                    <a:pt x="339" y="13"/>
                  </a:cubicBezTo>
                  <a:cubicBezTo>
                    <a:pt x="312" y="4"/>
                    <a:pt x="287" y="0"/>
                    <a:pt x="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5534975" y="1592875"/>
              <a:ext cx="12450" cy="12200"/>
            </a:xfrm>
            <a:custGeom>
              <a:avLst/>
              <a:gdLst/>
              <a:ahLst/>
              <a:cxnLst/>
              <a:rect l="l" t="t" r="r" b="b"/>
              <a:pathLst>
                <a:path w="498" h="488" extrusionOk="0">
                  <a:moveTo>
                    <a:pt x="301" y="0"/>
                  </a:moveTo>
                  <a:cubicBezTo>
                    <a:pt x="120" y="0"/>
                    <a:pt x="33" y="120"/>
                    <a:pt x="1" y="276"/>
                  </a:cubicBezTo>
                  <a:cubicBezTo>
                    <a:pt x="10" y="433"/>
                    <a:pt x="120" y="488"/>
                    <a:pt x="246" y="488"/>
                  </a:cubicBezTo>
                  <a:cubicBezTo>
                    <a:pt x="371" y="480"/>
                    <a:pt x="482" y="403"/>
                    <a:pt x="490" y="261"/>
                  </a:cubicBezTo>
                  <a:cubicBezTo>
                    <a:pt x="498" y="135"/>
                    <a:pt x="465" y="8"/>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6578925" y="1535300"/>
              <a:ext cx="13625" cy="11950"/>
            </a:xfrm>
            <a:custGeom>
              <a:avLst/>
              <a:gdLst/>
              <a:ahLst/>
              <a:cxnLst/>
              <a:rect l="l" t="t" r="r" b="b"/>
              <a:pathLst>
                <a:path w="545" h="478" extrusionOk="0">
                  <a:moveTo>
                    <a:pt x="236" y="0"/>
                  </a:moveTo>
                  <a:cubicBezTo>
                    <a:pt x="221" y="0"/>
                    <a:pt x="206" y="2"/>
                    <a:pt x="189" y="4"/>
                  </a:cubicBezTo>
                  <a:cubicBezTo>
                    <a:pt x="40" y="51"/>
                    <a:pt x="0" y="163"/>
                    <a:pt x="40" y="297"/>
                  </a:cubicBezTo>
                  <a:cubicBezTo>
                    <a:pt x="73" y="414"/>
                    <a:pt x="154" y="477"/>
                    <a:pt x="261" y="477"/>
                  </a:cubicBezTo>
                  <a:cubicBezTo>
                    <a:pt x="283" y="477"/>
                    <a:pt x="307" y="474"/>
                    <a:pt x="331" y="469"/>
                  </a:cubicBezTo>
                  <a:cubicBezTo>
                    <a:pt x="482" y="439"/>
                    <a:pt x="545" y="335"/>
                    <a:pt x="482" y="193"/>
                  </a:cubicBezTo>
                  <a:cubicBezTo>
                    <a:pt x="440" y="82"/>
                    <a:pt x="360"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6550600" y="1520025"/>
              <a:ext cx="12250" cy="12100"/>
            </a:xfrm>
            <a:custGeom>
              <a:avLst/>
              <a:gdLst/>
              <a:ahLst/>
              <a:cxnLst/>
              <a:rect l="l" t="t" r="r" b="b"/>
              <a:pathLst>
                <a:path w="490" h="484" extrusionOk="0">
                  <a:moveTo>
                    <a:pt x="271" y="0"/>
                  </a:moveTo>
                  <a:cubicBezTo>
                    <a:pt x="265" y="0"/>
                    <a:pt x="259" y="1"/>
                    <a:pt x="253" y="1"/>
                  </a:cubicBezTo>
                  <a:cubicBezTo>
                    <a:pt x="111" y="1"/>
                    <a:pt x="17" y="105"/>
                    <a:pt x="9" y="247"/>
                  </a:cubicBezTo>
                  <a:cubicBezTo>
                    <a:pt x="0" y="371"/>
                    <a:pt x="70" y="484"/>
                    <a:pt x="203" y="484"/>
                  </a:cubicBezTo>
                  <a:cubicBezTo>
                    <a:pt x="211" y="484"/>
                    <a:pt x="220" y="484"/>
                    <a:pt x="228" y="483"/>
                  </a:cubicBezTo>
                  <a:cubicBezTo>
                    <a:pt x="362" y="466"/>
                    <a:pt x="449" y="356"/>
                    <a:pt x="489" y="229"/>
                  </a:cubicBezTo>
                  <a:cubicBezTo>
                    <a:pt x="489" y="80"/>
                    <a:pt x="403" y="0"/>
                    <a:pt x="2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5864075" y="1507300"/>
              <a:ext cx="16375" cy="26275"/>
            </a:xfrm>
            <a:custGeom>
              <a:avLst/>
              <a:gdLst/>
              <a:ahLst/>
              <a:cxnLst/>
              <a:rect l="l" t="t" r="r" b="b"/>
              <a:pathLst>
                <a:path w="655" h="1051" extrusionOk="0">
                  <a:moveTo>
                    <a:pt x="315" y="1"/>
                  </a:moveTo>
                  <a:cubicBezTo>
                    <a:pt x="270" y="1"/>
                    <a:pt x="224" y="21"/>
                    <a:pt x="182" y="55"/>
                  </a:cubicBezTo>
                  <a:cubicBezTo>
                    <a:pt x="1" y="226"/>
                    <a:pt x="197" y="400"/>
                    <a:pt x="182" y="574"/>
                  </a:cubicBezTo>
                  <a:cubicBezTo>
                    <a:pt x="182" y="604"/>
                    <a:pt x="190" y="629"/>
                    <a:pt x="190" y="661"/>
                  </a:cubicBezTo>
                  <a:cubicBezTo>
                    <a:pt x="33" y="746"/>
                    <a:pt x="1" y="888"/>
                    <a:pt x="16" y="1046"/>
                  </a:cubicBezTo>
                  <a:cubicBezTo>
                    <a:pt x="42" y="1049"/>
                    <a:pt x="66" y="1051"/>
                    <a:pt x="89" y="1051"/>
                  </a:cubicBezTo>
                  <a:cubicBezTo>
                    <a:pt x="313" y="1051"/>
                    <a:pt x="408" y="919"/>
                    <a:pt x="386" y="669"/>
                  </a:cubicBezTo>
                  <a:cubicBezTo>
                    <a:pt x="654" y="480"/>
                    <a:pt x="639" y="266"/>
                    <a:pt x="433" y="55"/>
                  </a:cubicBezTo>
                  <a:cubicBezTo>
                    <a:pt x="397" y="17"/>
                    <a:pt x="356" y="1"/>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7293625" y="1252275"/>
              <a:ext cx="13025" cy="12375"/>
            </a:xfrm>
            <a:custGeom>
              <a:avLst/>
              <a:gdLst/>
              <a:ahLst/>
              <a:cxnLst/>
              <a:rect l="l" t="t" r="r" b="b"/>
              <a:pathLst>
                <a:path w="521" h="495" extrusionOk="0">
                  <a:moveTo>
                    <a:pt x="247" y="0"/>
                  </a:moveTo>
                  <a:cubicBezTo>
                    <a:pt x="222" y="0"/>
                    <a:pt x="194" y="4"/>
                    <a:pt x="165" y="13"/>
                  </a:cubicBezTo>
                  <a:cubicBezTo>
                    <a:pt x="31" y="60"/>
                    <a:pt x="0" y="177"/>
                    <a:pt x="31" y="311"/>
                  </a:cubicBezTo>
                  <a:cubicBezTo>
                    <a:pt x="66" y="438"/>
                    <a:pt x="157" y="495"/>
                    <a:pt x="272" y="495"/>
                  </a:cubicBezTo>
                  <a:cubicBezTo>
                    <a:pt x="286" y="495"/>
                    <a:pt x="300" y="494"/>
                    <a:pt x="314" y="492"/>
                  </a:cubicBezTo>
                  <a:cubicBezTo>
                    <a:pt x="473" y="477"/>
                    <a:pt x="520" y="383"/>
                    <a:pt x="520" y="234"/>
                  </a:cubicBezTo>
                  <a:cubicBezTo>
                    <a:pt x="460" y="114"/>
                    <a:pt x="383" y="0"/>
                    <a:pt x="2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066025" y="1598750"/>
              <a:ext cx="13800" cy="13850"/>
            </a:xfrm>
            <a:custGeom>
              <a:avLst/>
              <a:gdLst/>
              <a:ahLst/>
              <a:cxnLst/>
              <a:rect l="l" t="t" r="r" b="b"/>
              <a:pathLst>
                <a:path w="552" h="554" extrusionOk="0">
                  <a:moveTo>
                    <a:pt x="260" y="0"/>
                  </a:moveTo>
                  <a:cubicBezTo>
                    <a:pt x="145" y="0"/>
                    <a:pt x="54" y="104"/>
                    <a:pt x="32" y="223"/>
                  </a:cubicBezTo>
                  <a:cubicBezTo>
                    <a:pt x="0" y="395"/>
                    <a:pt x="95" y="506"/>
                    <a:pt x="261" y="553"/>
                  </a:cubicBezTo>
                  <a:cubicBezTo>
                    <a:pt x="403" y="536"/>
                    <a:pt x="505" y="459"/>
                    <a:pt x="520" y="332"/>
                  </a:cubicBezTo>
                  <a:cubicBezTo>
                    <a:pt x="552" y="158"/>
                    <a:pt x="458" y="26"/>
                    <a:pt x="284" y="2"/>
                  </a:cubicBezTo>
                  <a:cubicBezTo>
                    <a:pt x="276" y="1"/>
                    <a:pt x="268" y="0"/>
                    <a:pt x="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7063900" y="1161625"/>
              <a:ext cx="12025" cy="11875"/>
            </a:xfrm>
            <a:custGeom>
              <a:avLst/>
              <a:gdLst/>
              <a:ahLst/>
              <a:cxnLst/>
              <a:rect l="l" t="t" r="r" b="b"/>
              <a:pathLst>
                <a:path w="481" h="475" extrusionOk="0">
                  <a:moveTo>
                    <a:pt x="235" y="1"/>
                  </a:moveTo>
                  <a:cubicBezTo>
                    <a:pt x="99" y="1"/>
                    <a:pt x="8" y="58"/>
                    <a:pt x="8" y="205"/>
                  </a:cubicBezTo>
                  <a:cubicBezTo>
                    <a:pt x="1" y="340"/>
                    <a:pt x="56" y="459"/>
                    <a:pt x="214" y="474"/>
                  </a:cubicBezTo>
                  <a:cubicBezTo>
                    <a:pt x="224" y="474"/>
                    <a:pt x="234" y="475"/>
                    <a:pt x="244" y="475"/>
                  </a:cubicBezTo>
                  <a:cubicBezTo>
                    <a:pt x="366" y="475"/>
                    <a:pt x="481" y="429"/>
                    <a:pt x="481" y="277"/>
                  </a:cubicBezTo>
                  <a:cubicBezTo>
                    <a:pt x="473" y="143"/>
                    <a:pt x="394" y="49"/>
                    <a:pt x="262" y="1"/>
                  </a:cubicBezTo>
                  <a:cubicBezTo>
                    <a:pt x="253" y="1"/>
                    <a:pt x="244" y="1"/>
                    <a:pt x="2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5864275" y="1533450"/>
              <a:ext cx="200" cy="225"/>
            </a:xfrm>
            <a:custGeom>
              <a:avLst/>
              <a:gdLst/>
              <a:ahLst/>
              <a:cxnLst/>
              <a:rect l="l" t="t" r="r" b="b"/>
              <a:pathLst>
                <a:path w="8" h="9" extrusionOk="0">
                  <a:moveTo>
                    <a:pt x="0" y="0"/>
                  </a:moveTo>
                  <a:lnTo>
                    <a:pt x="0" y="8"/>
                  </a:lnTo>
                  <a:lnTo>
                    <a:pt x="8" y="8"/>
                  </a:lnTo>
                  <a:lnTo>
                    <a:pt x="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5850275" y="1530350"/>
              <a:ext cx="14025" cy="11550"/>
            </a:xfrm>
            <a:custGeom>
              <a:avLst/>
              <a:gdLst/>
              <a:ahLst/>
              <a:cxnLst/>
              <a:rect l="l" t="t" r="r" b="b"/>
              <a:pathLst>
                <a:path w="561" h="462" extrusionOk="0">
                  <a:moveTo>
                    <a:pt x="205" y="1"/>
                  </a:moveTo>
                  <a:cubicBezTo>
                    <a:pt x="115" y="1"/>
                    <a:pt x="49" y="57"/>
                    <a:pt x="26" y="155"/>
                  </a:cubicBezTo>
                  <a:cubicBezTo>
                    <a:pt x="1" y="234"/>
                    <a:pt x="33" y="353"/>
                    <a:pt x="80" y="408"/>
                  </a:cubicBezTo>
                  <a:cubicBezTo>
                    <a:pt x="123" y="445"/>
                    <a:pt x="169" y="461"/>
                    <a:pt x="214" y="461"/>
                  </a:cubicBezTo>
                  <a:cubicBezTo>
                    <a:pt x="283" y="461"/>
                    <a:pt x="351" y="423"/>
                    <a:pt x="403" y="361"/>
                  </a:cubicBezTo>
                  <a:cubicBezTo>
                    <a:pt x="466" y="289"/>
                    <a:pt x="505" y="202"/>
                    <a:pt x="560" y="132"/>
                  </a:cubicBezTo>
                  <a:cubicBezTo>
                    <a:pt x="473" y="92"/>
                    <a:pt x="396" y="53"/>
                    <a:pt x="309" y="22"/>
                  </a:cubicBezTo>
                  <a:cubicBezTo>
                    <a:pt x="272" y="8"/>
                    <a:pt x="237"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267775" y="1533950"/>
              <a:ext cx="12825" cy="10925"/>
            </a:xfrm>
            <a:custGeom>
              <a:avLst/>
              <a:gdLst/>
              <a:ahLst/>
              <a:cxnLst/>
              <a:rect l="l" t="t" r="r" b="b"/>
              <a:pathLst>
                <a:path w="513" h="437" extrusionOk="0">
                  <a:moveTo>
                    <a:pt x="258" y="1"/>
                  </a:moveTo>
                  <a:cubicBezTo>
                    <a:pt x="166" y="1"/>
                    <a:pt x="90" y="49"/>
                    <a:pt x="55" y="152"/>
                  </a:cubicBezTo>
                  <a:cubicBezTo>
                    <a:pt x="0" y="294"/>
                    <a:pt x="95" y="389"/>
                    <a:pt x="229" y="436"/>
                  </a:cubicBezTo>
                  <a:cubicBezTo>
                    <a:pt x="238" y="436"/>
                    <a:pt x="247" y="437"/>
                    <a:pt x="256" y="437"/>
                  </a:cubicBezTo>
                  <a:cubicBezTo>
                    <a:pt x="382" y="437"/>
                    <a:pt x="467" y="372"/>
                    <a:pt x="495" y="239"/>
                  </a:cubicBezTo>
                  <a:cubicBezTo>
                    <a:pt x="512" y="137"/>
                    <a:pt x="458" y="58"/>
                    <a:pt x="363" y="20"/>
                  </a:cubicBezTo>
                  <a:cubicBezTo>
                    <a:pt x="327" y="7"/>
                    <a:pt x="291"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5922925" y="1541300"/>
              <a:ext cx="12225" cy="11100"/>
            </a:xfrm>
            <a:custGeom>
              <a:avLst/>
              <a:gdLst/>
              <a:ahLst/>
              <a:cxnLst/>
              <a:rect l="l" t="t" r="r" b="b"/>
              <a:pathLst>
                <a:path w="489" h="444" extrusionOk="0">
                  <a:moveTo>
                    <a:pt x="277" y="0"/>
                  </a:moveTo>
                  <a:cubicBezTo>
                    <a:pt x="143" y="0"/>
                    <a:pt x="48" y="72"/>
                    <a:pt x="24" y="206"/>
                  </a:cubicBezTo>
                  <a:cubicBezTo>
                    <a:pt x="1" y="340"/>
                    <a:pt x="80" y="442"/>
                    <a:pt x="222" y="442"/>
                  </a:cubicBezTo>
                  <a:cubicBezTo>
                    <a:pt x="235" y="443"/>
                    <a:pt x="247" y="443"/>
                    <a:pt x="260" y="443"/>
                  </a:cubicBezTo>
                  <a:cubicBezTo>
                    <a:pt x="371" y="443"/>
                    <a:pt x="474" y="409"/>
                    <a:pt x="481" y="261"/>
                  </a:cubicBezTo>
                  <a:cubicBezTo>
                    <a:pt x="488" y="127"/>
                    <a:pt x="411" y="32"/>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603525" y="1555700"/>
              <a:ext cx="13625" cy="11250"/>
            </a:xfrm>
            <a:custGeom>
              <a:avLst/>
              <a:gdLst/>
              <a:ahLst/>
              <a:cxnLst/>
              <a:rect l="l" t="t" r="r" b="b"/>
              <a:pathLst>
                <a:path w="545" h="450" extrusionOk="0">
                  <a:moveTo>
                    <a:pt x="264" y="1"/>
                  </a:moveTo>
                  <a:cubicBezTo>
                    <a:pt x="182" y="1"/>
                    <a:pt x="120" y="68"/>
                    <a:pt x="80" y="150"/>
                  </a:cubicBezTo>
                  <a:cubicBezTo>
                    <a:pt x="1" y="284"/>
                    <a:pt x="73" y="378"/>
                    <a:pt x="197" y="426"/>
                  </a:cubicBezTo>
                  <a:cubicBezTo>
                    <a:pt x="235" y="442"/>
                    <a:pt x="270" y="450"/>
                    <a:pt x="304" y="450"/>
                  </a:cubicBezTo>
                  <a:cubicBezTo>
                    <a:pt x="382" y="450"/>
                    <a:pt x="447" y="405"/>
                    <a:pt x="498" y="322"/>
                  </a:cubicBezTo>
                  <a:cubicBezTo>
                    <a:pt x="545" y="189"/>
                    <a:pt x="473" y="95"/>
                    <a:pt x="364" y="31"/>
                  </a:cubicBezTo>
                  <a:cubicBezTo>
                    <a:pt x="328" y="10"/>
                    <a:pt x="294" y="1"/>
                    <a:pt x="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5998525" y="1621600"/>
              <a:ext cx="12025" cy="11475"/>
            </a:xfrm>
            <a:custGeom>
              <a:avLst/>
              <a:gdLst/>
              <a:ahLst/>
              <a:cxnLst/>
              <a:rect l="l" t="t" r="r" b="b"/>
              <a:pathLst>
                <a:path w="481" h="459" extrusionOk="0">
                  <a:moveTo>
                    <a:pt x="197" y="0"/>
                  </a:moveTo>
                  <a:cubicBezTo>
                    <a:pt x="40" y="40"/>
                    <a:pt x="0" y="151"/>
                    <a:pt x="32" y="293"/>
                  </a:cubicBezTo>
                  <a:cubicBezTo>
                    <a:pt x="54" y="390"/>
                    <a:pt x="127" y="458"/>
                    <a:pt x="221" y="458"/>
                  </a:cubicBezTo>
                  <a:cubicBezTo>
                    <a:pt x="226" y="458"/>
                    <a:pt x="231" y="458"/>
                    <a:pt x="236" y="458"/>
                  </a:cubicBezTo>
                  <a:cubicBezTo>
                    <a:pt x="378" y="442"/>
                    <a:pt x="480" y="348"/>
                    <a:pt x="473" y="206"/>
                  </a:cubicBezTo>
                  <a:cubicBezTo>
                    <a:pt x="457" y="65"/>
                    <a:pt x="338"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253400" y="1622650"/>
              <a:ext cx="13600" cy="11575"/>
            </a:xfrm>
            <a:custGeom>
              <a:avLst/>
              <a:gdLst/>
              <a:ahLst/>
              <a:cxnLst/>
              <a:rect l="l" t="t" r="r" b="b"/>
              <a:pathLst>
                <a:path w="544" h="463" extrusionOk="0">
                  <a:moveTo>
                    <a:pt x="267" y="1"/>
                  </a:moveTo>
                  <a:cubicBezTo>
                    <a:pt x="183" y="1"/>
                    <a:pt x="118" y="74"/>
                    <a:pt x="71" y="157"/>
                  </a:cubicBezTo>
                  <a:cubicBezTo>
                    <a:pt x="1" y="289"/>
                    <a:pt x="71" y="383"/>
                    <a:pt x="197" y="440"/>
                  </a:cubicBezTo>
                  <a:cubicBezTo>
                    <a:pt x="233" y="455"/>
                    <a:pt x="266" y="463"/>
                    <a:pt x="298" y="463"/>
                  </a:cubicBezTo>
                  <a:cubicBezTo>
                    <a:pt x="379" y="463"/>
                    <a:pt x="446" y="414"/>
                    <a:pt x="496" y="329"/>
                  </a:cubicBezTo>
                  <a:cubicBezTo>
                    <a:pt x="543" y="187"/>
                    <a:pt x="473" y="100"/>
                    <a:pt x="362" y="30"/>
                  </a:cubicBezTo>
                  <a:cubicBezTo>
                    <a:pt x="328" y="10"/>
                    <a:pt x="296" y="1"/>
                    <a:pt x="2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5903050" y="1688725"/>
              <a:ext cx="11650" cy="11475"/>
            </a:xfrm>
            <a:custGeom>
              <a:avLst/>
              <a:gdLst/>
              <a:ahLst/>
              <a:cxnLst/>
              <a:rect l="l" t="t" r="r" b="b"/>
              <a:pathLst>
                <a:path w="466" h="459" extrusionOk="0">
                  <a:moveTo>
                    <a:pt x="252" y="0"/>
                  </a:moveTo>
                  <a:cubicBezTo>
                    <a:pt x="110" y="0"/>
                    <a:pt x="8" y="55"/>
                    <a:pt x="1" y="197"/>
                  </a:cubicBezTo>
                  <a:cubicBezTo>
                    <a:pt x="1" y="323"/>
                    <a:pt x="25" y="458"/>
                    <a:pt x="189" y="458"/>
                  </a:cubicBezTo>
                  <a:cubicBezTo>
                    <a:pt x="196" y="458"/>
                    <a:pt x="202" y="458"/>
                    <a:pt x="208" y="458"/>
                  </a:cubicBezTo>
                  <a:cubicBezTo>
                    <a:pt x="327" y="458"/>
                    <a:pt x="427" y="389"/>
                    <a:pt x="450" y="261"/>
                  </a:cubicBezTo>
                  <a:cubicBezTo>
                    <a:pt x="465" y="127"/>
                    <a:pt x="378" y="40"/>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5333475" y="1706600"/>
              <a:ext cx="12000" cy="11475"/>
            </a:xfrm>
            <a:custGeom>
              <a:avLst/>
              <a:gdLst/>
              <a:ahLst/>
              <a:cxnLst/>
              <a:rect l="l" t="t" r="r" b="b"/>
              <a:pathLst>
                <a:path w="480" h="459" extrusionOk="0">
                  <a:moveTo>
                    <a:pt x="254" y="1"/>
                  </a:moveTo>
                  <a:cubicBezTo>
                    <a:pt x="248" y="1"/>
                    <a:pt x="242" y="1"/>
                    <a:pt x="236" y="1"/>
                  </a:cubicBezTo>
                  <a:cubicBezTo>
                    <a:pt x="110" y="1"/>
                    <a:pt x="0" y="81"/>
                    <a:pt x="8" y="215"/>
                  </a:cubicBezTo>
                  <a:cubicBezTo>
                    <a:pt x="15" y="349"/>
                    <a:pt x="110" y="427"/>
                    <a:pt x="229" y="459"/>
                  </a:cubicBezTo>
                  <a:cubicBezTo>
                    <a:pt x="361" y="427"/>
                    <a:pt x="455" y="341"/>
                    <a:pt x="465" y="215"/>
                  </a:cubicBezTo>
                  <a:cubicBezTo>
                    <a:pt x="479" y="79"/>
                    <a:pt x="380" y="1"/>
                    <a:pt x="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5681850" y="1499775"/>
              <a:ext cx="200" cy="450"/>
            </a:xfrm>
            <a:custGeom>
              <a:avLst/>
              <a:gdLst/>
              <a:ahLst/>
              <a:cxnLst/>
              <a:rect l="l" t="t" r="r" b="b"/>
              <a:pathLst>
                <a:path w="8" h="18" extrusionOk="0">
                  <a:moveTo>
                    <a:pt x="0" y="0"/>
                  </a:moveTo>
                  <a:cubicBezTo>
                    <a:pt x="0" y="0"/>
                    <a:pt x="0" y="8"/>
                    <a:pt x="8" y="17"/>
                  </a:cubicBezTo>
                  <a:lnTo>
                    <a:pt x="8" y="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5682025" y="1500200"/>
              <a:ext cx="12825" cy="11050"/>
            </a:xfrm>
            <a:custGeom>
              <a:avLst/>
              <a:gdLst/>
              <a:ahLst/>
              <a:cxnLst/>
              <a:rect l="l" t="t" r="r" b="b"/>
              <a:pathLst>
                <a:path w="513" h="442" extrusionOk="0">
                  <a:moveTo>
                    <a:pt x="1" y="0"/>
                  </a:moveTo>
                  <a:cubicBezTo>
                    <a:pt x="8" y="55"/>
                    <a:pt x="8" y="117"/>
                    <a:pt x="33" y="172"/>
                  </a:cubicBezTo>
                  <a:cubicBezTo>
                    <a:pt x="66" y="311"/>
                    <a:pt x="124" y="442"/>
                    <a:pt x="269" y="442"/>
                  </a:cubicBezTo>
                  <a:cubicBezTo>
                    <a:pt x="291" y="442"/>
                    <a:pt x="314" y="439"/>
                    <a:pt x="339" y="433"/>
                  </a:cubicBezTo>
                  <a:cubicBezTo>
                    <a:pt x="411" y="416"/>
                    <a:pt x="496" y="306"/>
                    <a:pt x="505" y="236"/>
                  </a:cubicBezTo>
                  <a:cubicBezTo>
                    <a:pt x="513" y="31"/>
                    <a:pt x="346" y="0"/>
                    <a:pt x="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7247150" y="1247525"/>
              <a:ext cx="13425" cy="11675"/>
            </a:xfrm>
            <a:custGeom>
              <a:avLst/>
              <a:gdLst/>
              <a:ahLst/>
              <a:cxnLst/>
              <a:rect l="l" t="t" r="r" b="b"/>
              <a:pathLst>
                <a:path w="537" h="467" extrusionOk="0">
                  <a:moveTo>
                    <a:pt x="290" y="0"/>
                  </a:moveTo>
                  <a:cubicBezTo>
                    <a:pt x="198" y="0"/>
                    <a:pt x="127" y="70"/>
                    <a:pt x="80" y="148"/>
                  </a:cubicBezTo>
                  <a:cubicBezTo>
                    <a:pt x="0" y="289"/>
                    <a:pt x="102" y="376"/>
                    <a:pt x="206" y="439"/>
                  </a:cubicBezTo>
                  <a:cubicBezTo>
                    <a:pt x="242" y="458"/>
                    <a:pt x="276" y="467"/>
                    <a:pt x="307" y="467"/>
                  </a:cubicBezTo>
                  <a:cubicBezTo>
                    <a:pt x="388" y="467"/>
                    <a:pt x="451" y="406"/>
                    <a:pt x="497" y="320"/>
                  </a:cubicBezTo>
                  <a:cubicBezTo>
                    <a:pt x="537" y="187"/>
                    <a:pt x="497" y="76"/>
                    <a:pt x="378" y="21"/>
                  </a:cubicBezTo>
                  <a:cubicBezTo>
                    <a:pt x="347" y="7"/>
                    <a:pt x="317"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5338175" y="1267875"/>
              <a:ext cx="11850" cy="11300"/>
            </a:xfrm>
            <a:custGeom>
              <a:avLst/>
              <a:gdLst/>
              <a:ahLst/>
              <a:cxnLst/>
              <a:rect l="l" t="t" r="r" b="b"/>
              <a:pathLst>
                <a:path w="474" h="452" extrusionOk="0">
                  <a:moveTo>
                    <a:pt x="235" y="1"/>
                  </a:moveTo>
                  <a:cubicBezTo>
                    <a:pt x="225" y="1"/>
                    <a:pt x="215" y="1"/>
                    <a:pt x="205" y="3"/>
                  </a:cubicBezTo>
                  <a:cubicBezTo>
                    <a:pt x="71" y="25"/>
                    <a:pt x="1" y="137"/>
                    <a:pt x="9" y="271"/>
                  </a:cubicBezTo>
                  <a:cubicBezTo>
                    <a:pt x="15" y="412"/>
                    <a:pt x="118" y="452"/>
                    <a:pt x="229" y="452"/>
                  </a:cubicBezTo>
                  <a:cubicBezTo>
                    <a:pt x="242" y="452"/>
                    <a:pt x="255" y="451"/>
                    <a:pt x="267" y="450"/>
                  </a:cubicBezTo>
                  <a:cubicBezTo>
                    <a:pt x="419" y="443"/>
                    <a:pt x="473" y="348"/>
                    <a:pt x="466" y="199"/>
                  </a:cubicBezTo>
                  <a:cubicBezTo>
                    <a:pt x="429" y="82"/>
                    <a:pt x="352" y="1"/>
                    <a:pt x="2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901750" y="1510025"/>
              <a:ext cx="11825" cy="8825"/>
            </a:xfrm>
            <a:custGeom>
              <a:avLst/>
              <a:gdLst/>
              <a:ahLst/>
              <a:cxnLst/>
              <a:rect l="l" t="t" r="r" b="b"/>
              <a:pathLst>
                <a:path w="473" h="353" extrusionOk="0">
                  <a:moveTo>
                    <a:pt x="267" y="1"/>
                  </a:moveTo>
                  <a:cubicBezTo>
                    <a:pt x="241" y="1"/>
                    <a:pt x="212" y="6"/>
                    <a:pt x="182" y="15"/>
                  </a:cubicBezTo>
                  <a:cubicBezTo>
                    <a:pt x="95" y="40"/>
                    <a:pt x="0" y="95"/>
                    <a:pt x="40" y="204"/>
                  </a:cubicBezTo>
                  <a:cubicBezTo>
                    <a:pt x="69" y="302"/>
                    <a:pt x="137" y="352"/>
                    <a:pt x="227" y="352"/>
                  </a:cubicBezTo>
                  <a:cubicBezTo>
                    <a:pt x="254" y="352"/>
                    <a:pt x="283" y="348"/>
                    <a:pt x="314" y="339"/>
                  </a:cubicBezTo>
                  <a:cubicBezTo>
                    <a:pt x="401" y="316"/>
                    <a:pt x="473" y="269"/>
                    <a:pt x="448" y="150"/>
                  </a:cubicBezTo>
                  <a:cubicBezTo>
                    <a:pt x="412" y="48"/>
                    <a:pt x="350" y="1"/>
                    <a:pt x="2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7275475" y="1371100"/>
              <a:ext cx="11850" cy="8875"/>
            </a:xfrm>
            <a:custGeom>
              <a:avLst/>
              <a:gdLst/>
              <a:ahLst/>
              <a:cxnLst/>
              <a:rect l="l" t="t" r="r" b="b"/>
              <a:pathLst>
                <a:path w="474" h="355" extrusionOk="0">
                  <a:moveTo>
                    <a:pt x="214" y="0"/>
                  </a:moveTo>
                  <a:cubicBezTo>
                    <a:pt x="146" y="0"/>
                    <a:pt x="83" y="29"/>
                    <a:pt x="56" y="100"/>
                  </a:cubicBezTo>
                  <a:cubicBezTo>
                    <a:pt x="1" y="252"/>
                    <a:pt x="88" y="337"/>
                    <a:pt x="230" y="354"/>
                  </a:cubicBezTo>
                  <a:cubicBezTo>
                    <a:pt x="237" y="354"/>
                    <a:pt x="243" y="354"/>
                    <a:pt x="250" y="354"/>
                  </a:cubicBezTo>
                  <a:cubicBezTo>
                    <a:pt x="342" y="354"/>
                    <a:pt x="414" y="307"/>
                    <a:pt x="451" y="212"/>
                  </a:cubicBezTo>
                  <a:cubicBezTo>
                    <a:pt x="473" y="93"/>
                    <a:pt x="396" y="38"/>
                    <a:pt x="301" y="15"/>
                  </a:cubicBezTo>
                  <a:cubicBezTo>
                    <a:pt x="273" y="6"/>
                    <a:pt x="243" y="0"/>
                    <a:pt x="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595450" y="1520700"/>
              <a:ext cx="11275" cy="10425"/>
            </a:xfrm>
            <a:custGeom>
              <a:avLst/>
              <a:gdLst/>
              <a:ahLst/>
              <a:cxnLst/>
              <a:rect l="l" t="t" r="r" b="b"/>
              <a:pathLst>
                <a:path w="451" h="417" extrusionOk="0">
                  <a:moveTo>
                    <a:pt x="268" y="0"/>
                  </a:moveTo>
                  <a:cubicBezTo>
                    <a:pt x="253" y="0"/>
                    <a:pt x="237" y="2"/>
                    <a:pt x="222" y="6"/>
                  </a:cubicBezTo>
                  <a:cubicBezTo>
                    <a:pt x="95" y="38"/>
                    <a:pt x="1" y="125"/>
                    <a:pt x="33" y="267"/>
                  </a:cubicBezTo>
                  <a:cubicBezTo>
                    <a:pt x="57" y="369"/>
                    <a:pt x="135" y="408"/>
                    <a:pt x="237" y="416"/>
                  </a:cubicBezTo>
                  <a:cubicBezTo>
                    <a:pt x="371" y="361"/>
                    <a:pt x="450" y="274"/>
                    <a:pt x="426" y="133"/>
                  </a:cubicBezTo>
                  <a:cubicBezTo>
                    <a:pt x="413" y="47"/>
                    <a:pt x="345" y="0"/>
                    <a:pt x="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7127675" y="1380675"/>
              <a:ext cx="11275" cy="8725"/>
            </a:xfrm>
            <a:custGeom>
              <a:avLst/>
              <a:gdLst/>
              <a:ahLst/>
              <a:cxnLst/>
              <a:rect l="l" t="t" r="r" b="b"/>
              <a:pathLst>
                <a:path w="451" h="349" extrusionOk="0">
                  <a:moveTo>
                    <a:pt x="205" y="1"/>
                  </a:moveTo>
                  <a:cubicBezTo>
                    <a:pt x="110" y="1"/>
                    <a:pt x="25" y="58"/>
                    <a:pt x="16" y="160"/>
                  </a:cubicBezTo>
                  <a:cubicBezTo>
                    <a:pt x="1" y="269"/>
                    <a:pt x="72" y="324"/>
                    <a:pt x="214" y="349"/>
                  </a:cubicBezTo>
                  <a:cubicBezTo>
                    <a:pt x="261" y="316"/>
                    <a:pt x="386" y="294"/>
                    <a:pt x="403" y="237"/>
                  </a:cubicBezTo>
                  <a:cubicBezTo>
                    <a:pt x="450" y="88"/>
                    <a:pt x="346" y="1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7031025" y="1227375"/>
              <a:ext cx="11075" cy="8500"/>
            </a:xfrm>
            <a:custGeom>
              <a:avLst/>
              <a:gdLst/>
              <a:ahLst/>
              <a:cxnLst/>
              <a:rect l="l" t="t" r="r" b="b"/>
              <a:pathLst>
                <a:path w="443" h="340" extrusionOk="0">
                  <a:moveTo>
                    <a:pt x="287" y="1"/>
                  </a:moveTo>
                  <a:cubicBezTo>
                    <a:pt x="281" y="1"/>
                    <a:pt x="275" y="1"/>
                    <a:pt x="269" y="1"/>
                  </a:cubicBezTo>
                  <a:cubicBezTo>
                    <a:pt x="182" y="17"/>
                    <a:pt x="65" y="64"/>
                    <a:pt x="48" y="119"/>
                  </a:cubicBezTo>
                  <a:cubicBezTo>
                    <a:pt x="1" y="275"/>
                    <a:pt x="120" y="340"/>
                    <a:pt x="254" y="340"/>
                  </a:cubicBezTo>
                  <a:cubicBezTo>
                    <a:pt x="356" y="340"/>
                    <a:pt x="426" y="275"/>
                    <a:pt x="443" y="173"/>
                  </a:cubicBezTo>
                  <a:cubicBezTo>
                    <a:pt x="434" y="70"/>
                    <a:pt x="378" y="1"/>
                    <a:pt x="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5716275" y="1564525"/>
              <a:ext cx="8475" cy="9900"/>
            </a:xfrm>
            <a:custGeom>
              <a:avLst/>
              <a:gdLst/>
              <a:ahLst/>
              <a:cxnLst/>
              <a:rect l="l" t="t" r="r" b="b"/>
              <a:pathLst>
                <a:path w="339" h="396" extrusionOk="0">
                  <a:moveTo>
                    <a:pt x="158" y="0"/>
                  </a:moveTo>
                  <a:cubicBezTo>
                    <a:pt x="57" y="0"/>
                    <a:pt x="0" y="69"/>
                    <a:pt x="0" y="175"/>
                  </a:cubicBezTo>
                  <a:cubicBezTo>
                    <a:pt x="0" y="282"/>
                    <a:pt x="35" y="396"/>
                    <a:pt x="145" y="396"/>
                  </a:cubicBezTo>
                  <a:cubicBezTo>
                    <a:pt x="163" y="396"/>
                    <a:pt x="182" y="393"/>
                    <a:pt x="205" y="386"/>
                  </a:cubicBezTo>
                  <a:cubicBezTo>
                    <a:pt x="269" y="371"/>
                    <a:pt x="307" y="262"/>
                    <a:pt x="339" y="214"/>
                  </a:cubicBezTo>
                  <a:cubicBezTo>
                    <a:pt x="324" y="80"/>
                    <a:pt x="276" y="1"/>
                    <a:pt x="174" y="1"/>
                  </a:cubicBezTo>
                  <a:cubicBezTo>
                    <a:pt x="169" y="0"/>
                    <a:pt x="163"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5740700" y="1615675"/>
              <a:ext cx="11375" cy="8550"/>
            </a:xfrm>
            <a:custGeom>
              <a:avLst/>
              <a:gdLst/>
              <a:ahLst/>
              <a:cxnLst/>
              <a:rect l="l" t="t" r="r" b="b"/>
              <a:pathLst>
                <a:path w="455" h="342" extrusionOk="0">
                  <a:moveTo>
                    <a:pt x="297" y="1"/>
                  </a:moveTo>
                  <a:cubicBezTo>
                    <a:pt x="293" y="1"/>
                    <a:pt x="288" y="1"/>
                    <a:pt x="284" y="1"/>
                  </a:cubicBezTo>
                  <a:cubicBezTo>
                    <a:pt x="197" y="11"/>
                    <a:pt x="70" y="48"/>
                    <a:pt x="48" y="113"/>
                  </a:cubicBezTo>
                  <a:cubicBezTo>
                    <a:pt x="0" y="254"/>
                    <a:pt x="110" y="332"/>
                    <a:pt x="252" y="341"/>
                  </a:cubicBezTo>
                  <a:cubicBezTo>
                    <a:pt x="346" y="341"/>
                    <a:pt x="416" y="285"/>
                    <a:pt x="433" y="222"/>
                  </a:cubicBezTo>
                  <a:cubicBezTo>
                    <a:pt x="455" y="73"/>
                    <a:pt x="385" y="1"/>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5356475" y="1492500"/>
              <a:ext cx="8275" cy="10100"/>
            </a:xfrm>
            <a:custGeom>
              <a:avLst/>
              <a:gdLst/>
              <a:ahLst/>
              <a:cxnLst/>
              <a:rect l="l" t="t" r="r" b="b"/>
              <a:pathLst>
                <a:path w="331" h="404" extrusionOk="0">
                  <a:moveTo>
                    <a:pt x="166" y="0"/>
                  </a:moveTo>
                  <a:cubicBezTo>
                    <a:pt x="64" y="0"/>
                    <a:pt x="0" y="80"/>
                    <a:pt x="0" y="182"/>
                  </a:cubicBezTo>
                  <a:cubicBezTo>
                    <a:pt x="0" y="296"/>
                    <a:pt x="35" y="404"/>
                    <a:pt x="148" y="404"/>
                  </a:cubicBezTo>
                  <a:cubicBezTo>
                    <a:pt x="167" y="404"/>
                    <a:pt x="189" y="400"/>
                    <a:pt x="214" y="393"/>
                  </a:cubicBezTo>
                  <a:cubicBezTo>
                    <a:pt x="269" y="378"/>
                    <a:pt x="308" y="261"/>
                    <a:pt x="331" y="214"/>
                  </a:cubicBezTo>
                  <a:cubicBezTo>
                    <a:pt x="323" y="72"/>
                    <a:pt x="269" y="0"/>
                    <a:pt x="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5729275" y="1504300"/>
              <a:ext cx="8650" cy="12650"/>
            </a:xfrm>
            <a:custGeom>
              <a:avLst/>
              <a:gdLst/>
              <a:ahLst/>
              <a:cxnLst/>
              <a:rect l="l" t="t" r="r" b="b"/>
              <a:pathLst>
                <a:path w="346" h="506" extrusionOk="0">
                  <a:moveTo>
                    <a:pt x="117" y="1"/>
                  </a:moveTo>
                  <a:cubicBezTo>
                    <a:pt x="117" y="1"/>
                    <a:pt x="47" y="95"/>
                    <a:pt x="47" y="142"/>
                  </a:cubicBezTo>
                  <a:cubicBezTo>
                    <a:pt x="47" y="292"/>
                    <a:pt x="0" y="481"/>
                    <a:pt x="236" y="505"/>
                  </a:cubicBezTo>
                  <a:cubicBezTo>
                    <a:pt x="268" y="505"/>
                    <a:pt x="306" y="426"/>
                    <a:pt x="346" y="379"/>
                  </a:cubicBezTo>
                  <a:cubicBezTo>
                    <a:pt x="316" y="229"/>
                    <a:pt x="283" y="72"/>
                    <a:pt x="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7088900" y="1251375"/>
              <a:ext cx="11450" cy="8375"/>
            </a:xfrm>
            <a:custGeom>
              <a:avLst/>
              <a:gdLst/>
              <a:ahLst/>
              <a:cxnLst/>
              <a:rect l="l" t="t" r="r" b="b"/>
              <a:pathLst>
                <a:path w="458" h="335" extrusionOk="0">
                  <a:moveTo>
                    <a:pt x="204" y="1"/>
                  </a:moveTo>
                  <a:cubicBezTo>
                    <a:pt x="143" y="1"/>
                    <a:pt x="84" y="25"/>
                    <a:pt x="48" y="88"/>
                  </a:cubicBezTo>
                  <a:cubicBezTo>
                    <a:pt x="0" y="175"/>
                    <a:pt x="32" y="270"/>
                    <a:pt x="119" y="307"/>
                  </a:cubicBezTo>
                  <a:cubicBezTo>
                    <a:pt x="156" y="325"/>
                    <a:pt x="194" y="334"/>
                    <a:pt x="229" y="334"/>
                  </a:cubicBezTo>
                  <a:cubicBezTo>
                    <a:pt x="307" y="334"/>
                    <a:pt x="378" y="292"/>
                    <a:pt x="426" y="205"/>
                  </a:cubicBezTo>
                  <a:cubicBezTo>
                    <a:pt x="458" y="96"/>
                    <a:pt x="386" y="41"/>
                    <a:pt x="291" y="16"/>
                  </a:cubicBezTo>
                  <a:cubicBezTo>
                    <a:pt x="263" y="6"/>
                    <a:pt x="2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061125" y="1511550"/>
              <a:ext cx="8850" cy="10125"/>
            </a:xfrm>
            <a:custGeom>
              <a:avLst/>
              <a:gdLst/>
              <a:ahLst/>
              <a:cxnLst/>
              <a:rect l="l" t="t" r="r" b="b"/>
              <a:pathLst>
                <a:path w="354" h="405" extrusionOk="0">
                  <a:moveTo>
                    <a:pt x="166" y="0"/>
                  </a:moveTo>
                  <a:cubicBezTo>
                    <a:pt x="82" y="0"/>
                    <a:pt x="37" y="72"/>
                    <a:pt x="22" y="151"/>
                  </a:cubicBezTo>
                  <a:cubicBezTo>
                    <a:pt x="0" y="281"/>
                    <a:pt x="21" y="404"/>
                    <a:pt x="182" y="404"/>
                  </a:cubicBezTo>
                  <a:cubicBezTo>
                    <a:pt x="186" y="404"/>
                    <a:pt x="191" y="404"/>
                    <a:pt x="196" y="404"/>
                  </a:cubicBezTo>
                  <a:cubicBezTo>
                    <a:pt x="298" y="404"/>
                    <a:pt x="346" y="317"/>
                    <a:pt x="353" y="215"/>
                  </a:cubicBezTo>
                  <a:cubicBezTo>
                    <a:pt x="353" y="121"/>
                    <a:pt x="315" y="34"/>
                    <a:pt x="221" y="9"/>
                  </a:cubicBezTo>
                  <a:cubicBezTo>
                    <a:pt x="201" y="3"/>
                    <a:pt x="183" y="0"/>
                    <a:pt x="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7122150" y="1433500"/>
              <a:ext cx="9900" cy="7450"/>
            </a:xfrm>
            <a:custGeom>
              <a:avLst/>
              <a:gdLst/>
              <a:ahLst/>
              <a:cxnLst/>
              <a:rect l="l" t="t" r="r" b="b"/>
              <a:pathLst>
                <a:path w="396" h="298" extrusionOk="0">
                  <a:moveTo>
                    <a:pt x="236" y="0"/>
                  </a:moveTo>
                  <a:cubicBezTo>
                    <a:pt x="216" y="0"/>
                    <a:pt x="195" y="2"/>
                    <a:pt x="174" y="6"/>
                  </a:cubicBezTo>
                  <a:cubicBezTo>
                    <a:pt x="80" y="23"/>
                    <a:pt x="1" y="78"/>
                    <a:pt x="25" y="187"/>
                  </a:cubicBezTo>
                  <a:cubicBezTo>
                    <a:pt x="43" y="262"/>
                    <a:pt x="105" y="297"/>
                    <a:pt x="173" y="297"/>
                  </a:cubicBezTo>
                  <a:cubicBezTo>
                    <a:pt x="192" y="297"/>
                    <a:pt x="211" y="295"/>
                    <a:pt x="229" y="289"/>
                  </a:cubicBezTo>
                  <a:cubicBezTo>
                    <a:pt x="324" y="259"/>
                    <a:pt x="388" y="202"/>
                    <a:pt x="395" y="108"/>
                  </a:cubicBezTo>
                  <a:cubicBezTo>
                    <a:pt x="365" y="24"/>
                    <a:pt x="303"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7251100" y="1295075"/>
              <a:ext cx="11050" cy="7750"/>
            </a:xfrm>
            <a:custGeom>
              <a:avLst/>
              <a:gdLst/>
              <a:ahLst/>
              <a:cxnLst/>
              <a:rect l="l" t="t" r="r" b="b"/>
              <a:pathLst>
                <a:path w="442" h="310" extrusionOk="0">
                  <a:moveTo>
                    <a:pt x="198" y="0"/>
                  </a:moveTo>
                  <a:cubicBezTo>
                    <a:pt x="114" y="0"/>
                    <a:pt x="47" y="41"/>
                    <a:pt x="31" y="128"/>
                  </a:cubicBezTo>
                  <a:cubicBezTo>
                    <a:pt x="1" y="237"/>
                    <a:pt x="78" y="300"/>
                    <a:pt x="173" y="307"/>
                  </a:cubicBezTo>
                  <a:cubicBezTo>
                    <a:pt x="183" y="309"/>
                    <a:pt x="195" y="309"/>
                    <a:pt x="207" y="309"/>
                  </a:cubicBezTo>
                  <a:cubicBezTo>
                    <a:pt x="282" y="309"/>
                    <a:pt x="389" y="285"/>
                    <a:pt x="401" y="245"/>
                  </a:cubicBezTo>
                  <a:cubicBezTo>
                    <a:pt x="441" y="118"/>
                    <a:pt x="339" y="41"/>
                    <a:pt x="220" y="1"/>
                  </a:cubicBezTo>
                  <a:cubicBezTo>
                    <a:pt x="213" y="1"/>
                    <a:pt x="205" y="0"/>
                    <a:pt x="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7042275" y="1327900"/>
              <a:ext cx="10225" cy="7675"/>
            </a:xfrm>
            <a:custGeom>
              <a:avLst/>
              <a:gdLst/>
              <a:ahLst/>
              <a:cxnLst/>
              <a:rect l="l" t="t" r="r" b="b"/>
              <a:pathLst>
                <a:path w="409" h="307" extrusionOk="0">
                  <a:moveTo>
                    <a:pt x="169" y="1"/>
                  </a:moveTo>
                  <a:cubicBezTo>
                    <a:pt x="101" y="1"/>
                    <a:pt x="41" y="28"/>
                    <a:pt x="23" y="98"/>
                  </a:cubicBezTo>
                  <a:cubicBezTo>
                    <a:pt x="0" y="200"/>
                    <a:pt x="87" y="262"/>
                    <a:pt x="182" y="294"/>
                  </a:cubicBezTo>
                  <a:cubicBezTo>
                    <a:pt x="203" y="302"/>
                    <a:pt x="224" y="306"/>
                    <a:pt x="244" y="306"/>
                  </a:cubicBezTo>
                  <a:cubicBezTo>
                    <a:pt x="305" y="306"/>
                    <a:pt x="358" y="270"/>
                    <a:pt x="393" y="200"/>
                  </a:cubicBezTo>
                  <a:cubicBezTo>
                    <a:pt x="409" y="81"/>
                    <a:pt x="331" y="33"/>
                    <a:pt x="244" y="11"/>
                  </a:cubicBezTo>
                  <a:cubicBezTo>
                    <a:pt x="219" y="4"/>
                    <a:pt x="194"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6249500" y="1476550"/>
              <a:ext cx="10400" cy="7800"/>
            </a:xfrm>
            <a:custGeom>
              <a:avLst/>
              <a:gdLst/>
              <a:ahLst/>
              <a:cxnLst/>
              <a:rect l="l" t="t" r="r" b="b"/>
              <a:pathLst>
                <a:path w="416" h="312" extrusionOk="0">
                  <a:moveTo>
                    <a:pt x="292" y="0"/>
                  </a:moveTo>
                  <a:cubicBezTo>
                    <a:pt x="104" y="0"/>
                    <a:pt x="36" y="48"/>
                    <a:pt x="15" y="143"/>
                  </a:cubicBezTo>
                  <a:cubicBezTo>
                    <a:pt x="0" y="233"/>
                    <a:pt x="49" y="312"/>
                    <a:pt x="136" y="312"/>
                  </a:cubicBezTo>
                  <a:cubicBezTo>
                    <a:pt x="147" y="312"/>
                    <a:pt x="159" y="310"/>
                    <a:pt x="172" y="308"/>
                  </a:cubicBezTo>
                  <a:cubicBezTo>
                    <a:pt x="251" y="293"/>
                    <a:pt x="346" y="221"/>
                    <a:pt x="369" y="151"/>
                  </a:cubicBezTo>
                  <a:cubicBezTo>
                    <a:pt x="416" y="39"/>
                    <a:pt x="321" y="2"/>
                    <a:pt x="346" y="2"/>
                  </a:cubicBezTo>
                  <a:cubicBezTo>
                    <a:pt x="327" y="1"/>
                    <a:pt x="309" y="0"/>
                    <a:pt x="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313825" y="1559225"/>
              <a:ext cx="10975" cy="7700"/>
            </a:xfrm>
            <a:custGeom>
              <a:avLst/>
              <a:gdLst/>
              <a:ahLst/>
              <a:cxnLst/>
              <a:rect l="l" t="t" r="r" b="b"/>
              <a:pathLst>
                <a:path w="439" h="308" extrusionOk="0">
                  <a:moveTo>
                    <a:pt x="164" y="0"/>
                  </a:moveTo>
                  <a:cubicBezTo>
                    <a:pt x="76" y="0"/>
                    <a:pt x="1" y="77"/>
                    <a:pt x="45" y="173"/>
                  </a:cubicBezTo>
                  <a:cubicBezTo>
                    <a:pt x="77" y="237"/>
                    <a:pt x="172" y="268"/>
                    <a:pt x="219" y="307"/>
                  </a:cubicBezTo>
                  <a:cubicBezTo>
                    <a:pt x="336" y="275"/>
                    <a:pt x="438" y="252"/>
                    <a:pt x="376" y="133"/>
                  </a:cubicBezTo>
                  <a:cubicBezTo>
                    <a:pt x="344" y="71"/>
                    <a:pt x="249" y="16"/>
                    <a:pt x="179" y="1"/>
                  </a:cubicBezTo>
                  <a:cubicBezTo>
                    <a:pt x="174" y="1"/>
                    <a:pt x="169"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7079450" y="1267125"/>
              <a:ext cx="5925" cy="6100"/>
            </a:xfrm>
            <a:custGeom>
              <a:avLst/>
              <a:gdLst/>
              <a:ahLst/>
              <a:cxnLst/>
              <a:rect l="l" t="t" r="r" b="b"/>
              <a:pathLst>
                <a:path w="237" h="244" extrusionOk="0">
                  <a:moveTo>
                    <a:pt x="142" y="1"/>
                  </a:moveTo>
                  <a:cubicBezTo>
                    <a:pt x="95" y="25"/>
                    <a:pt x="25" y="40"/>
                    <a:pt x="8" y="80"/>
                  </a:cubicBezTo>
                  <a:cubicBezTo>
                    <a:pt x="0" y="120"/>
                    <a:pt x="33" y="206"/>
                    <a:pt x="65" y="229"/>
                  </a:cubicBezTo>
                  <a:cubicBezTo>
                    <a:pt x="87" y="239"/>
                    <a:pt x="109" y="243"/>
                    <a:pt x="129" y="243"/>
                  </a:cubicBezTo>
                  <a:cubicBezTo>
                    <a:pt x="192" y="243"/>
                    <a:pt x="237" y="197"/>
                    <a:pt x="237" y="120"/>
                  </a:cubicBezTo>
                  <a:cubicBezTo>
                    <a:pt x="237" y="80"/>
                    <a:pt x="174" y="40"/>
                    <a:pt x="1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7074925" y="1286525"/>
              <a:ext cx="6150" cy="6050"/>
            </a:xfrm>
            <a:custGeom>
              <a:avLst/>
              <a:gdLst/>
              <a:ahLst/>
              <a:cxnLst/>
              <a:rect l="l" t="t" r="r" b="b"/>
              <a:pathLst>
                <a:path w="246" h="242" extrusionOk="0">
                  <a:moveTo>
                    <a:pt x="111" y="0"/>
                  </a:moveTo>
                  <a:cubicBezTo>
                    <a:pt x="56" y="0"/>
                    <a:pt x="12" y="41"/>
                    <a:pt x="0" y="114"/>
                  </a:cubicBezTo>
                  <a:cubicBezTo>
                    <a:pt x="0" y="154"/>
                    <a:pt x="57" y="194"/>
                    <a:pt x="87" y="241"/>
                  </a:cubicBezTo>
                  <a:cubicBezTo>
                    <a:pt x="134" y="217"/>
                    <a:pt x="214" y="209"/>
                    <a:pt x="229" y="169"/>
                  </a:cubicBezTo>
                  <a:cubicBezTo>
                    <a:pt x="246" y="130"/>
                    <a:pt x="214" y="45"/>
                    <a:pt x="181" y="20"/>
                  </a:cubicBezTo>
                  <a:cubicBezTo>
                    <a:pt x="157" y="7"/>
                    <a:pt x="133"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7083975" y="1348875"/>
              <a:ext cx="6750" cy="5675"/>
            </a:xfrm>
            <a:custGeom>
              <a:avLst/>
              <a:gdLst/>
              <a:ahLst/>
              <a:cxnLst/>
              <a:rect l="l" t="t" r="r" b="b"/>
              <a:pathLst>
                <a:path w="270" h="227" extrusionOk="0">
                  <a:moveTo>
                    <a:pt x="169" y="0"/>
                  </a:moveTo>
                  <a:cubicBezTo>
                    <a:pt x="128" y="0"/>
                    <a:pt x="74" y="15"/>
                    <a:pt x="56" y="37"/>
                  </a:cubicBezTo>
                  <a:cubicBezTo>
                    <a:pt x="1" y="124"/>
                    <a:pt x="33" y="203"/>
                    <a:pt x="135" y="226"/>
                  </a:cubicBezTo>
                  <a:cubicBezTo>
                    <a:pt x="138" y="227"/>
                    <a:pt x="140" y="227"/>
                    <a:pt x="143" y="227"/>
                  </a:cubicBezTo>
                  <a:cubicBezTo>
                    <a:pt x="181" y="227"/>
                    <a:pt x="225" y="177"/>
                    <a:pt x="269" y="156"/>
                  </a:cubicBezTo>
                  <a:cubicBezTo>
                    <a:pt x="252" y="101"/>
                    <a:pt x="245" y="30"/>
                    <a:pt x="205" y="7"/>
                  </a:cubicBezTo>
                  <a:cubicBezTo>
                    <a:pt x="197" y="2"/>
                    <a:pt x="184" y="0"/>
                    <a:pt x="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7136400" y="1348400"/>
              <a:ext cx="6850" cy="5800"/>
            </a:xfrm>
            <a:custGeom>
              <a:avLst/>
              <a:gdLst/>
              <a:ahLst/>
              <a:cxnLst/>
              <a:rect l="l" t="t" r="r" b="b"/>
              <a:pathLst>
                <a:path w="274" h="232" extrusionOk="0">
                  <a:moveTo>
                    <a:pt x="164" y="0"/>
                  </a:moveTo>
                  <a:cubicBezTo>
                    <a:pt x="115" y="0"/>
                    <a:pt x="43" y="30"/>
                    <a:pt x="30" y="64"/>
                  </a:cubicBezTo>
                  <a:cubicBezTo>
                    <a:pt x="0" y="159"/>
                    <a:pt x="45" y="232"/>
                    <a:pt x="137" y="232"/>
                  </a:cubicBezTo>
                  <a:cubicBezTo>
                    <a:pt x="146" y="232"/>
                    <a:pt x="154" y="231"/>
                    <a:pt x="164" y="230"/>
                  </a:cubicBezTo>
                  <a:cubicBezTo>
                    <a:pt x="203" y="230"/>
                    <a:pt x="234" y="158"/>
                    <a:pt x="273" y="120"/>
                  </a:cubicBezTo>
                  <a:cubicBezTo>
                    <a:pt x="243" y="81"/>
                    <a:pt x="211" y="9"/>
                    <a:pt x="179" y="1"/>
                  </a:cubicBezTo>
                  <a:cubicBezTo>
                    <a:pt x="174" y="1"/>
                    <a:pt x="169"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7165850" y="1419075"/>
              <a:ext cx="10125" cy="6750"/>
            </a:xfrm>
            <a:custGeom>
              <a:avLst/>
              <a:gdLst/>
              <a:ahLst/>
              <a:cxnLst/>
              <a:rect l="l" t="t" r="r" b="b"/>
              <a:pathLst>
                <a:path w="405" h="270" extrusionOk="0">
                  <a:moveTo>
                    <a:pt x="244" y="0"/>
                  </a:moveTo>
                  <a:cubicBezTo>
                    <a:pt x="239" y="0"/>
                    <a:pt x="234" y="1"/>
                    <a:pt x="229" y="1"/>
                  </a:cubicBezTo>
                  <a:cubicBezTo>
                    <a:pt x="152" y="9"/>
                    <a:pt x="80" y="63"/>
                    <a:pt x="10" y="111"/>
                  </a:cubicBezTo>
                  <a:cubicBezTo>
                    <a:pt x="0" y="118"/>
                    <a:pt x="40" y="205"/>
                    <a:pt x="65" y="269"/>
                  </a:cubicBezTo>
                  <a:cubicBezTo>
                    <a:pt x="152" y="230"/>
                    <a:pt x="246" y="213"/>
                    <a:pt x="308" y="150"/>
                  </a:cubicBezTo>
                  <a:cubicBezTo>
                    <a:pt x="405" y="61"/>
                    <a:pt x="332" y="0"/>
                    <a:pt x="2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7137500" y="1444650"/>
              <a:ext cx="6175" cy="5975"/>
            </a:xfrm>
            <a:custGeom>
              <a:avLst/>
              <a:gdLst/>
              <a:ahLst/>
              <a:cxnLst/>
              <a:rect l="l" t="t" r="r" b="b"/>
              <a:pathLst>
                <a:path w="247" h="239" extrusionOk="0">
                  <a:moveTo>
                    <a:pt x="105" y="0"/>
                  </a:moveTo>
                  <a:cubicBezTo>
                    <a:pt x="50" y="0"/>
                    <a:pt x="7" y="41"/>
                    <a:pt x="1" y="112"/>
                  </a:cubicBezTo>
                  <a:cubicBezTo>
                    <a:pt x="1" y="151"/>
                    <a:pt x="57" y="199"/>
                    <a:pt x="88" y="238"/>
                  </a:cubicBezTo>
                  <a:cubicBezTo>
                    <a:pt x="135" y="214"/>
                    <a:pt x="214" y="206"/>
                    <a:pt x="229" y="167"/>
                  </a:cubicBezTo>
                  <a:cubicBezTo>
                    <a:pt x="246" y="127"/>
                    <a:pt x="214" y="40"/>
                    <a:pt x="182" y="25"/>
                  </a:cubicBezTo>
                  <a:cubicBezTo>
                    <a:pt x="155" y="8"/>
                    <a:pt x="129" y="0"/>
                    <a:pt x="1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7136750" y="1459000"/>
              <a:ext cx="6675" cy="5575"/>
            </a:xfrm>
            <a:custGeom>
              <a:avLst/>
              <a:gdLst/>
              <a:ahLst/>
              <a:cxnLst/>
              <a:rect l="l" t="t" r="r" b="b"/>
              <a:pathLst>
                <a:path w="267" h="223" extrusionOk="0">
                  <a:moveTo>
                    <a:pt x="165" y="0"/>
                  </a:moveTo>
                  <a:cubicBezTo>
                    <a:pt x="124" y="0"/>
                    <a:pt x="71" y="19"/>
                    <a:pt x="55" y="42"/>
                  </a:cubicBezTo>
                  <a:cubicBezTo>
                    <a:pt x="0" y="120"/>
                    <a:pt x="31" y="207"/>
                    <a:pt x="135" y="222"/>
                  </a:cubicBezTo>
                  <a:cubicBezTo>
                    <a:pt x="137" y="222"/>
                    <a:pt x="139" y="223"/>
                    <a:pt x="142" y="223"/>
                  </a:cubicBezTo>
                  <a:cubicBezTo>
                    <a:pt x="173" y="223"/>
                    <a:pt x="223" y="173"/>
                    <a:pt x="267" y="152"/>
                  </a:cubicBezTo>
                  <a:cubicBezTo>
                    <a:pt x="244" y="105"/>
                    <a:pt x="244" y="25"/>
                    <a:pt x="204" y="10"/>
                  </a:cubicBezTo>
                  <a:cubicBezTo>
                    <a:pt x="195" y="3"/>
                    <a:pt x="181" y="0"/>
                    <a:pt x="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5414525" y="1478025"/>
              <a:ext cx="6725" cy="5675"/>
            </a:xfrm>
            <a:custGeom>
              <a:avLst/>
              <a:gdLst/>
              <a:ahLst/>
              <a:cxnLst/>
              <a:rect l="l" t="t" r="r" b="b"/>
              <a:pathLst>
                <a:path w="269" h="227" extrusionOk="0">
                  <a:moveTo>
                    <a:pt x="168" y="0"/>
                  </a:moveTo>
                  <a:cubicBezTo>
                    <a:pt x="125" y="0"/>
                    <a:pt x="67" y="21"/>
                    <a:pt x="48" y="52"/>
                  </a:cubicBezTo>
                  <a:cubicBezTo>
                    <a:pt x="0" y="139"/>
                    <a:pt x="33" y="217"/>
                    <a:pt x="142" y="226"/>
                  </a:cubicBezTo>
                  <a:cubicBezTo>
                    <a:pt x="144" y="226"/>
                    <a:pt x="146" y="227"/>
                    <a:pt x="149" y="227"/>
                  </a:cubicBezTo>
                  <a:cubicBezTo>
                    <a:pt x="186" y="227"/>
                    <a:pt x="224" y="168"/>
                    <a:pt x="269" y="139"/>
                  </a:cubicBezTo>
                  <a:cubicBezTo>
                    <a:pt x="246" y="92"/>
                    <a:pt x="237" y="12"/>
                    <a:pt x="199" y="5"/>
                  </a:cubicBezTo>
                  <a:cubicBezTo>
                    <a:pt x="190" y="2"/>
                    <a:pt x="180"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5443850" y="1482675"/>
              <a:ext cx="5925" cy="5850"/>
            </a:xfrm>
            <a:custGeom>
              <a:avLst/>
              <a:gdLst/>
              <a:ahLst/>
              <a:cxnLst/>
              <a:rect l="l" t="t" r="r" b="b"/>
              <a:pathLst>
                <a:path w="237" h="234" extrusionOk="0">
                  <a:moveTo>
                    <a:pt x="142" y="0"/>
                  </a:moveTo>
                  <a:cubicBezTo>
                    <a:pt x="95" y="23"/>
                    <a:pt x="25" y="40"/>
                    <a:pt x="8" y="78"/>
                  </a:cubicBezTo>
                  <a:cubicBezTo>
                    <a:pt x="1" y="117"/>
                    <a:pt x="33" y="204"/>
                    <a:pt x="65" y="219"/>
                  </a:cubicBezTo>
                  <a:cubicBezTo>
                    <a:pt x="88" y="229"/>
                    <a:pt x="109" y="233"/>
                    <a:pt x="128" y="233"/>
                  </a:cubicBezTo>
                  <a:cubicBezTo>
                    <a:pt x="189" y="233"/>
                    <a:pt x="231" y="188"/>
                    <a:pt x="237" y="110"/>
                  </a:cubicBezTo>
                  <a:cubicBezTo>
                    <a:pt x="237" y="70"/>
                    <a:pt x="175" y="31"/>
                    <a:pt x="1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6124275" y="1482375"/>
              <a:ext cx="6725" cy="5800"/>
            </a:xfrm>
            <a:custGeom>
              <a:avLst/>
              <a:gdLst/>
              <a:ahLst/>
              <a:cxnLst/>
              <a:rect l="l" t="t" r="r" b="b"/>
              <a:pathLst>
                <a:path w="269" h="232" extrusionOk="0">
                  <a:moveTo>
                    <a:pt x="159" y="0"/>
                  </a:moveTo>
                  <a:cubicBezTo>
                    <a:pt x="112" y="0"/>
                    <a:pt x="54" y="27"/>
                    <a:pt x="40" y="60"/>
                  </a:cubicBezTo>
                  <a:cubicBezTo>
                    <a:pt x="0" y="154"/>
                    <a:pt x="47" y="231"/>
                    <a:pt x="151" y="231"/>
                  </a:cubicBezTo>
                  <a:cubicBezTo>
                    <a:pt x="189" y="231"/>
                    <a:pt x="229" y="169"/>
                    <a:pt x="268" y="137"/>
                  </a:cubicBezTo>
                  <a:cubicBezTo>
                    <a:pt x="246" y="90"/>
                    <a:pt x="229" y="12"/>
                    <a:pt x="189" y="5"/>
                  </a:cubicBezTo>
                  <a:cubicBezTo>
                    <a:pt x="180" y="2"/>
                    <a:pt x="170" y="0"/>
                    <a:pt x="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6373900" y="1487375"/>
              <a:ext cx="6650" cy="5950"/>
            </a:xfrm>
            <a:custGeom>
              <a:avLst/>
              <a:gdLst/>
              <a:ahLst/>
              <a:cxnLst/>
              <a:rect l="l" t="t" r="r" b="b"/>
              <a:pathLst>
                <a:path w="266" h="238" extrusionOk="0">
                  <a:moveTo>
                    <a:pt x="158" y="0"/>
                  </a:moveTo>
                  <a:cubicBezTo>
                    <a:pt x="109" y="0"/>
                    <a:pt x="38" y="34"/>
                    <a:pt x="29" y="64"/>
                  </a:cubicBezTo>
                  <a:cubicBezTo>
                    <a:pt x="0" y="161"/>
                    <a:pt x="49" y="238"/>
                    <a:pt x="143" y="238"/>
                  </a:cubicBezTo>
                  <a:cubicBezTo>
                    <a:pt x="147" y="238"/>
                    <a:pt x="151" y="238"/>
                    <a:pt x="156" y="237"/>
                  </a:cubicBezTo>
                  <a:cubicBezTo>
                    <a:pt x="196" y="237"/>
                    <a:pt x="235" y="166"/>
                    <a:pt x="266" y="126"/>
                  </a:cubicBezTo>
                  <a:cubicBezTo>
                    <a:pt x="235" y="79"/>
                    <a:pt x="211" y="9"/>
                    <a:pt x="171" y="1"/>
                  </a:cubicBezTo>
                  <a:cubicBezTo>
                    <a:pt x="167" y="1"/>
                    <a:pt x="162"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7189475" y="1487375"/>
              <a:ext cx="6525" cy="5750"/>
            </a:xfrm>
            <a:custGeom>
              <a:avLst/>
              <a:gdLst/>
              <a:ahLst/>
              <a:cxnLst/>
              <a:rect l="l" t="t" r="r" b="b"/>
              <a:pathLst>
                <a:path w="261" h="230" extrusionOk="0">
                  <a:moveTo>
                    <a:pt x="168" y="0"/>
                  </a:moveTo>
                  <a:cubicBezTo>
                    <a:pt x="125" y="0"/>
                    <a:pt x="55" y="27"/>
                    <a:pt x="40" y="56"/>
                  </a:cubicBezTo>
                  <a:cubicBezTo>
                    <a:pt x="0" y="151"/>
                    <a:pt x="40" y="220"/>
                    <a:pt x="142" y="230"/>
                  </a:cubicBezTo>
                  <a:cubicBezTo>
                    <a:pt x="181" y="230"/>
                    <a:pt x="221" y="166"/>
                    <a:pt x="261" y="135"/>
                  </a:cubicBezTo>
                  <a:cubicBezTo>
                    <a:pt x="236" y="88"/>
                    <a:pt x="221" y="16"/>
                    <a:pt x="181" y="1"/>
                  </a:cubicBezTo>
                  <a:cubicBezTo>
                    <a:pt x="177" y="0"/>
                    <a:pt x="173"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5304700" y="1497025"/>
              <a:ext cx="6100" cy="6175"/>
            </a:xfrm>
            <a:custGeom>
              <a:avLst/>
              <a:gdLst/>
              <a:ahLst/>
              <a:cxnLst/>
              <a:rect l="l" t="t" r="r" b="b"/>
              <a:pathLst>
                <a:path w="244" h="247" extrusionOk="0">
                  <a:moveTo>
                    <a:pt x="127" y="1"/>
                  </a:moveTo>
                  <a:cubicBezTo>
                    <a:pt x="87" y="33"/>
                    <a:pt x="17" y="55"/>
                    <a:pt x="10" y="95"/>
                  </a:cubicBezTo>
                  <a:cubicBezTo>
                    <a:pt x="0" y="142"/>
                    <a:pt x="32" y="229"/>
                    <a:pt x="72" y="237"/>
                  </a:cubicBezTo>
                  <a:cubicBezTo>
                    <a:pt x="93" y="244"/>
                    <a:pt x="113" y="247"/>
                    <a:pt x="131" y="247"/>
                  </a:cubicBezTo>
                  <a:cubicBezTo>
                    <a:pt x="200" y="247"/>
                    <a:pt x="244" y="199"/>
                    <a:pt x="236" y="110"/>
                  </a:cubicBezTo>
                  <a:cubicBezTo>
                    <a:pt x="236" y="71"/>
                    <a:pt x="167" y="40"/>
                    <a:pt x="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5654675" y="1497000"/>
              <a:ext cx="6675" cy="5950"/>
            </a:xfrm>
            <a:custGeom>
              <a:avLst/>
              <a:gdLst/>
              <a:ahLst/>
              <a:cxnLst/>
              <a:rect l="l" t="t" r="r" b="b"/>
              <a:pathLst>
                <a:path w="267" h="238" extrusionOk="0">
                  <a:moveTo>
                    <a:pt x="173" y="1"/>
                  </a:moveTo>
                  <a:cubicBezTo>
                    <a:pt x="125" y="1"/>
                    <a:pt x="54" y="28"/>
                    <a:pt x="40" y="56"/>
                  </a:cubicBezTo>
                  <a:cubicBezTo>
                    <a:pt x="1" y="151"/>
                    <a:pt x="48" y="230"/>
                    <a:pt x="150" y="238"/>
                  </a:cubicBezTo>
                  <a:cubicBezTo>
                    <a:pt x="190" y="238"/>
                    <a:pt x="229" y="176"/>
                    <a:pt x="267" y="136"/>
                  </a:cubicBezTo>
                  <a:cubicBezTo>
                    <a:pt x="244" y="89"/>
                    <a:pt x="220" y="17"/>
                    <a:pt x="190" y="2"/>
                  </a:cubicBezTo>
                  <a:cubicBezTo>
                    <a:pt x="185" y="1"/>
                    <a:pt x="179" y="1"/>
                    <a:pt x="1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6198900" y="1506250"/>
              <a:ext cx="10425" cy="10275"/>
            </a:xfrm>
            <a:custGeom>
              <a:avLst/>
              <a:gdLst/>
              <a:ahLst/>
              <a:cxnLst/>
              <a:rect l="l" t="t" r="r" b="b"/>
              <a:pathLst>
                <a:path w="417" h="411" extrusionOk="0">
                  <a:moveTo>
                    <a:pt x="265" y="0"/>
                  </a:moveTo>
                  <a:cubicBezTo>
                    <a:pt x="247" y="0"/>
                    <a:pt x="227" y="3"/>
                    <a:pt x="204" y="10"/>
                  </a:cubicBezTo>
                  <a:cubicBezTo>
                    <a:pt x="0" y="72"/>
                    <a:pt x="78" y="238"/>
                    <a:pt x="220" y="340"/>
                  </a:cubicBezTo>
                  <a:cubicBezTo>
                    <a:pt x="258" y="386"/>
                    <a:pt x="292" y="411"/>
                    <a:pt x="323" y="411"/>
                  </a:cubicBezTo>
                  <a:cubicBezTo>
                    <a:pt x="357" y="411"/>
                    <a:pt x="388" y="381"/>
                    <a:pt x="416" y="316"/>
                  </a:cubicBezTo>
                  <a:cubicBezTo>
                    <a:pt x="416" y="177"/>
                    <a:pt x="404" y="0"/>
                    <a:pt x="2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5448025" y="1525725"/>
              <a:ext cx="6675" cy="5775"/>
            </a:xfrm>
            <a:custGeom>
              <a:avLst/>
              <a:gdLst/>
              <a:ahLst/>
              <a:cxnLst/>
              <a:rect l="l" t="t" r="r" b="b"/>
              <a:pathLst>
                <a:path w="267" h="231" extrusionOk="0">
                  <a:moveTo>
                    <a:pt x="176" y="0"/>
                  </a:moveTo>
                  <a:cubicBezTo>
                    <a:pt x="133" y="0"/>
                    <a:pt x="61" y="29"/>
                    <a:pt x="47" y="56"/>
                  </a:cubicBezTo>
                  <a:cubicBezTo>
                    <a:pt x="0" y="151"/>
                    <a:pt x="47" y="230"/>
                    <a:pt x="149" y="230"/>
                  </a:cubicBezTo>
                  <a:cubicBezTo>
                    <a:pt x="189" y="230"/>
                    <a:pt x="229" y="168"/>
                    <a:pt x="266" y="136"/>
                  </a:cubicBezTo>
                  <a:cubicBezTo>
                    <a:pt x="244" y="88"/>
                    <a:pt x="229" y="19"/>
                    <a:pt x="189" y="1"/>
                  </a:cubicBezTo>
                  <a:cubicBezTo>
                    <a:pt x="185" y="1"/>
                    <a:pt x="181" y="0"/>
                    <a:pt x="1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5726725" y="1530900"/>
              <a:ext cx="6075" cy="6125"/>
            </a:xfrm>
            <a:custGeom>
              <a:avLst/>
              <a:gdLst/>
              <a:ahLst/>
              <a:cxnLst/>
              <a:rect l="l" t="t" r="r" b="b"/>
              <a:pathLst>
                <a:path w="243" h="245" extrusionOk="0">
                  <a:moveTo>
                    <a:pt x="134" y="0"/>
                  </a:moveTo>
                  <a:cubicBezTo>
                    <a:pt x="87" y="31"/>
                    <a:pt x="15" y="55"/>
                    <a:pt x="8" y="95"/>
                  </a:cubicBezTo>
                  <a:cubicBezTo>
                    <a:pt x="0" y="133"/>
                    <a:pt x="40" y="220"/>
                    <a:pt x="70" y="237"/>
                  </a:cubicBezTo>
                  <a:cubicBezTo>
                    <a:pt x="89" y="242"/>
                    <a:pt x="107" y="245"/>
                    <a:pt x="123" y="245"/>
                  </a:cubicBezTo>
                  <a:cubicBezTo>
                    <a:pt x="196" y="245"/>
                    <a:pt x="242" y="193"/>
                    <a:pt x="236" y="110"/>
                  </a:cubicBezTo>
                  <a:cubicBezTo>
                    <a:pt x="236" y="70"/>
                    <a:pt x="164" y="38"/>
                    <a:pt x="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6432100" y="1530900"/>
              <a:ext cx="6550" cy="6125"/>
            </a:xfrm>
            <a:custGeom>
              <a:avLst/>
              <a:gdLst/>
              <a:ahLst/>
              <a:cxnLst/>
              <a:rect l="l" t="t" r="r" b="b"/>
              <a:pathLst>
                <a:path w="262" h="245" extrusionOk="0">
                  <a:moveTo>
                    <a:pt x="117" y="0"/>
                  </a:moveTo>
                  <a:cubicBezTo>
                    <a:pt x="59" y="0"/>
                    <a:pt x="14" y="45"/>
                    <a:pt x="8" y="118"/>
                  </a:cubicBezTo>
                  <a:cubicBezTo>
                    <a:pt x="1" y="157"/>
                    <a:pt x="63" y="205"/>
                    <a:pt x="95" y="244"/>
                  </a:cubicBezTo>
                  <a:cubicBezTo>
                    <a:pt x="150" y="220"/>
                    <a:pt x="229" y="212"/>
                    <a:pt x="245" y="172"/>
                  </a:cubicBezTo>
                  <a:cubicBezTo>
                    <a:pt x="262" y="133"/>
                    <a:pt x="229" y="38"/>
                    <a:pt x="190" y="23"/>
                  </a:cubicBezTo>
                  <a:cubicBezTo>
                    <a:pt x="165" y="7"/>
                    <a:pt x="140" y="0"/>
                    <a:pt x="1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5419250" y="1549750"/>
              <a:ext cx="6925" cy="6150"/>
            </a:xfrm>
            <a:custGeom>
              <a:avLst/>
              <a:gdLst/>
              <a:ahLst/>
              <a:cxnLst/>
              <a:rect l="l" t="t" r="r" b="b"/>
              <a:pathLst>
                <a:path w="277" h="246" extrusionOk="0">
                  <a:moveTo>
                    <a:pt x="180" y="1"/>
                  </a:moveTo>
                  <a:cubicBezTo>
                    <a:pt x="132" y="1"/>
                    <a:pt x="62" y="30"/>
                    <a:pt x="40" y="65"/>
                  </a:cubicBezTo>
                  <a:cubicBezTo>
                    <a:pt x="0" y="159"/>
                    <a:pt x="48" y="238"/>
                    <a:pt x="159" y="246"/>
                  </a:cubicBezTo>
                  <a:cubicBezTo>
                    <a:pt x="199" y="246"/>
                    <a:pt x="237" y="174"/>
                    <a:pt x="276" y="144"/>
                  </a:cubicBezTo>
                  <a:cubicBezTo>
                    <a:pt x="254" y="97"/>
                    <a:pt x="237" y="17"/>
                    <a:pt x="199" y="2"/>
                  </a:cubicBezTo>
                  <a:cubicBezTo>
                    <a:pt x="193" y="1"/>
                    <a:pt x="187" y="1"/>
                    <a:pt x="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5252550" y="1555075"/>
              <a:ext cx="9275" cy="7125"/>
            </a:xfrm>
            <a:custGeom>
              <a:avLst/>
              <a:gdLst/>
              <a:ahLst/>
              <a:cxnLst/>
              <a:rect l="l" t="t" r="r" b="b"/>
              <a:pathLst>
                <a:path w="371" h="285" extrusionOk="0">
                  <a:moveTo>
                    <a:pt x="197" y="0"/>
                  </a:moveTo>
                  <a:cubicBezTo>
                    <a:pt x="150" y="0"/>
                    <a:pt x="85" y="51"/>
                    <a:pt x="55" y="95"/>
                  </a:cubicBezTo>
                  <a:cubicBezTo>
                    <a:pt x="0" y="190"/>
                    <a:pt x="55" y="262"/>
                    <a:pt x="150" y="277"/>
                  </a:cubicBezTo>
                  <a:cubicBezTo>
                    <a:pt x="172" y="282"/>
                    <a:pt x="193" y="285"/>
                    <a:pt x="213" y="285"/>
                  </a:cubicBezTo>
                  <a:cubicBezTo>
                    <a:pt x="279" y="285"/>
                    <a:pt x="334" y="255"/>
                    <a:pt x="371" y="182"/>
                  </a:cubicBezTo>
                  <a:cubicBezTo>
                    <a:pt x="363" y="80"/>
                    <a:pt x="301" y="8"/>
                    <a:pt x="206" y="1"/>
                  </a:cubicBezTo>
                  <a:cubicBezTo>
                    <a:pt x="203" y="0"/>
                    <a:pt x="200"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6843700" y="1607025"/>
              <a:ext cx="7100" cy="6150"/>
            </a:xfrm>
            <a:custGeom>
              <a:avLst/>
              <a:gdLst/>
              <a:ahLst/>
              <a:cxnLst/>
              <a:rect l="l" t="t" r="r" b="b"/>
              <a:pathLst>
                <a:path w="284" h="246" extrusionOk="0">
                  <a:moveTo>
                    <a:pt x="181" y="0"/>
                  </a:moveTo>
                  <a:cubicBezTo>
                    <a:pt x="131" y="0"/>
                    <a:pt x="53" y="30"/>
                    <a:pt x="38" y="64"/>
                  </a:cubicBezTo>
                  <a:cubicBezTo>
                    <a:pt x="0" y="158"/>
                    <a:pt x="47" y="245"/>
                    <a:pt x="157" y="245"/>
                  </a:cubicBezTo>
                  <a:cubicBezTo>
                    <a:pt x="197" y="245"/>
                    <a:pt x="244" y="183"/>
                    <a:pt x="283" y="143"/>
                  </a:cubicBezTo>
                  <a:cubicBezTo>
                    <a:pt x="251" y="96"/>
                    <a:pt x="236" y="16"/>
                    <a:pt x="197" y="1"/>
                  </a:cubicBezTo>
                  <a:cubicBezTo>
                    <a:pt x="192" y="1"/>
                    <a:pt x="187"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5688500" y="1622025"/>
              <a:ext cx="6725" cy="5775"/>
            </a:xfrm>
            <a:custGeom>
              <a:avLst/>
              <a:gdLst/>
              <a:ahLst/>
              <a:cxnLst/>
              <a:rect l="l" t="t" r="r" b="b"/>
              <a:pathLst>
                <a:path w="269" h="231" extrusionOk="0">
                  <a:moveTo>
                    <a:pt x="119" y="0"/>
                  </a:moveTo>
                  <a:cubicBezTo>
                    <a:pt x="80" y="0"/>
                    <a:pt x="40" y="63"/>
                    <a:pt x="0" y="95"/>
                  </a:cubicBezTo>
                  <a:cubicBezTo>
                    <a:pt x="25" y="142"/>
                    <a:pt x="48" y="212"/>
                    <a:pt x="80" y="229"/>
                  </a:cubicBezTo>
                  <a:cubicBezTo>
                    <a:pt x="85" y="230"/>
                    <a:pt x="90" y="230"/>
                    <a:pt x="95" y="230"/>
                  </a:cubicBezTo>
                  <a:cubicBezTo>
                    <a:pt x="144" y="230"/>
                    <a:pt x="215" y="201"/>
                    <a:pt x="229" y="172"/>
                  </a:cubicBezTo>
                  <a:cubicBezTo>
                    <a:pt x="269" y="78"/>
                    <a:pt x="222"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5558400" y="1631225"/>
              <a:ext cx="7125" cy="6175"/>
            </a:xfrm>
            <a:custGeom>
              <a:avLst/>
              <a:gdLst/>
              <a:ahLst/>
              <a:cxnLst/>
              <a:rect l="l" t="t" r="r" b="b"/>
              <a:pathLst>
                <a:path w="285" h="247" extrusionOk="0">
                  <a:moveTo>
                    <a:pt x="179" y="1"/>
                  </a:moveTo>
                  <a:cubicBezTo>
                    <a:pt x="131" y="1"/>
                    <a:pt x="62" y="30"/>
                    <a:pt x="40" y="65"/>
                  </a:cubicBezTo>
                  <a:cubicBezTo>
                    <a:pt x="1" y="159"/>
                    <a:pt x="48" y="246"/>
                    <a:pt x="159" y="246"/>
                  </a:cubicBezTo>
                  <a:cubicBezTo>
                    <a:pt x="197" y="246"/>
                    <a:pt x="237" y="175"/>
                    <a:pt x="284" y="144"/>
                  </a:cubicBezTo>
                  <a:cubicBezTo>
                    <a:pt x="254" y="97"/>
                    <a:pt x="237" y="18"/>
                    <a:pt x="197" y="3"/>
                  </a:cubicBezTo>
                  <a:cubicBezTo>
                    <a:pt x="192" y="1"/>
                    <a:pt x="185"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5438575" y="1698475"/>
              <a:ext cx="6675" cy="5625"/>
            </a:xfrm>
            <a:custGeom>
              <a:avLst/>
              <a:gdLst/>
              <a:ahLst/>
              <a:cxnLst/>
              <a:rect l="l" t="t" r="r" b="b"/>
              <a:pathLst>
                <a:path w="267" h="225" extrusionOk="0">
                  <a:moveTo>
                    <a:pt x="169" y="0"/>
                  </a:moveTo>
                  <a:cubicBezTo>
                    <a:pt x="126" y="0"/>
                    <a:pt x="66" y="26"/>
                    <a:pt x="47" y="52"/>
                  </a:cubicBezTo>
                  <a:cubicBezTo>
                    <a:pt x="0" y="137"/>
                    <a:pt x="40" y="217"/>
                    <a:pt x="142" y="224"/>
                  </a:cubicBezTo>
                  <a:cubicBezTo>
                    <a:pt x="144" y="225"/>
                    <a:pt x="146" y="225"/>
                    <a:pt x="149" y="225"/>
                  </a:cubicBezTo>
                  <a:cubicBezTo>
                    <a:pt x="186" y="225"/>
                    <a:pt x="222" y="168"/>
                    <a:pt x="267" y="147"/>
                  </a:cubicBezTo>
                  <a:cubicBezTo>
                    <a:pt x="244" y="90"/>
                    <a:pt x="229" y="20"/>
                    <a:pt x="197" y="5"/>
                  </a:cubicBezTo>
                  <a:cubicBezTo>
                    <a:pt x="189" y="2"/>
                    <a:pt x="180" y="0"/>
                    <a:pt x="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7180625" y="1458050"/>
              <a:ext cx="6325" cy="5550"/>
            </a:xfrm>
            <a:custGeom>
              <a:avLst/>
              <a:gdLst/>
              <a:ahLst/>
              <a:cxnLst/>
              <a:rect l="l" t="t" r="r" b="b"/>
              <a:pathLst>
                <a:path w="253" h="222" extrusionOk="0">
                  <a:moveTo>
                    <a:pt x="95" y="1"/>
                  </a:moveTo>
                  <a:cubicBezTo>
                    <a:pt x="23" y="33"/>
                    <a:pt x="1" y="80"/>
                    <a:pt x="56" y="135"/>
                  </a:cubicBezTo>
                  <a:cubicBezTo>
                    <a:pt x="88" y="175"/>
                    <a:pt x="150" y="190"/>
                    <a:pt x="197" y="222"/>
                  </a:cubicBezTo>
                  <a:cubicBezTo>
                    <a:pt x="212" y="165"/>
                    <a:pt x="252" y="103"/>
                    <a:pt x="237" y="71"/>
                  </a:cubicBezTo>
                  <a:cubicBezTo>
                    <a:pt x="212" y="33"/>
                    <a:pt x="142" y="24"/>
                    <a:pt x="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6627950" y="1527125"/>
              <a:ext cx="6500" cy="5725"/>
            </a:xfrm>
            <a:custGeom>
              <a:avLst/>
              <a:gdLst/>
              <a:ahLst/>
              <a:cxnLst/>
              <a:rect l="l" t="t" r="r" b="b"/>
              <a:pathLst>
                <a:path w="260" h="229" extrusionOk="0">
                  <a:moveTo>
                    <a:pt x="71" y="0"/>
                  </a:moveTo>
                  <a:cubicBezTo>
                    <a:pt x="48" y="57"/>
                    <a:pt x="1" y="112"/>
                    <a:pt x="16" y="151"/>
                  </a:cubicBezTo>
                  <a:cubicBezTo>
                    <a:pt x="33" y="189"/>
                    <a:pt x="110" y="206"/>
                    <a:pt x="158" y="229"/>
                  </a:cubicBezTo>
                  <a:cubicBezTo>
                    <a:pt x="237" y="206"/>
                    <a:pt x="260" y="151"/>
                    <a:pt x="212" y="87"/>
                  </a:cubicBezTo>
                  <a:cubicBezTo>
                    <a:pt x="182" y="48"/>
                    <a:pt x="118" y="32"/>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7064900" y="1325500"/>
              <a:ext cx="5325" cy="5325"/>
            </a:xfrm>
            <a:custGeom>
              <a:avLst/>
              <a:gdLst/>
              <a:ahLst/>
              <a:cxnLst/>
              <a:rect l="l" t="t" r="r" b="b"/>
              <a:pathLst>
                <a:path w="213" h="213" extrusionOk="0">
                  <a:moveTo>
                    <a:pt x="72" y="1"/>
                  </a:moveTo>
                  <a:cubicBezTo>
                    <a:pt x="39" y="1"/>
                    <a:pt x="13" y="24"/>
                    <a:pt x="8" y="67"/>
                  </a:cubicBezTo>
                  <a:cubicBezTo>
                    <a:pt x="1" y="114"/>
                    <a:pt x="33" y="186"/>
                    <a:pt x="70" y="209"/>
                  </a:cubicBezTo>
                  <a:cubicBezTo>
                    <a:pt x="76" y="211"/>
                    <a:pt x="82" y="212"/>
                    <a:pt x="88" y="212"/>
                  </a:cubicBezTo>
                  <a:cubicBezTo>
                    <a:pt x="122" y="212"/>
                    <a:pt x="172" y="183"/>
                    <a:pt x="212" y="169"/>
                  </a:cubicBezTo>
                  <a:cubicBezTo>
                    <a:pt x="189" y="122"/>
                    <a:pt x="174" y="67"/>
                    <a:pt x="135" y="27"/>
                  </a:cubicBezTo>
                  <a:cubicBezTo>
                    <a:pt x="114" y="9"/>
                    <a:pt x="92"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6073475" y="1545725"/>
              <a:ext cx="5750" cy="5800"/>
            </a:xfrm>
            <a:custGeom>
              <a:avLst/>
              <a:gdLst/>
              <a:ahLst/>
              <a:cxnLst/>
              <a:rect l="l" t="t" r="r" b="b"/>
              <a:pathLst>
                <a:path w="230" h="232" extrusionOk="0">
                  <a:moveTo>
                    <a:pt x="143" y="1"/>
                  </a:moveTo>
                  <a:cubicBezTo>
                    <a:pt x="124" y="1"/>
                    <a:pt x="102" y="10"/>
                    <a:pt x="80" y="29"/>
                  </a:cubicBezTo>
                  <a:cubicBezTo>
                    <a:pt x="40" y="69"/>
                    <a:pt x="25" y="131"/>
                    <a:pt x="1" y="178"/>
                  </a:cubicBezTo>
                  <a:cubicBezTo>
                    <a:pt x="39" y="197"/>
                    <a:pt x="94" y="232"/>
                    <a:pt x="135" y="232"/>
                  </a:cubicBezTo>
                  <a:cubicBezTo>
                    <a:pt x="144" y="232"/>
                    <a:pt x="152" y="230"/>
                    <a:pt x="160" y="226"/>
                  </a:cubicBezTo>
                  <a:cubicBezTo>
                    <a:pt x="199" y="210"/>
                    <a:pt x="207" y="131"/>
                    <a:pt x="229" y="76"/>
                  </a:cubicBezTo>
                  <a:cubicBezTo>
                    <a:pt x="210" y="30"/>
                    <a:pt x="179" y="1"/>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5922925" y="1560125"/>
              <a:ext cx="5575" cy="5500"/>
            </a:xfrm>
            <a:custGeom>
              <a:avLst/>
              <a:gdLst/>
              <a:ahLst/>
              <a:cxnLst/>
              <a:rect l="l" t="t" r="r" b="b"/>
              <a:pathLst>
                <a:path w="223" h="220" extrusionOk="0">
                  <a:moveTo>
                    <a:pt x="78" y="1"/>
                  </a:moveTo>
                  <a:cubicBezTo>
                    <a:pt x="43" y="1"/>
                    <a:pt x="13" y="25"/>
                    <a:pt x="9" y="75"/>
                  </a:cubicBezTo>
                  <a:cubicBezTo>
                    <a:pt x="1" y="122"/>
                    <a:pt x="33" y="201"/>
                    <a:pt x="71" y="216"/>
                  </a:cubicBezTo>
                  <a:cubicBezTo>
                    <a:pt x="77" y="219"/>
                    <a:pt x="84" y="220"/>
                    <a:pt x="91" y="220"/>
                  </a:cubicBezTo>
                  <a:cubicBezTo>
                    <a:pt x="130" y="220"/>
                    <a:pt x="182" y="190"/>
                    <a:pt x="222" y="177"/>
                  </a:cubicBezTo>
                  <a:cubicBezTo>
                    <a:pt x="198" y="130"/>
                    <a:pt x="182" y="67"/>
                    <a:pt x="143" y="28"/>
                  </a:cubicBezTo>
                  <a:cubicBezTo>
                    <a:pt x="122" y="10"/>
                    <a:pt x="99" y="1"/>
                    <a:pt x="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5985350" y="1574875"/>
              <a:ext cx="5725" cy="5500"/>
            </a:xfrm>
            <a:custGeom>
              <a:avLst/>
              <a:gdLst/>
              <a:ahLst/>
              <a:cxnLst/>
              <a:rect l="l" t="t" r="r" b="b"/>
              <a:pathLst>
                <a:path w="229" h="220" extrusionOk="0">
                  <a:moveTo>
                    <a:pt x="74" y="1"/>
                  </a:moveTo>
                  <a:cubicBezTo>
                    <a:pt x="39" y="1"/>
                    <a:pt x="12" y="26"/>
                    <a:pt x="8" y="74"/>
                  </a:cubicBezTo>
                  <a:cubicBezTo>
                    <a:pt x="0" y="121"/>
                    <a:pt x="30" y="201"/>
                    <a:pt x="70" y="216"/>
                  </a:cubicBezTo>
                  <a:cubicBezTo>
                    <a:pt x="76" y="219"/>
                    <a:pt x="82" y="220"/>
                    <a:pt x="89" y="220"/>
                  </a:cubicBezTo>
                  <a:cubicBezTo>
                    <a:pt x="128" y="220"/>
                    <a:pt x="180" y="183"/>
                    <a:pt x="229" y="169"/>
                  </a:cubicBezTo>
                  <a:cubicBezTo>
                    <a:pt x="197" y="121"/>
                    <a:pt x="181" y="59"/>
                    <a:pt x="142" y="27"/>
                  </a:cubicBezTo>
                  <a:cubicBezTo>
                    <a:pt x="118" y="9"/>
                    <a:pt x="94" y="1"/>
                    <a:pt x="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6176925" y="1498600"/>
              <a:ext cx="3100" cy="3750"/>
            </a:xfrm>
            <a:custGeom>
              <a:avLst/>
              <a:gdLst/>
              <a:ahLst/>
              <a:cxnLst/>
              <a:rect l="l" t="t" r="r" b="b"/>
              <a:pathLst>
                <a:path w="124" h="150" extrusionOk="0">
                  <a:moveTo>
                    <a:pt x="76" y="0"/>
                  </a:moveTo>
                  <a:cubicBezTo>
                    <a:pt x="52" y="17"/>
                    <a:pt x="20" y="32"/>
                    <a:pt x="12" y="55"/>
                  </a:cubicBezTo>
                  <a:cubicBezTo>
                    <a:pt x="0" y="117"/>
                    <a:pt x="22" y="150"/>
                    <a:pt x="58" y="150"/>
                  </a:cubicBezTo>
                  <a:cubicBezTo>
                    <a:pt x="68" y="150"/>
                    <a:pt x="79" y="147"/>
                    <a:pt x="92" y="142"/>
                  </a:cubicBezTo>
                  <a:cubicBezTo>
                    <a:pt x="114" y="134"/>
                    <a:pt x="114" y="87"/>
                    <a:pt x="124" y="64"/>
                  </a:cubicBezTo>
                  <a:cubicBezTo>
                    <a:pt x="107" y="40"/>
                    <a:pt x="92" y="17"/>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7045400" y="1393025"/>
              <a:ext cx="2800" cy="3100"/>
            </a:xfrm>
            <a:custGeom>
              <a:avLst/>
              <a:gdLst/>
              <a:ahLst/>
              <a:cxnLst/>
              <a:rect l="l" t="t" r="r" b="b"/>
              <a:pathLst>
                <a:path w="112" h="124" extrusionOk="0">
                  <a:moveTo>
                    <a:pt x="52" y="0"/>
                  </a:moveTo>
                  <a:cubicBezTo>
                    <a:pt x="33" y="0"/>
                    <a:pt x="18" y="20"/>
                    <a:pt x="10" y="59"/>
                  </a:cubicBezTo>
                  <a:cubicBezTo>
                    <a:pt x="0" y="74"/>
                    <a:pt x="17" y="106"/>
                    <a:pt x="32" y="121"/>
                  </a:cubicBezTo>
                  <a:cubicBezTo>
                    <a:pt x="34" y="123"/>
                    <a:pt x="37" y="124"/>
                    <a:pt x="40" y="124"/>
                  </a:cubicBezTo>
                  <a:cubicBezTo>
                    <a:pt x="53" y="124"/>
                    <a:pt x="77" y="113"/>
                    <a:pt x="95" y="113"/>
                  </a:cubicBezTo>
                  <a:cubicBezTo>
                    <a:pt x="95" y="91"/>
                    <a:pt x="112" y="59"/>
                    <a:pt x="104" y="43"/>
                  </a:cubicBezTo>
                  <a:cubicBezTo>
                    <a:pt x="86" y="14"/>
                    <a:pt x="68" y="0"/>
                    <a:pt x="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5953275" y="1515450"/>
              <a:ext cx="3750" cy="2700"/>
            </a:xfrm>
            <a:custGeom>
              <a:avLst/>
              <a:gdLst/>
              <a:ahLst/>
              <a:cxnLst/>
              <a:rect l="l" t="t" r="r" b="b"/>
              <a:pathLst>
                <a:path w="150" h="108" extrusionOk="0">
                  <a:moveTo>
                    <a:pt x="80" y="1"/>
                  </a:moveTo>
                  <a:cubicBezTo>
                    <a:pt x="73" y="1"/>
                    <a:pt x="67" y="2"/>
                    <a:pt x="62" y="4"/>
                  </a:cubicBezTo>
                  <a:cubicBezTo>
                    <a:pt x="0" y="42"/>
                    <a:pt x="8" y="89"/>
                    <a:pt x="78" y="106"/>
                  </a:cubicBezTo>
                  <a:cubicBezTo>
                    <a:pt x="81" y="107"/>
                    <a:pt x="84" y="108"/>
                    <a:pt x="87" y="108"/>
                  </a:cubicBezTo>
                  <a:cubicBezTo>
                    <a:pt x="108" y="108"/>
                    <a:pt x="128" y="88"/>
                    <a:pt x="149" y="82"/>
                  </a:cubicBezTo>
                  <a:cubicBezTo>
                    <a:pt x="149" y="59"/>
                    <a:pt x="149" y="27"/>
                    <a:pt x="132" y="19"/>
                  </a:cubicBezTo>
                  <a:cubicBezTo>
                    <a:pt x="121" y="9"/>
                    <a:pt x="98"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5372800" y="1400325"/>
              <a:ext cx="3775" cy="2675"/>
            </a:xfrm>
            <a:custGeom>
              <a:avLst/>
              <a:gdLst/>
              <a:ahLst/>
              <a:cxnLst/>
              <a:rect l="l" t="t" r="r" b="b"/>
              <a:pathLst>
                <a:path w="151" h="107" extrusionOk="0">
                  <a:moveTo>
                    <a:pt x="75" y="1"/>
                  </a:moveTo>
                  <a:cubicBezTo>
                    <a:pt x="71" y="1"/>
                    <a:pt x="67" y="1"/>
                    <a:pt x="63" y="3"/>
                  </a:cubicBezTo>
                  <a:cubicBezTo>
                    <a:pt x="1" y="42"/>
                    <a:pt x="9" y="90"/>
                    <a:pt x="88" y="105"/>
                  </a:cubicBezTo>
                  <a:cubicBezTo>
                    <a:pt x="90" y="106"/>
                    <a:pt x="92" y="106"/>
                    <a:pt x="95" y="106"/>
                  </a:cubicBezTo>
                  <a:cubicBezTo>
                    <a:pt x="110" y="106"/>
                    <a:pt x="131" y="89"/>
                    <a:pt x="150" y="82"/>
                  </a:cubicBezTo>
                  <a:cubicBezTo>
                    <a:pt x="150" y="58"/>
                    <a:pt x="150" y="27"/>
                    <a:pt x="135" y="18"/>
                  </a:cubicBezTo>
                  <a:cubicBezTo>
                    <a:pt x="123" y="12"/>
                    <a:pt x="95"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5672575" y="1534575"/>
              <a:ext cx="5875" cy="3725"/>
            </a:xfrm>
            <a:custGeom>
              <a:avLst/>
              <a:gdLst/>
              <a:ahLst/>
              <a:cxnLst/>
              <a:rect l="l" t="t" r="r" b="b"/>
              <a:pathLst>
                <a:path w="235" h="149" extrusionOk="0">
                  <a:moveTo>
                    <a:pt x="174" y="1"/>
                  </a:moveTo>
                  <a:cubicBezTo>
                    <a:pt x="135" y="1"/>
                    <a:pt x="40" y="78"/>
                    <a:pt x="1" y="144"/>
                  </a:cubicBezTo>
                  <a:cubicBezTo>
                    <a:pt x="12" y="140"/>
                    <a:pt x="25" y="138"/>
                    <a:pt x="39" y="138"/>
                  </a:cubicBezTo>
                  <a:cubicBezTo>
                    <a:pt x="74" y="138"/>
                    <a:pt x="117" y="148"/>
                    <a:pt x="151" y="148"/>
                  </a:cubicBezTo>
                  <a:cubicBezTo>
                    <a:pt x="203" y="148"/>
                    <a:pt x="235" y="125"/>
                    <a:pt x="190" y="10"/>
                  </a:cubicBezTo>
                  <a:cubicBezTo>
                    <a:pt x="187" y="4"/>
                    <a:pt x="182"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5672200" y="1538175"/>
              <a:ext cx="400" cy="400"/>
            </a:xfrm>
            <a:custGeom>
              <a:avLst/>
              <a:gdLst/>
              <a:ahLst/>
              <a:cxnLst/>
              <a:rect l="l" t="t" r="r" b="b"/>
              <a:pathLst>
                <a:path w="16" h="16" extrusionOk="0">
                  <a:moveTo>
                    <a:pt x="16" y="0"/>
                  </a:moveTo>
                  <a:lnTo>
                    <a:pt x="8" y="8"/>
                  </a:lnTo>
                  <a:cubicBezTo>
                    <a:pt x="8" y="8"/>
                    <a:pt x="8" y="16"/>
                    <a:pt x="1" y="16"/>
                  </a:cubicBezTo>
                  <a:cubicBezTo>
                    <a:pt x="8" y="16"/>
                    <a:pt x="8" y="16"/>
                    <a:pt x="16" y="8"/>
                  </a:cubicBezTo>
                  <a:lnTo>
                    <a:pt x="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5778875" y="1537125"/>
              <a:ext cx="2950" cy="3500"/>
            </a:xfrm>
            <a:custGeom>
              <a:avLst/>
              <a:gdLst/>
              <a:ahLst/>
              <a:cxnLst/>
              <a:rect l="l" t="t" r="r" b="b"/>
              <a:pathLst>
                <a:path w="118" h="140" extrusionOk="0">
                  <a:moveTo>
                    <a:pt x="69" y="1"/>
                  </a:moveTo>
                  <a:cubicBezTo>
                    <a:pt x="57" y="1"/>
                    <a:pt x="44" y="3"/>
                    <a:pt x="32" y="3"/>
                  </a:cubicBezTo>
                  <a:cubicBezTo>
                    <a:pt x="23" y="25"/>
                    <a:pt x="0" y="58"/>
                    <a:pt x="8" y="73"/>
                  </a:cubicBezTo>
                  <a:cubicBezTo>
                    <a:pt x="20" y="117"/>
                    <a:pt x="36" y="139"/>
                    <a:pt x="54" y="139"/>
                  </a:cubicBezTo>
                  <a:cubicBezTo>
                    <a:pt x="72" y="139"/>
                    <a:pt x="90" y="120"/>
                    <a:pt x="110" y="82"/>
                  </a:cubicBezTo>
                  <a:cubicBezTo>
                    <a:pt x="117" y="65"/>
                    <a:pt x="110" y="25"/>
                    <a:pt x="95" y="10"/>
                  </a:cubicBezTo>
                  <a:cubicBezTo>
                    <a:pt x="91" y="3"/>
                    <a:pt x="81"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5666475" y="1538525"/>
              <a:ext cx="5750" cy="3650"/>
            </a:xfrm>
            <a:custGeom>
              <a:avLst/>
              <a:gdLst/>
              <a:ahLst/>
              <a:cxnLst/>
              <a:rect l="l" t="t" r="r" b="b"/>
              <a:pathLst>
                <a:path w="230" h="146" extrusionOk="0">
                  <a:moveTo>
                    <a:pt x="82" y="1"/>
                  </a:moveTo>
                  <a:cubicBezTo>
                    <a:pt x="32" y="1"/>
                    <a:pt x="0" y="23"/>
                    <a:pt x="41" y="136"/>
                  </a:cubicBezTo>
                  <a:cubicBezTo>
                    <a:pt x="43" y="143"/>
                    <a:pt x="49" y="146"/>
                    <a:pt x="57" y="146"/>
                  </a:cubicBezTo>
                  <a:cubicBezTo>
                    <a:pt x="97" y="146"/>
                    <a:pt x="190" y="74"/>
                    <a:pt x="230" y="2"/>
                  </a:cubicBezTo>
                  <a:lnTo>
                    <a:pt x="230" y="2"/>
                  </a:lnTo>
                  <a:cubicBezTo>
                    <a:pt x="218" y="8"/>
                    <a:pt x="204" y="10"/>
                    <a:pt x="188" y="10"/>
                  </a:cubicBezTo>
                  <a:cubicBezTo>
                    <a:pt x="154" y="10"/>
                    <a:pt x="114" y="1"/>
                    <a:pt x="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584200" y="1549175"/>
              <a:ext cx="3700" cy="2625"/>
            </a:xfrm>
            <a:custGeom>
              <a:avLst/>
              <a:gdLst/>
              <a:ahLst/>
              <a:cxnLst/>
              <a:rect l="l" t="t" r="r" b="b"/>
              <a:pathLst>
                <a:path w="148" h="105" extrusionOk="0">
                  <a:moveTo>
                    <a:pt x="72" y="1"/>
                  </a:moveTo>
                  <a:cubicBezTo>
                    <a:pt x="48" y="8"/>
                    <a:pt x="16" y="25"/>
                    <a:pt x="8" y="40"/>
                  </a:cubicBezTo>
                  <a:cubicBezTo>
                    <a:pt x="0" y="55"/>
                    <a:pt x="25" y="95"/>
                    <a:pt x="40" y="103"/>
                  </a:cubicBezTo>
                  <a:cubicBezTo>
                    <a:pt x="49" y="104"/>
                    <a:pt x="57" y="104"/>
                    <a:pt x="65" y="104"/>
                  </a:cubicBezTo>
                  <a:cubicBezTo>
                    <a:pt x="119" y="104"/>
                    <a:pt x="148" y="81"/>
                    <a:pt x="135" y="33"/>
                  </a:cubicBezTo>
                  <a:cubicBezTo>
                    <a:pt x="135" y="16"/>
                    <a:pt x="95" y="8"/>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5836550" y="1579700"/>
              <a:ext cx="2950" cy="3525"/>
            </a:xfrm>
            <a:custGeom>
              <a:avLst/>
              <a:gdLst/>
              <a:ahLst/>
              <a:cxnLst/>
              <a:rect l="l" t="t" r="r" b="b"/>
              <a:pathLst>
                <a:path w="118" h="141" extrusionOk="0">
                  <a:moveTo>
                    <a:pt x="23" y="0"/>
                  </a:moveTo>
                  <a:cubicBezTo>
                    <a:pt x="15" y="23"/>
                    <a:pt x="0" y="55"/>
                    <a:pt x="0" y="70"/>
                  </a:cubicBezTo>
                  <a:cubicBezTo>
                    <a:pt x="12" y="117"/>
                    <a:pt x="32" y="141"/>
                    <a:pt x="52" y="141"/>
                  </a:cubicBezTo>
                  <a:cubicBezTo>
                    <a:pt x="69" y="141"/>
                    <a:pt x="87" y="123"/>
                    <a:pt x="102" y="87"/>
                  </a:cubicBezTo>
                  <a:cubicBezTo>
                    <a:pt x="117" y="63"/>
                    <a:pt x="102" y="32"/>
                    <a:pt x="87" y="8"/>
                  </a:cubicBezTo>
                  <a:cubicBezTo>
                    <a:pt x="78" y="0"/>
                    <a:pt x="47" y="0"/>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6174850" y="1582800"/>
              <a:ext cx="3575" cy="2525"/>
            </a:xfrm>
            <a:custGeom>
              <a:avLst/>
              <a:gdLst/>
              <a:ahLst/>
              <a:cxnLst/>
              <a:rect l="l" t="t" r="r" b="b"/>
              <a:pathLst>
                <a:path w="143" h="101" extrusionOk="0">
                  <a:moveTo>
                    <a:pt x="56" y="1"/>
                  </a:moveTo>
                  <a:cubicBezTo>
                    <a:pt x="39" y="1"/>
                    <a:pt x="15" y="19"/>
                    <a:pt x="1" y="26"/>
                  </a:cubicBezTo>
                  <a:cubicBezTo>
                    <a:pt x="1" y="41"/>
                    <a:pt x="1" y="73"/>
                    <a:pt x="18" y="80"/>
                  </a:cubicBezTo>
                  <a:cubicBezTo>
                    <a:pt x="29" y="93"/>
                    <a:pt x="49" y="100"/>
                    <a:pt x="65" y="100"/>
                  </a:cubicBezTo>
                  <a:cubicBezTo>
                    <a:pt x="71" y="100"/>
                    <a:pt x="76" y="99"/>
                    <a:pt x="80" y="97"/>
                  </a:cubicBezTo>
                  <a:cubicBezTo>
                    <a:pt x="142" y="58"/>
                    <a:pt x="135" y="18"/>
                    <a:pt x="65" y="3"/>
                  </a:cubicBezTo>
                  <a:cubicBezTo>
                    <a:pt x="62" y="1"/>
                    <a:pt x="59" y="1"/>
                    <a:pt x="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5241775" y="1426175"/>
              <a:ext cx="2725" cy="3375"/>
            </a:xfrm>
            <a:custGeom>
              <a:avLst/>
              <a:gdLst/>
              <a:ahLst/>
              <a:cxnLst/>
              <a:rect l="l" t="t" r="r" b="b"/>
              <a:pathLst>
                <a:path w="109" h="135" extrusionOk="0">
                  <a:moveTo>
                    <a:pt x="61" y="0"/>
                  </a:moveTo>
                  <a:cubicBezTo>
                    <a:pt x="38" y="16"/>
                    <a:pt x="6" y="33"/>
                    <a:pt x="6" y="48"/>
                  </a:cubicBezTo>
                  <a:cubicBezTo>
                    <a:pt x="0" y="103"/>
                    <a:pt x="19" y="134"/>
                    <a:pt x="50" y="134"/>
                  </a:cubicBezTo>
                  <a:cubicBezTo>
                    <a:pt x="58" y="134"/>
                    <a:pt x="68" y="132"/>
                    <a:pt x="78" y="127"/>
                  </a:cubicBezTo>
                  <a:cubicBezTo>
                    <a:pt x="93" y="118"/>
                    <a:pt x="101" y="80"/>
                    <a:pt x="108" y="55"/>
                  </a:cubicBezTo>
                  <a:cubicBezTo>
                    <a:pt x="93" y="40"/>
                    <a:pt x="78" y="16"/>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7238625" y="1433975"/>
              <a:ext cx="4250" cy="2850"/>
            </a:xfrm>
            <a:custGeom>
              <a:avLst/>
              <a:gdLst/>
              <a:ahLst/>
              <a:cxnLst/>
              <a:rect l="l" t="t" r="r" b="b"/>
              <a:pathLst>
                <a:path w="170" h="114" extrusionOk="0">
                  <a:moveTo>
                    <a:pt x="74" y="0"/>
                  </a:moveTo>
                  <a:cubicBezTo>
                    <a:pt x="24" y="0"/>
                    <a:pt x="1" y="35"/>
                    <a:pt x="28" y="81"/>
                  </a:cubicBezTo>
                  <a:cubicBezTo>
                    <a:pt x="35" y="98"/>
                    <a:pt x="75" y="98"/>
                    <a:pt x="97" y="114"/>
                  </a:cubicBezTo>
                  <a:cubicBezTo>
                    <a:pt x="122" y="89"/>
                    <a:pt x="145" y="74"/>
                    <a:pt x="169" y="59"/>
                  </a:cubicBezTo>
                  <a:cubicBezTo>
                    <a:pt x="145" y="42"/>
                    <a:pt x="130" y="4"/>
                    <a:pt x="105" y="4"/>
                  </a:cubicBezTo>
                  <a:cubicBezTo>
                    <a:pt x="94" y="1"/>
                    <a:pt x="83" y="0"/>
                    <a:pt x="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7176275" y="1290100"/>
              <a:ext cx="4200" cy="2850"/>
            </a:xfrm>
            <a:custGeom>
              <a:avLst/>
              <a:gdLst/>
              <a:ahLst/>
              <a:cxnLst/>
              <a:rect l="l" t="t" r="r" b="b"/>
              <a:pathLst>
                <a:path w="168" h="114" extrusionOk="0">
                  <a:moveTo>
                    <a:pt x="106" y="1"/>
                  </a:moveTo>
                  <a:cubicBezTo>
                    <a:pt x="84" y="1"/>
                    <a:pt x="61" y="8"/>
                    <a:pt x="48" y="19"/>
                  </a:cubicBezTo>
                  <a:cubicBezTo>
                    <a:pt x="1" y="66"/>
                    <a:pt x="26" y="106"/>
                    <a:pt x="95" y="113"/>
                  </a:cubicBezTo>
                  <a:cubicBezTo>
                    <a:pt x="120" y="113"/>
                    <a:pt x="143" y="81"/>
                    <a:pt x="167" y="66"/>
                  </a:cubicBezTo>
                  <a:cubicBezTo>
                    <a:pt x="150" y="51"/>
                    <a:pt x="143" y="11"/>
                    <a:pt x="128" y="4"/>
                  </a:cubicBezTo>
                  <a:cubicBezTo>
                    <a:pt x="121" y="2"/>
                    <a:pt x="113" y="1"/>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680050" y="1498025"/>
              <a:ext cx="1825" cy="1775"/>
            </a:xfrm>
            <a:custGeom>
              <a:avLst/>
              <a:gdLst/>
              <a:ahLst/>
              <a:cxnLst/>
              <a:rect l="l" t="t" r="r" b="b"/>
              <a:pathLst>
                <a:path w="73" h="71" extrusionOk="0">
                  <a:moveTo>
                    <a:pt x="0" y="0"/>
                  </a:moveTo>
                  <a:lnTo>
                    <a:pt x="72" y="70"/>
                  </a:lnTo>
                  <a:cubicBezTo>
                    <a:pt x="64" y="48"/>
                    <a:pt x="55" y="31"/>
                    <a:pt x="47" y="15"/>
                  </a:cubicBezTo>
                  <a:cubicBezTo>
                    <a:pt x="40" y="8"/>
                    <a:pt x="17" y="8"/>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3"/>
          <p:cNvGrpSpPr/>
          <p:nvPr/>
        </p:nvGrpSpPr>
        <p:grpSpPr>
          <a:xfrm>
            <a:off x="6556755" y="2331663"/>
            <a:ext cx="1439905" cy="623033"/>
            <a:chOff x="2679900" y="3934825"/>
            <a:chExt cx="2423675" cy="1048700"/>
          </a:xfrm>
        </p:grpSpPr>
        <p:sp>
          <p:nvSpPr>
            <p:cNvPr id="1469" name="Google Shape;1469;p63"/>
            <p:cNvSpPr/>
            <p:nvPr/>
          </p:nvSpPr>
          <p:spPr>
            <a:xfrm>
              <a:off x="2712350" y="3936550"/>
              <a:ext cx="2391225" cy="755575"/>
            </a:xfrm>
            <a:custGeom>
              <a:avLst/>
              <a:gdLst/>
              <a:ahLst/>
              <a:cxnLst/>
              <a:rect l="l" t="t" r="r" b="b"/>
              <a:pathLst>
                <a:path w="95649" h="30223" extrusionOk="0">
                  <a:moveTo>
                    <a:pt x="29777" y="1255"/>
                  </a:moveTo>
                  <a:lnTo>
                    <a:pt x="29777" y="1255"/>
                  </a:lnTo>
                  <a:cubicBezTo>
                    <a:pt x="29792" y="1280"/>
                    <a:pt x="29808" y="1302"/>
                    <a:pt x="29832" y="1327"/>
                  </a:cubicBezTo>
                  <a:lnTo>
                    <a:pt x="29825" y="1327"/>
                  </a:lnTo>
                  <a:cubicBezTo>
                    <a:pt x="29792" y="1319"/>
                    <a:pt x="29777" y="1287"/>
                    <a:pt x="29777" y="1255"/>
                  </a:cubicBezTo>
                  <a:close/>
                  <a:moveTo>
                    <a:pt x="27982" y="2396"/>
                  </a:moveTo>
                  <a:lnTo>
                    <a:pt x="27982" y="2406"/>
                  </a:lnTo>
                  <a:lnTo>
                    <a:pt x="27958" y="2406"/>
                  </a:lnTo>
                  <a:cubicBezTo>
                    <a:pt x="27965" y="2406"/>
                    <a:pt x="27973" y="2396"/>
                    <a:pt x="27982" y="2396"/>
                  </a:cubicBezTo>
                  <a:close/>
                  <a:moveTo>
                    <a:pt x="27737" y="2011"/>
                  </a:moveTo>
                  <a:cubicBezTo>
                    <a:pt x="27769" y="2160"/>
                    <a:pt x="27769" y="2334"/>
                    <a:pt x="27950" y="2406"/>
                  </a:cubicBezTo>
                  <a:cubicBezTo>
                    <a:pt x="27937" y="2407"/>
                    <a:pt x="27924" y="2408"/>
                    <a:pt x="27912" y="2408"/>
                  </a:cubicBezTo>
                  <a:cubicBezTo>
                    <a:pt x="27716" y="2408"/>
                    <a:pt x="27669" y="2239"/>
                    <a:pt x="27587" y="2106"/>
                  </a:cubicBezTo>
                  <a:cubicBezTo>
                    <a:pt x="27652" y="2083"/>
                    <a:pt x="27699" y="2051"/>
                    <a:pt x="27737" y="2011"/>
                  </a:cubicBezTo>
                  <a:close/>
                  <a:moveTo>
                    <a:pt x="23653" y="3166"/>
                  </a:moveTo>
                  <a:cubicBezTo>
                    <a:pt x="23736" y="3166"/>
                    <a:pt x="23827" y="3205"/>
                    <a:pt x="23910" y="3232"/>
                  </a:cubicBezTo>
                  <a:lnTo>
                    <a:pt x="23920" y="3232"/>
                  </a:lnTo>
                  <a:cubicBezTo>
                    <a:pt x="23935" y="3334"/>
                    <a:pt x="23841" y="3460"/>
                    <a:pt x="23943" y="3540"/>
                  </a:cubicBezTo>
                  <a:lnTo>
                    <a:pt x="23943" y="3547"/>
                  </a:lnTo>
                  <a:cubicBezTo>
                    <a:pt x="23888" y="3634"/>
                    <a:pt x="23746" y="3664"/>
                    <a:pt x="23754" y="3806"/>
                  </a:cubicBezTo>
                  <a:cubicBezTo>
                    <a:pt x="23615" y="3924"/>
                    <a:pt x="23465" y="3950"/>
                    <a:pt x="23310" y="3950"/>
                  </a:cubicBezTo>
                  <a:cubicBezTo>
                    <a:pt x="23184" y="3950"/>
                    <a:pt x="23055" y="3933"/>
                    <a:pt x="22928" y="3933"/>
                  </a:cubicBezTo>
                  <a:cubicBezTo>
                    <a:pt x="22918" y="3918"/>
                    <a:pt x="22911" y="3908"/>
                    <a:pt x="22896" y="3893"/>
                  </a:cubicBezTo>
                  <a:cubicBezTo>
                    <a:pt x="22856" y="3870"/>
                    <a:pt x="22816" y="3861"/>
                    <a:pt x="22777" y="3861"/>
                  </a:cubicBezTo>
                  <a:lnTo>
                    <a:pt x="22777" y="3791"/>
                  </a:lnTo>
                  <a:cubicBezTo>
                    <a:pt x="22777" y="3744"/>
                    <a:pt x="22777" y="3704"/>
                    <a:pt x="22769" y="3664"/>
                  </a:cubicBezTo>
                  <a:cubicBezTo>
                    <a:pt x="23037" y="3587"/>
                    <a:pt x="23306" y="3530"/>
                    <a:pt x="23478" y="3264"/>
                  </a:cubicBezTo>
                  <a:cubicBezTo>
                    <a:pt x="23527" y="3190"/>
                    <a:pt x="23588" y="3166"/>
                    <a:pt x="23653" y="3166"/>
                  </a:cubicBezTo>
                  <a:close/>
                  <a:moveTo>
                    <a:pt x="16817" y="5807"/>
                  </a:moveTo>
                  <a:cubicBezTo>
                    <a:pt x="16810" y="5822"/>
                    <a:pt x="16795" y="5837"/>
                    <a:pt x="16778" y="5845"/>
                  </a:cubicBezTo>
                  <a:lnTo>
                    <a:pt x="16778" y="5807"/>
                  </a:lnTo>
                  <a:close/>
                  <a:moveTo>
                    <a:pt x="47057" y="6247"/>
                  </a:moveTo>
                  <a:lnTo>
                    <a:pt x="47057" y="6247"/>
                  </a:lnTo>
                  <a:cubicBezTo>
                    <a:pt x="47042" y="6262"/>
                    <a:pt x="47034" y="6270"/>
                    <a:pt x="47019" y="6287"/>
                  </a:cubicBezTo>
                  <a:cubicBezTo>
                    <a:pt x="47010" y="6279"/>
                    <a:pt x="47002" y="6279"/>
                    <a:pt x="46994" y="6270"/>
                  </a:cubicBezTo>
                  <a:cubicBezTo>
                    <a:pt x="47019" y="6262"/>
                    <a:pt x="47042" y="6255"/>
                    <a:pt x="47057" y="6247"/>
                  </a:cubicBezTo>
                  <a:close/>
                  <a:moveTo>
                    <a:pt x="31264" y="6601"/>
                  </a:moveTo>
                  <a:cubicBezTo>
                    <a:pt x="31264" y="6610"/>
                    <a:pt x="31264" y="6610"/>
                    <a:pt x="31272" y="6618"/>
                  </a:cubicBezTo>
                  <a:cubicBezTo>
                    <a:pt x="31264" y="6618"/>
                    <a:pt x="31264" y="6610"/>
                    <a:pt x="31257" y="6610"/>
                  </a:cubicBezTo>
                  <a:cubicBezTo>
                    <a:pt x="31257" y="6610"/>
                    <a:pt x="31264" y="6610"/>
                    <a:pt x="31264" y="6601"/>
                  </a:cubicBezTo>
                  <a:close/>
                  <a:moveTo>
                    <a:pt x="37594" y="6705"/>
                  </a:moveTo>
                  <a:cubicBezTo>
                    <a:pt x="37594" y="6712"/>
                    <a:pt x="37594" y="6712"/>
                    <a:pt x="37587" y="6712"/>
                  </a:cubicBezTo>
                  <a:cubicBezTo>
                    <a:pt x="37590" y="6708"/>
                    <a:pt x="37592" y="6708"/>
                    <a:pt x="37593" y="6708"/>
                  </a:cubicBezTo>
                  <a:cubicBezTo>
                    <a:pt x="37594" y="6708"/>
                    <a:pt x="37594" y="6708"/>
                    <a:pt x="37594" y="6705"/>
                  </a:cubicBezTo>
                  <a:close/>
                  <a:moveTo>
                    <a:pt x="32697" y="7271"/>
                  </a:moveTo>
                  <a:cubicBezTo>
                    <a:pt x="32697" y="7271"/>
                    <a:pt x="32697" y="7279"/>
                    <a:pt x="32706" y="7279"/>
                  </a:cubicBezTo>
                  <a:cubicBezTo>
                    <a:pt x="32697" y="7279"/>
                    <a:pt x="32697" y="7279"/>
                    <a:pt x="32697" y="7286"/>
                  </a:cubicBezTo>
                  <a:lnTo>
                    <a:pt x="32697" y="7271"/>
                  </a:lnTo>
                  <a:close/>
                  <a:moveTo>
                    <a:pt x="26367" y="7602"/>
                  </a:moveTo>
                  <a:cubicBezTo>
                    <a:pt x="26367" y="7602"/>
                    <a:pt x="26367" y="7610"/>
                    <a:pt x="26359" y="7610"/>
                  </a:cubicBezTo>
                  <a:cubicBezTo>
                    <a:pt x="26359" y="7602"/>
                    <a:pt x="26367" y="7602"/>
                    <a:pt x="26367" y="7602"/>
                  </a:cubicBezTo>
                  <a:close/>
                  <a:moveTo>
                    <a:pt x="26076" y="7766"/>
                  </a:moveTo>
                  <a:cubicBezTo>
                    <a:pt x="26076" y="7806"/>
                    <a:pt x="26068" y="7838"/>
                    <a:pt x="26053" y="7868"/>
                  </a:cubicBezTo>
                  <a:cubicBezTo>
                    <a:pt x="26061" y="7838"/>
                    <a:pt x="26068" y="7806"/>
                    <a:pt x="26076" y="7766"/>
                  </a:cubicBezTo>
                  <a:close/>
                  <a:moveTo>
                    <a:pt x="45538" y="7933"/>
                  </a:moveTo>
                  <a:lnTo>
                    <a:pt x="45545" y="7940"/>
                  </a:lnTo>
                  <a:lnTo>
                    <a:pt x="45538" y="7940"/>
                  </a:lnTo>
                  <a:lnTo>
                    <a:pt x="45538" y="7933"/>
                  </a:lnTo>
                  <a:close/>
                  <a:moveTo>
                    <a:pt x="25603" y="8301"/>
                  </a:moveTo>
                  <a:lnTo>
                    <a:pt x="25603" y="8348"/>
                  </a:lnTo>
                  <a:cubicBezTo>
                    <a:pt x="25581" y="8333"/>
                    <a:pt x="25564" y="8326"/>
                    <a:pt x="25549" y="8311"/>
                  </a:cubicBezTo>
                  <a:cubicBezTo>
                    <a:pt x="25573" y="8311"/>
                    <a:pt x="25588" y="8311"/>
                    <a:pt x="25603" y="8301"/>
                  </a:cubicBezTo>
                  <a:close/>
                  <a:moveTo>
                    <a:pt x="36060" y="8507"/>
                  </a:moveTo>
                  <a:cubicBezTo>
                    <a:pt x="36067" y="8515"/>
                    <a:pt x="36067" y="8515"/>
                    <a:pt x="36067" y="8522"/>
                  </a:cubicBezTo>
                  <a:cubicBezTo>
                    <a:pt x="36067" y="8522"/>
                    <a:pt x="36060" y="8530"/>
                    <a:pt x="36050" y="8530"/>
                  </a:cubicBezTo>
                  <a:cubicBezTo>
                    <a:pt x="36050" y="8522"/>
                    <a:pt x="36060" y="8515"/>
                    <a:pt x="36060" y="8507"/>
                  </a:cubicBezTo>
                  <a:close/>
                  <a:moveTo>
                    <a:pt x="19264" y="9173"/>
                  </a:moveTo>
                  <a:cubicBezTo>
                    <a:pt x="19280" y="9173"/>
                    <a:pt x="19295" y="9177"/>
                    <a:pt x="19313" y="9184"/>
                  </a:cubicBezTo>
                  <a:cubicBezTo>
                    <a:pt x="19274" y="9191"/>
                    <a:pt x="19243" y="9191"/>
                    <a:pt x="19211" y="9191"/>
                  </a:cubicBezTo>
                  <a:cubicBezTo>
                    <a:pt x="19229" y="9179"/>
                    <a:pt x="19246" y="9173"/>
                    <a:pt x="19264" y="9173"/>
                  </a:cubicBezTo>
                  <a:close/>
                  <a:moveTo>
                    <a:pt x="30265" y="9790"/>
                  </a:moveTo>
                  <a:cubicBezTo>
                    <a:pt x="30233" y="9798"/>
                    <a:pt x="30193" y="9805"/>
                    <a:pt x="30146" y="9813"/>
                  </a:cubicBezTo>
                  <a:cubicBezTo>
                    <a:pt x="30185" y="9798"/>
                    <a:pt x="30225" y="9790"/>
                    <a:pt x="30265" y="9790"/>
                  </a:cubicBezTo>
                  <a:close/>
                  <a:moveTo>
                    <a:pt x="65228" y="10302"/>
                  </a:moveTo>
                  <a:cubicBezTo>
                    <a:pt x="65236" y="10310"/>
                    <a:pt x="65243" y="10310"/>
                    <a:pt x="65243" y="10317"/>
                  </a:cubicBezTo>
                  <a:lnTo>
                    <a:pt x="65228" y="10317"/>
                  </a:lnTo>
                  <a:lnTo>
                    <a:pt x="65228" y="10302"/>
                  </a:lnTo>
                  <a:close/>
                  <a:moveTo>
                    <a:pt x="61055" y="10715"/>
                  </a:moveTo>
                  <a:cubicBezTo>
                    <a:pt x="61060" y="10715"/>
                    <a:pt x="61064" y="10720"/>
                    <a:pt x="61064" y="10727"/>
                  </a:cubicBezTo>
                  <a:cubicBezTo>
                    <a:pt x="61048" y="10727"/>
                    <a:pt x="61039" y="10735"/>
                    <a:pt x="61024" y="10735"/>
                  </a:cubicBezTo>
                  <a:cubicBezTo>
                    <a:pt x="61037" y="10721"/>
                    <a:pt x="61048" y="10715"/>
                    <a:pt x="61055" y="10715"/>
                  </a:cubicBezTo>
                  <a:close/>
                  <a:moveTo>
                    <a:pt x="63797" y="9928"/>
                  </a:moveTo>
                  <a:cubicBezTo>
                    <a:pt x="63865" y="9928"/>
                    <a:pt x="63898" y="9988"/>
                    <a:pt x="63898" y="10113"/>
                  </a:cubicBezTo>
                  <a:cubicBezTo>
                    <a:pt x="63905" y="10215"/>
                    <a:pt x="63826" y="10372"/>
                    <a:pt x="63953" y="10427"/>
                  </a:cubicBezTo>
                  <a:lnTo>
                    <a:pt x="63953" y="10506"/>
                  </a:lnTo>
                  <a:cubicBezTo>
                    <a:pt x="63945" y="10578"/>
                    <a:pt x="63953" y="10648"/>
                    <a:pt x="63985" y="10710"/>
                  </a:cubicBezTo>
                  <a:cubicBezTo>
                    <a:pt x="63945" y="10735"/>
                    <a:pt x="63913" y="10750"/>
                    <a:pt x="63873" y="10767"/>
                  </a:cubicBezTo>
                  <a:cubicBezTo>
                    <a:pt x="63749" y="10672"/>
                    <a:pt x="63590" y="10625"/>
                    <a:pt x="63441" y="10569"/>
                  </a:cubicBezTo>
                  <a:cubicBezTo>
                    <a:pt x="63684" y="10459"/>
                    <a:pt x="63796" y="10278"/>
                    <a:pt x="63732" y="10002"/>
                  </a:cubicBezTo>
                  <a:cubicBezTo>
                    <a:pt x="63724" y="9987"/>
                    <a:pt x="63709" y="9971"/>
                    <a:pt x="63701" y="9954"/>
                  </a:cubicBezTo>
                  <a:cubicBezTo>
                    <a:pt x="63739" y="9937"/>
                    <a:pt x="63770" y="9928"/>
                    <a:pt x="63797" y="9928"/>
                  </a:cubicBezTo>
                  <a:close/>
                  <a:moveTo>
                    <a:pt x="17061" y="10735"/>
                  </a:moveTo>
                  <a:cubicBezTo>
                    <a:pt x="17078" y="10742"/>
                    <a:pt x="17093" y="10750"/>
                    <a:pt x="17118" y="10767"/>
                  </a:cubicBezTo>
                  <a:lnTo>
                    <a:pt x="17118" y="10782"/>
                  </a:lnTo>
                  <a:cubicBezTo>
                    <a:pt x="17101" y="10767"/>
                    <a:pt x="17078" y="10750"/>
                    <a:pt x="17061" y="10735"/>
                  </a:cubicBezTo>
                  <a:close/>
                  <a:moveTo>
                    <a:pt x="39555" y="11389"/>
                  </a:moveTo>
                  <a:lnTo>
                    <a:pt x="39555" y="11404"/>
                  </a:lnTo>
                  <a:cubicBezTo>
                    <a:pt x="39546" y="11396"/>
                    <a:pt x="39538" y="11396"/>
                    <a:pt x="39531" y="11389"/>
                  </a:cubicBezTo>
                  <a:close/>
                  <a:moveTo>
                    <a:pt x="10015" y="12065"/>
                  </a:moveTo>
                  <a:cubicBezTo>
                    <a:pt x="10000" y="12105"/>
                    <a:pt x="9968" y="12127"/>
                    <a:pt x="9921" y="12137"/>
                  </a:cubicBezTo>
                  <a:cubicBezTo>
                    <a:pt x="9953" y="12120"/>
                    <a:pt x="9985" y="12097"/>
                    <a:pt x="10015" y="12065"/>
                  </a:cubicBezTo>
                  <a:close/>
                  <a:moveTo>
                    <a:pt x="11039" y="12127"/>
                  </a:moveTo>
                  <a:cubicBezTo>
                    <a:pt x="11054" y="12137"/>
                    <a:pt x="11062" y="12152"/>
                    <a:pt x="11079" y="12167"/>
                  </a:cubicBezTo>
                  <a:cubicBezTo>
                    <a:pt x="11047" y="12167"/>
                    <a:pt x="11015" y="12175"/>
                    <a:pt x="10984" y="12175"/>
                  </a:cubicBezTo>
                  <a:cubicBezTo>
                    <a:pt x="11000" y="12159"/>
                    <a:pt x="11024" y="12144"/>
                    <a:pt x="11039" y="12127"/>
                  </a:cubicBezTo>
                  <a:close/>
                  <a:moveTo>
                    <a:pt x="55954" y="12301"/>
                  </a:moveTo>
                  <a:cubicBezTo>
                    <a:pt x="55977" y="12326"/>
                    <a:pt x="55994" y="12341"/>
                    <a:pt x="56017" y="12356"/>
                  </a:cubicBezTo>
                  <a:cubicBezTo>
                    <a:pt x="55995" y="12366"/>
                    <a:pt x="55973" y="12369"/>
                    <a:pt x="55950" y="12369"/>
                  </a:cubicBezTo>
                  <a:cubicBezTo>
                    <a:pt x="55913" y="12369"/>
                    <a:pt x="55875" y="12361"/>
                    <a:pt x="55835" y="12356"/>
                  </a:cubicBezTo>
                  <a:lnTo>
                    <a:pt x="55875" y="12316"/>
                  </a:lnTo>
                  <a:lnTo>
                    <a:pt x="55883" y="12316"/>
                  </a:lnTo>
                  <a:cubicBezTo>
                    <a:pt x="55907" y="12316"/>
                    <a:pt x="55930" y="12309"/>
                    <a:pt x="55954" y="12301"/>
                  </a:cubicBezTo>
                  <a:close/>
                  <a:moveTo>
                    <a:pt x="73651" y="12853"/>
                  </a:moveTo>
                  <a:lnTo>
                    <a:pt x="73644" y="12860"/>
                  </a:lnTo>
                  <a:cubicBezTo>
                    <a:pt x="73644" y="12860"/>
                    <a:pt x="73644" y="12853"/>
                    <a:pt x="73636" y="12853"/>
                  </a:cubicBezTo>
                  <a:close/>
                  <a:moveTo>
                    <a:pt x="9378" y="13412"/>
                  </a:moveTo>
                  <a:cubicBezTo>
                    <a:pt x="9378" y="13412"/>
                    <a:pt x="9378" y="13420"/>
                    <a:pt x="9386" y="13420"/>
                  </a:cubicBezTo>
                  <a:lnTo>
                    <a:pt x="9378" y="13420"/>
                  </a:lnTo>
                  <a:lnTo>
                    <a:pt x="9378" y="13412"/>
                  </a:lnTo>
                  <a:close/>
                  <a:moveTo>
                    <a:pt x="16392" y="13412"/>
                  </a:moveTo>
                  <a:cubicBezTo>
                    <a:pt x="16392" y="13420"/>
                    <a:pt x="16385" y="13420"/>
                    <a:pt x="16385" y="13420"/>
                  </a:cubicBezTo>
                  <a:cubicBezTo>
                    <a:pt x="16385" y="13420"/>
                    <a:pt x="16385" y="13412"/>
                    <a:pt x="16392" y="13412"/>
                  </a:cubicBezTo>
                  <a:close/>
                  <a:moveTo>
                    <a:pt x="55544" y="13798"/>
                  </a:moveTo>
                  <a:cubicBezTo>
                    <a:pt x="55552" y="13805"/>
                    <a:pt x="55552" y="13805"/>
                    <a:pt x="55559" y="13813"/>
                  </a:cubicBezTo>
                  <a:cubicBezTo>
                    <a:pt x="55559" y="13813"/>
                    <a:pt x="55552" y="13820"/>
                    <a:pt x="55552" y="13828"/>
                  </a:cubicBezTo>
                  <a:cubicBezTo>
                    <a:pt x="55552" y="13820"/>
                    <a:pt x="55544" y="13805"/>
                    <a:pt x="55544" y="13798"/>
                  </a:cubicBezTo>
                  <a:close/>
                  <a:moveTo>
                    <a:pt x="38815" y="14089"/>
                  </a:moveTo>
                  <a:cubicBezTo>
                    <a:pt x="38815" y="14089"/>
                    <a:pt x="38822" y="14089"/>
                    <a:pt x="38830" y="14096"/>
                  </a:cubicBezTo>
                  <a:lnTo>
                    <a:pt x="38847" y="14096"/>
                  </a:lnTo>
                  <a:cubicBezTo>
                    <a:pt x="38837" y="14096"/>
                    <a:pt x="38837" y="14096"/>
                    <a:pt x="38837" y="14104"/>
                  </a:cubicBezTo>
                  <a:cubicBezTo>
                    <a:pt x="38837" y="14096"/>
                    <a:pt x="38837" y="14096"/>
                    <a:pt x="38830" y="14096"/>
                  </a:cubicBezTo>
                  <a:lnTo>
                    <a:pt x="38807" y="14096"/>
                  </a:lnTo>
                  <a:cubicBezTo>
                    <a:pt x="38807" y="14089"/>
                    <a:pt x="38807" y="14089"/>
                    <a:pt x="38815" y="14089"/>
                  </a:cubicBezTo>
                  <a:close/>
                  <a:moveTo>
                    <a:pt x="71401" y="13514"/>
                  </a:moveTo>
                  <a:cubicBezTo>
                    <a:pt x="71463" y="13631"/>
                    <a:pt x="71535" y="13726"/>
                    <a:pt x="71637" y="13813"/>
                  </a:cubicBezTo>
                  <a:cubicBezTo>
                    <a:pt x="71739" y="13758"/>
                    <a:pt x="71849" y="13703"/>
                    <a:pt x="71951" y="13656"/>
                  </a:cubicBezTo>
                  <a:cubicBezTo>
                    <a:pt x="71960" y="13648"/>
                    <a:pt x="71960" y="13648"/>
                    <a:pt x="71968" y="13648"/>
                  </a:cubicBezTo>
                  <a:cubicBezTo>
                    <a:pt x="71975" y="13648"/>
                    <a:pt x="71983" y="13639"/>
                    <a:pt x="71998" y="13631"/>
                  </a:cubicBezTo>
                  <a:cubicBezTo>
                    <a:pt x="72008" y="13624"/>
                    <a:pt x="72015" y="13624"/>
                    <a:pt x="72023" y="13616"/>
                  </a:cubicBezTo>
                  <a:lnTo>
                    <a:pt x="72030" y="13609"/>
                  </a:lnTo>
                  <a:lnTo>
                    <a:pt x="72030" y="13631"/>
                  </a:lnTo>
                  <a:cubicBezTo>
                    <a:pt x="72125" y="13726"/>
                    <a:pt x="72172" y="13852"/>
                    <a:pt x="72227" y="13970"/>
                  </a:cubicBezTo>
                  <a:cubicBezTo>
                    <a:pt x="71936" y="14002"/>
                    <a:pt x="71652" y="14074"/>
                    <a:pt x="71376" y="14183"/>
                  </a:cubicBezTo>
                  <a:cubicBezTo>
                    <a:pt x="71354" y="14191"/>
                    <a:pt x="71337" y="14198"/>
                    <a:pt x="71314" y="14206"/>
                  </a:cubicBezTo>
                  <a:cubicBezTo>
                    <a:pt x="71289" y="14136"/>
                    <a:pt x="71306" y="14074"/>
                    <a:pt x="71346" y="14002"/>
                  </a:cubicBezTo>
                  <a:cubicBezTo>
                    <a:pt x="71314" y="13922"/>
                    <a:pt x="71274" y="13875"/>
                    <a:pt x="71220" y="13860"/>
                  </a:cubicBezTo>
                  <a:cubicBezTo>
                    <a:pt x="71314" y="13758"/>
                    <a:pt x="71401" y="13648"/>
                    <a:pt x="71401" y="13514"/>
                  </a:cubicBezTo>
                  <a:close/>
                  <a:moveTo>
                    <a:pt x="24328" y="14529"/>
                  </a:moveTo>
                  <a:cubicBezTo>
                    <a:pt x="24328" y="14536"/>
                    <a:pt x="24320" y="14546"/>
                    <a:pt x="24320" y="14553"/>
                  </a:cubicBezTo>
                  <a:cubicBezTo>
                    <a:pt x="24305" y="14546"/>
                    <a:pt x="24281" y="14546"/>
                    <a:pt x="24266" y="14536"/>
                  </a:cubicBezTo>
                  <a:cubicBezTo>
                    <a:pt x="24288" y="14536"/>
                    <a:pt x="24305" y="14536"/>
                    <a:pt x="24328" y="14529"/>
                  </a:cubicBezTo>
                  <a:close/>
                  <a:moveTo>
                    <a:pt x="11188" y="14979"/>
                  </a:moveTo>
                  <a:cubicBezTo>
                    <a:pt x="11213" y="15049"/>
                    <a:pt x="11196" y="15113"/>
                    <a:pt x="11134" y="15160"/>
                  </a:cubicBezTo>
                  <a:cubicBezTo>
                    <a:pt x="11156" y="15096"/>
                    <a:pt x="11181" y="15041"/>
                    <a:pt x="11188" y="14979"/>
                  </a:cubicBezTo>
                  <a:close/>
                  <a:moveTo>
                    <a:pt x="11882" y="15727"/>
                  </a:moveTo>
                  <a:lnTo>
                    <a:pt x="11882" y="15734"/>
                  </a:lnTo>
                  <a:lnTo>
                    <a:pt x="11874" y="15734"/>
                  </a:lnTo>
                  <a:cubicBezTo>
                    <a:pt x="11882" y="15734"/>
                    <a:pt x="11882" y="15727"/>
                    <a:pt x="11882" y="15727"/>
                  </a:cubicBezTo>
                  <a:close/>
                  <a:moveTo>
                    <a:pt x="10079" y="15702"/>
                  </a:moveTo>
                  <a:cubicBezTo>
                    <a:pt x="10094" y="15702"/>
                    <a:pt x="10102" y="15710"/>
                    <a:pt x="10117" y="15710"/>
                  </a:cubicBezTo>
                  <a:cubicBezTo>
                    <a:pt x="10110" y="15727"/>
                    <a:pt x="10102" y="15742"/>
                    <a:pt x="10094" y="15757"/>
                  </a:cubicBezTo>
                  <a:cubicBezTo>
                    <a:pt x="10087" y="15742"/>
                    <a:pt x="10087" y="15727"/>
                    <a:pt x="10079" y="15702"/>
                  </a:cubicBezTo>
                  <a:close/>
                  <a:moveTo>
                    <a:pt x="33942" y="16112"/>
                  </a:moveTo>
                  <a:cubicBezTo>
                    <a:pt x="33957" y="16112"/>
                    <a:pt x="33964" y="16112"/>
                    <a:pt x="33972" y="16120"/>
                  </a:cubicBezTo>
                  <a:cubicBezTo>
                    <a:pt x="33964" y="16120"/>
                    <a:pt x="33949" y="16127"/>
                    <a:pt x="33942" y="16127"/>
                  </a:cubicBezTo>
                  <a:lnTo>
                    <a:pt x="33942" y="16112"/>
                  </a:lnTo>
                  <a:close/>
                  <a:moveTo>
                    <a:pt x="40948" y="16672"/>
                  </a:moveTo>
                  <a:lnTo>
                    <a:pt x="40948" y="16672"/>
                  </a:lnTo>
                  <a:cubicBezTo>
                    <a:pt x="40937" y="16683"/>
                    <a:pt x="40925" y="16690"/>
                    <a:pt x="40910" y="16690"/>
                  </a:cubicBezTo>
                  <a:cubicBezTo>
                    <a:pt x="40905" y="16690"/>
                    <a:pt x="40899" y="16689"/>
                    <a:pt x="40893" y="16687"/>
                  </a:cubicBezTo>
                  <a:cubicBezTo>
                    <a:pt x="40908" y="16687"/>
                    <a:pt x="40933" y="16679"/>
                    <a:pt x="40948" y="16672"/>
                  </a:cubicBezTo>
                  <a:close/>
                  <a:moveTo>
                    <a:pt x="7370" y="17135"/>
                  </a:moveTo>
                  <a:cubicBezTo>
                    <a:pt x="7377" y="17144"/>
                    <a:pt x="7377" y="17152"/>
                    <a:pt x="7377" y="17159"/>
                  </a:cubicBezTo>
                  <a:cubicBezTo>
                    <a:pt x="7377" y="17159"/>
                    <a:pt x="7377" y="17167"/>
                    <a:pt x="7370" y="17167"/>
                  </a:cubicBezTo>
                  <a:cubicBezTo>
                    <a:pt x="7370" y="17167"/>
                    <a:pt x="7377" y="17174"/>
                    <a:pt x="7377" y="17182"/>
                  </a:cubicBezTo>
                  <a:cubicBezTo>
                    <a:pt x="7362" y="17174"/>
                    <a:pt x="7362" y="17159"/>
                    <a:pt x="7370" y="17135"/>
                  </a:cubicBezTo>
                  <a:close/>
                  <a:moveTo>
                    <a:pt x="34807" y="17356"/>
                  </a:moveTo>
                  <a:cubicBezTo>
                    <a:pt x="34807" y="17356"/>
                    <a:pt x="34815" y="17363"/>
                    <a:pt x="34815" y="17371"/>
                  </a:cubicBezTo>
                  <a:cubicBezTo>
                    <a:pt x="34807" y="17380"/>
                    <a:pt x="34792" y="17388"/>
                    <a:pt x="34784" y="17395"/>
                  </a:cubicBezTo>
                  <a:cubicBezTo>
                    <a:pt x="34775" y="17380"/>
                    <a:pt x="34775" y="17371"/>
                    <a:pt x="34775" y="17356"/>
                  </a:cubicBezTo>
                  <a:close/>
                  <a:moveTo>
                    <a:pt x="85544" y="17812"/>
                  </a:moveTo>
                  <a:cubicBezTo>
                    <a:pt x="85607" y="17812"/>
                    <a:pt x="85668" y="17828"/>
                    <a:pt x="85729" y="17853"/>
                  </a:cubicBezTo>
                  <a:cubicBezTo>
                    <a:pt x="85737" y="17853"/>
                    <a:pt x="85737" y="17853"/>
                    <a:pt x="85744" y="17860"/>
                  </a:cubicBezTo>
                  <a:cubicBezTo>
                    <a:pt x="85595" y="17875"/>
                    <a:pt x="85406" y="17890"/>
                    <a:pt x="85257" y="17907"/>
                  </a:cubicBezTo>
                  <a:cubicBezTo>
                    <a:pt x="85296" y="17890"/>
                    <a:pt x="85328" y="17875"/>
                    <a:pt x="85366" y="17860"/>
                  </a:cubicBezTo>
                  <a:cubicBezTo>
                    <a:pt x="85427" y="17826"/>
                    <a:pt x="85486" y="17812"/>
                    <a:pt x="85544" y="17812"/>
                  </a:cubicBezTo>
                  <a:close/>
                  <a:moveTo>
                    <a:pt x="14085" y="18119"/>
                  </a:moveTo>
                  <a:lnTo>
                    <a:pt x="14085" y="18127"/>
                  </a:lnTo>
                  <a:lnTo>
                    <a:pt x="14078" y="18127"/>
                  </a:lnTo>
                  <a:cubicBezTo>
                    <a:pt x="14078" y="18119"/>
                    <a:pt x="14085" y="18119"/>
                    <a:pt x="14085" y="18119"/>
                  </a:cubicBezTo>
                  <a:close/>
                  <a:moveTo>
                    <a:pt x="82131" y="18387"/>
                  </a:moveTo>
                  <a:cubicBezTo>
                    <a:pt x="82131" y="18395"/>
                    <a:pt x="82139" y="18395"/>
                    <a:pt x="82147" y="18402"/>
                  </a:cubicBezTo>
                  <a:cubicBezTo>
                    <a:pt x="82131" y="18402"/>
                    <a:pt x="82124" y="18410"/>
                    <a:pt x="82116" y="18410"/>
                  </a:cubicBezTo>
                  <a:cubicBezTo>
                    <a:pt x="82124" y="18402"/>
                    <a:pt x="82124" y="18395"/>
                    <a:pt x="82131" y="18387"/>
                  </a:cubicBezTo>
                  <a:close/>
                  <a:moveTo>
                    <a:pt x="39988" y="18442"/>
                  </a:moveTo>
                  <a:lnTo>
                    <a:pt x="39988" y="18474"/>
                  </a:lnTo>
                  <a:cubicBezTo>
                    <a:pt x="39971" y="18474"/>
                    <a:pt x="39956" y="18467"/>
                    <a:pt x="39941" y="18467"/>
                  </a:cubicBezTo>
                  <a:cubicBezTo>
                    <a:pt x="39956" y="18457"/>
                    <a:pt x="39971" y="18450"/>
                    <a:pt x="39988" y="18442"/>
                  </a:cubicBezTo>
                  <a:close/>
                  <a:moveTo>
                    <a:pt x="3663" y="19238"/>
                  </a:moveTo>
                  <a:lnTo>
                    <a:pt x="3663" y="19253"/>
                  </a:lnTo>
                  <a:lnTo>
                    <a:pt x="3655" y="19253"/>
                  </a:lnTo>
                  <a:cubicBezTo>
                    <a:pt x="3655" y="19253"/>
                    <a:pt x="3655" y="19245"/>
                    <a:pt x="3663" y="19238"/>
                  </a:cubicBezTo>
                  <a:close/>
                  <a:moveTo>
                    <a:pt x="27965" y="19544"/>
                  </a:moveTo>
                  <a:cubicBezTo>
                    <a:pt x="27965" y="19544"/>
                    <a:pt x="27973" y="19553"/>
                    <a:pt x="27982" y="19553"/>
                  </a:cubicBezTo>
                  <a:lnTo>
                    <a:pt x="27958" y="19553"/>
                  </a:lnTo>
                  <a:lnTo>
                    <a:pt x="27965" y="19544"/>
                  </a:lnTo>
                  <a:close/>
                  <a:moveTo>
                    <a:pt x="67401" y="19757"/>
                  </a:moveTo>
                  <a:cubicBezTo>
                    <a:pt x="67401" y="19765"/>
                    <a:pt x="67401" y="19772"/>
                    <a:pt x="67393" y="19780"/>
                  </a:cubicBezTo>
                  <a:cubicBezTo>
                    <a:pt x="67393" y="19780"/>
                    <a:pt x="67393" y="19772"/>
                    <a:pt x="67386" y="19772"/>
                  </a:cubicBezTo>
                  <a:cubicBezTo>
                    <a:pt x="67393" y="19765"/>
                    <a:pt x="67393" y="19765"/>
                    <a:pt x="67401" y="19757"/>
                  </a:cubicBezTo>
                  <a:close/>
                  <a:moveTo>
                    <a:pt x="68756" y="19852"/>
                  </a:moveTo>
                  <a:lnTo>
                    <a:pt x="68756" y="19867"/>
                  </a:lnTo>
                  <a:cubicBezTo>
                    <a:pt x="68748" y="19874"/>
                    <a:pt x="68731" y="19884"/>
                    <a:pt x="68724" y="19891"/>
                  </a:cubicBezTo>
                  <a:cubicBezTo>
                    <a:pt x="68731" y="19884"/>
                    <a:pt x="68748" y="19867"/>
                    <a:pt x="68756" y="19852"/>
                  </a:cubicBezTo>
                  <a:close/>
                  <a:moveTo>
                    <a:pt x="45112" y="19874"/>
                  </a:moveTo>
                  <a:lnTo>
                    <a:pt x="45112" y="19874"/>
                  </a:lnTo>
                  <a:cubicBezTo>
                    <a:pt x="45090" y="19899"/>
                    <a:pt x="45058" y="19922"/>
                    <a:pt x="45035" y="19946"/>
                  </a:cubicBezTo>
                  <a:cubicBezTo>
                    <a:pt x="45058" y="19914"/>
                    <a:pt x="45082" y="19891"/>
                    <a:pt x="45112" y="19874"/>
                  </a:cubicBezTo>
                  <a:close/>
                  <a:moveTo>
                    <a:pt x="79399" y="20324"/>
                  </a:moveTo>
                  <a:cubicBezTo>
                    <a:pt x="79424" y="20324"/>
                    <a:pt x="79439" y="20324"/>
                    <a:pt x="79462" y="20332"/>
                  </a:cubicBezTo>
                  <a:cubicBezTo>
                    <a:pt x="79439" y="20332"/>
                    <a:pt x="79424" y="20324"/>
                    <a:pt x="79399" y="20324"/>
                  </a:cubicBezTo>
                  <a:close/>
                  <a:moveTo>
                    <a:pt x="1529" y="20324"/>
                  </a:moveTo>
                  <a:lnTo>
                    <a:pt x="1529" y="20347"/>
                  </a:lnTo>
                  <a:lnTo>
                    <a:pt x="1520" y="20347"/>
                  </a:lnTo>
                  <a:cubicBezTo>
                    <a:pt x="1520" y="20339"/>
                    <a:pt x="1520" y="20332"/>
                    <a:pt x="1529" y="20324"/>
                  </a:cubicBezTo>
                  <a:close/>
                  <a:moveTo>
                    <a:pt x="16377" y="20339"/>
                  </a:moveTo>
                  <a:lnTo>
                    <a:pt x="16377" y="20339"/>
                  </a:lnTo>
                  <a:cubicBezTo>
                    <a:pt x="16409" y="20379"/>
                    <a:pt x="16439" y="20418"/>
                    <a:pt x="16464" y="20458"/>
                  </a:cubicBezTo>
                  <a:cubicBezTo>
                    <a:pt x="16424" y="20434"/>
                    <a:pt x="16400" y="20394"/>
                    <a:pt x="16377" y="20339"/>
                  </a:cubicBezTo>
                  <a:close/>
                  <a:moveTo>
                    <a:pt x="10930" y="19765"/>
                  </a:moveTo>
                  <a:cubicBezTo>
                    <a:pt x="11086" y="19765"/>
                    <a:pt x="11243" y="19772"/>
                    <a:pt x="11402" y="19772"/>
                  </a:cubicBezTo>
                  <a:cubicBezTo>
                    <a:pt x="11606" y="20041"/>
                    <a:pt x="11355" y="20127"/>
                    <a:pt x="11204" y="20230"/>
                  </a:cubicBezTo>
                  <a:cubicBezTo>
                    <a:pt x="10952" y="20394"/>
                    <a:pt x="10684" y="20536"/>
                    <a:pt x="10425" y="20694"/>
                  </a:cubicBezTo>
                  <a:cubicBezTo>
                    <a:pt x="10338" y="20764"/>
                    <a:pt x="10244" y="20836"/>
                    <a:pt x="10149" y="20898"/>
                  </a:cubicBezTo>
                  <a:cubicBezTo>
                    <a:pt x="10110" y="20923"/>
                    <a:pt x="10062" y="20938"/>
                    <a:pt x="10015" y="20953"/>
                  </a:cubicBezTo>
                  <a:cubicBezTo>
                    <a:pt x="9906" y="20804"/>
                    <a:pt x="9764" y="20670"/>
                    <a:pt x="9598" y="20553"/>
                  </a:cubicBezTo>
                  <a:cubicBezTo>
                    <a:pt x="9786" y="20473"/>
                    <a:pt x="9968" y="20394"/>
                    <a:pt x="10157" y="20316"/>
                  </a:cubicBezTo>
                  <a:cubicBezTo>
                    <a:pt x="10535" y="20299"/>
                    <a:pt x="10709" y="20001"/>
                    <a:pt x="10930" y="19765"/>
                  </a:cubicBezTo>
                  <a:close/>
                  <a:moveTo>
                    <a:pt x="52931" y="21000"/>
                  </a:moveTo>
                  <a:cubicBezTo>
                    <a:pt x="52939" y="21000"/>
                    <a:pt x="52946" y="21008"/>
                    <a:pt x="52946" y="21017"/>
                  </a:cubicBezTo>
                  <a:lnTo>
                    <a:pt x="52946" y="21017"/>
                  </a:lnTo>
                  <a:cubicBezTo>
                    <a:pt x="52946" y="21008"/>
                    <a:pt x="52939" y="21008"/>
                    <a:pt x="52931" y="21000"/>
                  </a:cubicBezTo>
                  <a:close/>
                  <a:moveTo>
                    <a:pt x="34382" y="20993"/>
                  </a:moveTo>
                  <a:cubicBezTo>
                    <a:pt x="34382" y="21000"/>
                    <a:pt x="34390" y="21017"/>
                    <a:pt x="34390" y="21025"/>
                  </a:cubicBezTo>
                  <a:cubicBezTo>
                    <a:pt x="34374" y="21033"/>
                    <a:pt x="34350" y="21033"/>
                    <a:pt x="34327" y="21040"/>
                  </a:cubicBezTo>
                  <a:cubicBezTo>
                    <a:pt x="34342" y="21025"/>
                    <a:pt x="34367" y="21008"/>
                    <a:pt x="34382" y="20993"/>
                  </a:cubicBezTo>
                  <a:close/>
                  <a:moveTo>
                    <a:pt x="88327" y="21189"/>
                  </a:moveTo>
                  <a:cubicBezTo>
                    <a:pt x="88327" y="21206"/>
                    <a:pt x="88335" y="21214"/>
                    <a:pt x="88335" y="21222"/>
                  </a:cubicBezTo>
                  <a:lnTo>
                    <a:pt x="88327" y="21214"/>
                  </a:lnTo>
                  <a:lnTo>
                    <a:pt x="88327" y="21189"/>
                  </a:lnTo>
                  <a:close/>
                  <a:moveTo>
                    <a:pt x="9110" y="20757"/>
                  </a:moveTo>
                  <a:cubicBezTo>
                    <a:pt x="9150" y="20883"/>
                    <a:pt x="9205" y="21000"/>
                    <a:pt x="9259" y="21112"/>
                  </a:cubicBezTo>
                  <a:cubicBezTo>
                    <a:pt x="9055" y="21159"/>
                    <a:pt x="8889" y="21269"/>
                    <a:pt x="8747" y="21443"/>
                  </a:cubicBezTo>
                  <a:cubicBezTo>
                    <a:pt x="8615" y="21316"/>
                    <a:pt x="8504" y="21206"/>
                    <a:pt x="8401" y="21112"/>
                  </a:cubicBezTo>
                  <a:cubicBezTo>
                    <a:pt x="8449" y="21080"/>
                    <a:pt x="8488" y="21040"/>
                    <a:pt x="8536" y="21008"/>
                  </a:cubicBezTo>
                  <a:cubicBezTo>
                    <a:pt x="8725" y="20923"/>
                    <a:pt x="8921" y="20844"/>
                    <a:pt x="9110" y="20757"/>
                  </a:cubicBezTo>
                  <a:close/>
                  <a:moveTo>
                    <a:pt x="39971" y="21395"/>
                  </a:moveTo>
                  <a:lnTo>
                    <a:pt x="39971" y="21395"/>
                  </a:lnTo>
                  <a:cubicBezTo>
                    <a:pt x="39996" y="21410"/>
                    <a:pt x="40018" y="21426"/>
                    <a:pt x="40043" y="21443"/>
                  </a:cubicBezTo>
                  <a:cubicBezTo>
                    <a:pt x="40018" y="21433"/>
                    <a:pt x="39996" y="21426"/>
                    <a:pt x="39971" y="21395"/>
                  </a:cubicBezTo>
                  <a:close/>
                  <a:moveTo>
                    <a:pt x="55316" y="21575"/>
                  </a:moveTo>
                  <a:cubicBezTo>
                    <a:pt x="55316" y="21592"/>
                    <a:pt x="55316" y="21599"/>
                    <a:pt x="55308" y="21615"/>
                  </a:cubicBezTo>
                  <a:lnTo>
                    <a:pt x="55308" y="21575"/>
                  </a:lnTo>
                  <a:close/>
                  <a:moveTo>
                    <a:pt x="83760" y="21599"/>
                  </a:moveTo>
                  <a:lnTo>
                    <a:pt x="83770" y="21607"/>
                  </a:lnTo>
                  <a:cubicBezTo>
                    <a:pt x="83770" y="21615"/>
                    <a:pt x="83760" y="21615"/>
                    <a:pt x="83753" y="21615"/>
                  </a:cubicBezTo>
                  <a:cubicBezTo>
                    <a:pt x="83760" y="21615"/>
                    <a:pt x="83760" y="21607"/>
                    <a:pt x="83760" y="21599"/>
                  </a:cubicBezTo>
                  <a:close/>
                  <a:moveTo>
                    <a:pt x="41350" y="21905"/>
                  </a:moveTo>
                  <a:cubicBezTo>
                    <a:pt x="41326" y="21923"/>
                    <a:pt x="41311" y="21938"/>
                    <a:pt x="41286" y="21962"/>
                  </a:cubicBezTo>
                  <a:cubicBezTo>
                    <a:pt x="41286" y="21945"/>
                    <a:pt x="41279" y="21930"/>
                    <a:pt x="41279" y="21915"/>
                  </a:cubicBezTo>
                  <a:cubicBezTo>
                    <a:pt x="41303" y="21905"/>
                    <a:pt x="41326" y="21905"/>
                    <a:pt x="41350" y="21905"/>
                  </a:cubicBezTo>
                  <a:close/>
                  <a:moveTo>
                    <a:pt x="92171" y="21972"/>
                  </a:moveTo>
                  <a:cubicBezTo>
                    <a:pt x="92190" y="21972"/>
                    <a:pt x="92210" y="21974"/>
                    <a:pt x="92233" y="21977"/>
                  </a:cubicBezTo>
                  <a:cubicBezTo>
                    <a:pt x="92233" y="21985"/>
                    <a:pt x="92240" y="21985"/>
                    <a:pt x="92248" y="21985"/>
                  </a:cubicBezTo>
                  <a:cubicBezTo>
                    <a:pt x="92224" y="21989"/>
                    <a:pt x="92199" y="21991"/>
                    <a:pt x="92172" y="21991"/>
                  </a:cubicBezTo>
                  <a:cubicBezTo>
                    <a:pt x="92146" y="21991"/>
                    <a:pt x="92118" y="21989"/>
                    <a:pt x="92091" y="21985"/>
                  </a:cubicBezTo>
                  <a:cubicBezTo>
                    <a:pt x="92119" y="21976"/>
                    <a:pt x="92144" y="21972"/>
                    <a:pt x="92171" y="21972"/>
                  </a:cubicBezTo>
                  <a:close/>
                  <a:moveTo>
                    <a:pt x="2765" y="22057"/>
                  </a:moveTo>
                  <a:lnTo>
                    <a:pt x="2765" y="22079"/>
                  </a:lnTo>
                  <a:cubicBezTo>
                    <a:pt x="2765" y="22072"/>
                    <a:pt x="2765" y="22072"/>
                    <a:pt x="2758" y="22072"/>
                  </a:cubicBezTo>
                  <a:cubicBezTo>
                    <a:pt x="2765" y="22064"/>
                    <a:pt x="2765" y="22057"/>
                    <a:pt x="2765" y="22057"/>
                  </a:cubicBezTo>
                  <a:close/>
                  <a:moveTo>
                    <a:pt x="24942" y="22962"/>
                  </a:moveTo>
                  <a:cubicBezTo>
                    <a:pt x="24935" y="23001"/>
                    <a:pt x="24927" y="23049"/>
                    <a:pt x="24919" y="23096"/>
                  </a:cubicBezTo>
                  <a:cubicBezTo>
                    <a:pt x="24895" y="23049"/>
                    <a:pt x="24880" y="23009"/>
                    <a:pt x="24865" y="22977"/>
                  </a:cubicBezTo>
                  <a:cubicBezTo>
                    <a:pt x="24887" y="22969"/>
                    <a:pt x="24919" y="22969"/>
                    <a:pt x="24942" y="22962"/>
                  </a:cubicBezTo>
                  <a:close/>
                  <a:moveTo>
                    <a:pt x="50072" y="23355"/>
                  </a:moveTo>
                  <a:cubicBezTo>
                    <a:pt x="50050" y="23410"/>
                    <a:pt x="50002" y="23464"/>
                    <a:pt x="49938" y="23496"/>
                  </a:cubicBezTo>
                  <a:cubicBezTo>
                    <a:pt x="49985" y="23457"/>
                    <a:pt x="50025" y="23410"/>
                    <a:pt x="50072" y="23355"/>
                  </a:cubicBezTo>
                  <a:close/>
                  <a:moveTo>
                    <a:pt x="29579" y="23725"/>
                  </a:moveTo>
                  <a:lnTo>
                    <a:pt x="29579" y="23725"/>
                  </a:lnTo>
                  <a:cubicBezTo>
                    <a:pt x="29571" y="23740"/>
                    <a:pt x="29571" y="23757"/>
                    <a:pt x="29564" y="23780"/>
                  </a:cubicBezTo>
                  <a:cubicBezTo>
                    <a:pt x="29549" y="23772"/>
                    <a:pt x="29541" y="23765"/>
                    <a:pt x="29524" y="23757"/>
                  </a:cubicBezTo>
                  <a:cubicBezTo>
                    <a:pt x="29541" y="23748"/>
                    <a:pt x="29564" y="23733"/>
                    <a:pt x="29579" y="23725"/>
                  </a:cubicBezTo>
                  <a:close/>
                  <a:moveTo>
                    <a:pt x="83651" y="23928"/>
                  </a:moveTo>
                  <a:cubicBezTo>
                    <a:pt x="83687" y="23928"/>
                    <a:pt x="83724" y="23928"/>
                    <a:pt x="83760" y="23929"/>
                  </a:cubicBezTo>
                  <a:cubicBezTo>
                    <a:pt x="83730" y="23961"/>
                    <a:pt x="83713" y="24001"/>
                    <a:pt x="83705" y="24063"/>
                  </a:cubicBezTo>
                  <a:cubicBezTo>
                    <a:pt x="83446" y="24135"/>
                    <a:pt x="83305" y="24347"/>
                    <a:pt x="83139" y="24536"/>
                  </a:cubicBezTo>
                  <a:cubicBezTo>
                    <a:pt x="83108" y="24543"/>
                    <a:pt x="83084" y="24551"/>
                    <a:pt x="83061" y="24560"/>
                  </a:cubicBezTo>
                  <a:cubicBezTo>
                    <a:pt x="82863" y="24441"/>
                    <a:pt x="82778" y="24267"/>
                    <a:pt x="82761" y="24056"/>
                  </a:cubicBezTo>
                  <a:cubicBezTo>
                    <a:pt x="82778" y="24048"/>
                    <a:pt x="82800" y="24041"/>
                    <a:pt x="82815" y="24024"/>
                  </a:cubicBezTo>
                  <a:cubicBezTo>
                    <a:pt x="83095" y="23955"/>
                    <a:pt x="83369" y="23928"/>
                    <a:pt x="83651" y="23928"/>
                  </a:cubicBezTo>
                  <a:close/>
                  <a:moveTo>
                    <a:pt x="77077" y="24504"/>
                  </a:moveTo>
                  <a:cubicBezTo>
                    <a:pt x="77139" y="24543"/>
                    <a:pt x="77204" y="24583"/>
                    <a:pt x="77258" y="24598"/>
                  </a:cubicBezTo>
                  <a:cubicBezTo>
                    <a:pt x="77202" y="24593"/>
                    <a:pt x="77142" y="24587"/>
                    <a:pt x="77081" y="24587"/>
                  </a:cubicBezTo>
                  <a:cubicBezTo>
                    <a:pt x="77056" y="24587"/>
                    <a:pt x="77031" y="24588"/>
                    <a:pt x="77005" y="24590"/>
                  </a:cubicBezTo>
                  <a:cubicBezTo>
                    <a:pt x="76975" y="24575"/>
                    <a:pt x="76935" y="24575"/>
                    <a:pt x="76928" y="24551"/>
                  </a:cubicBezTo>
                  <a:cubicBezTo>
                    <a:pt x="76911" y="24528"/>
                    <a:pt x="76950" y="24513"/>
                    <a:pt x="76983" y="24513"/>
                  </a:cubicBezTo>
                  <a:cubicBezTo>
                    <a:pt x="77015" y="24513"/>
                    <a:pt x="77045" y="24513"/>
                    <a:pt x="77077" y="24504"/>
                  </a:cubicBezTo>
                  <a:close/>
                  <a:moveTo>
                    <a:pt x="30068" y="23899"/>
                  </a:moveTo>
                  <a:cubicBezTo>
                    <a:pt x="30240" y="23954"/>
                    <a:pt x="30367" y="24078"/>
                    <a:pt x="30399" y="24307"/>
                  </a:cubicBezTo>
                  <a:cubicBezTo>
                    <a:pt x="30382" y="24307"/>
                    <a:pt x="30374" y="24299"/>
                    <a:pt x="30359" y="24299"/>
                  </a:cubicBezTo>
                  <a:cubicBezTo>
                    <a:pt x="30146" y="24434"/>
                    <a:pt x="29927" y="24528"/>
                    <a:pt x="29698" y="24607"/>
                  </a:cubicBezTo>
                  <a:cubicBezTo>
                    <a:pt x="29706" y="24590"/>
                    <a:pt x="29706" y="24583"/>
                    <a:pt x="29713" y="24568"/>
                  </a:cubicBezTo>
                  <a:cubicBezTo>
                    <a:pt x="29792" y="24362"/>
                    <a:pt x="29760" y="24205"/>
                    <a:pt x="29603" y="24078"/>
                  </a:cubicBezTo>
                  <a:cubicBezTo>
                    <a:pt x="29673" y="24048"/>
                    <a:pt x="29738" y="24009"/>
                    <a:pt x="29808" y="23969"/>
                  </a:cubicBezTo>
                  <a:cubicBezTo>
                    <a:pt x="29887" y="23937"/>
                    <a:pt x="29974" y="23922"/>
                    <a:pt x="30068" y="23899"/>
                  </a:cubicBezTo>
                  <a:close/>
                  <a:moveTo>
                    <a:pt x="47293" y="24764"/>
                  </a:moveTo>
                  <a:cubicBezTo>
                    <a:pt x="47302" y="24772"/>
                    <a:pt x="47302" y="24779"/>
                    <a:pt x="47310" y="24787"/>
                  </a:cubicBezTo>
                  <a:cubicBezTo>
                    <a:pt x="47302" y="24779"/>
                    <a:pt x="47293" y="24772"/>
                    <a:pt x="47285" y="24764"/>
                  </a:cubicBezTo>
                  <a:close/>
                  <a:moveTo>
                    <a:pt x="77791" y="24302"/>
                  </a:moveTo>
                  <a:cubicBezTo>
                    <a:pt x="77864" y="24302"/>
                    <a:pt x="77942" y="24371"/>
                    <a:pt x="78014" y="24371"/>
                  </a:cubicBezTo>
                  <a:lnTo>
                    <a:pt x="78014" y="24379"/>
                  </a:lnTo>
                  <a:cubicBezTo>
                    <a:pt x="78131" y="24575"/>
                    <a:pt x="78385" y="24575"/>
                    <a:pt x="78604" y="24764"/>
                  </a:cubicBezTo>
                  <a:cubicBezTo>
                    <a:pt x="78496" y="24790"/>
                    <a:pt x="78393" y="24801"/>
                    <a:pt x="78294" y="24801"/>
                  </a:cubicBezTo>
                  <a:cubicBezTo>
                    <a:pt x="77970" y="24801"/>
                    <a:pt x="77681" y="24689"/>
                    <a:pt x="77393" y="24623"/>
                  </a:cubicBezTo>
                  <a:cubicBezTo>
                    <a:pt x="77495" y="24623"/>
                    <a:pt x="77589" y="24560"/>
                    <a:pt x="77676" y="24386"/>
                  </a:cubicBezTo>
                  <a:cubicBezTo>
                    <a:pt x="77712" y="24322"/>
                    <a:pt x="77751" y="24302"/>
                    <a:pt x="77791" y="24302"/>
                  </a:cubicBezTo>
                  <a:close/>
                  <a:moveTo>
                    <a:pt x="28902" y="24772"/>
                  </a:moveTo>
                  <a:lnTo>
                    <a:pt x="28927" y="24796"/>
                  </a:lnTo>
                  <a:cubicBezTo>
                    <a:pt x="28902" y="24796"/>
                    <a:pt x="28880" y="24804"/>
                    <a:pt x="28855" y="24804"/>
                  </a:cubicBezTo>
                  <a:cubicBezTo>
                    <a:pt x="28870" y="24796"/>
                    <a:pt x="28887" y="24787"/>
                    <a:pt x="28902" y="24772"/>
                  </a:cubicBezTo>
                  <a:close/>
                  <a:moveTo>
                    <a:pt x="28060" y="24779"/>
                  </a:moveTo>
                  <a:cubicBezTo>
                    <a:pt x="28171" y="24851"/>
                    <a:pt x="28281" y="24898"/>
                    <a:pt x="28390" y="24914"/>
                  </a:cubicBezTo>
                  <a:cubicBezTo>
                    <a:pt x="28328" y="24946"/>
                    <a:pt x="28273" y="24985"/>
                    <a:pt x="28218" y="25023"/>
                  </a:cubicBezTo>
                  <a:cubicBezTo>
                    <a:pt x="28162" y="25023"/>
                    <a:pt x="28124" y="25080"/>
                    <a:pt x="28077" y="25127"/>
                  </a:cubicBezTo>
                  <a:lnTo>
                    <a:pt x="27824" y="25118"/>
                  </a:lnTo>
                  <a:lnTo>
                    <a:pt x="27816" y="25110"/>
                  </a:lnTo>
                  <a:cubicBezTo>
                    <a:pt x="27784" y="25080"/>
                    <a:pt x="27754" y="25055"/>
                    <a:pt x="27714" y="25040"/>
                  </a:cubicBezTo>
                  <a:lnTo>
                    <a:pt x="27682" y="25040"/>
                  </a:lnTo>
                  <a:cubicBezTo>
                    <a:pt x="27631" y="25023"/>
                    <a:pt x="27579" y="25018"/>
                    <a:pt x="27526" y="25018"/>
                  </a:cubicBezTo>
                  <a:cubicBezTo>
                    <a:pt x="27455" y="25018"/>
                    <a:pt x="27383" y="25027"/>
                    <a:pt x="27314" y="25027"/>
                  </a:cubicBezTo>
                  <a:cubicBezTo>
                    <a:pt x="27289" y="25027"/>
                    <a:pt x="27265" y="25026"/>
                    <a:pt x="27242" y="25023"/>
                  </a:cubicBezTo>
                  <a:cubicBezTo>
                    <a:pt x="27132" y="25016"/>
                    <a:pt x="27100" y="24976"/>
                    <a:pt x="27115" y="24914"/>
                  </a:cubicBezTo>
                  <a:cubicBezTo>
                    <a:pt x="27123" y="24914"/>
                    <a:pt x="27132" y="24914"/>
                    <a:pt x="27140" y="24921"/>
                  </a:cubicBezTo>
                  <a:cubicBezTo>
                    <a:pt x="27205" y="24940"/>
                    <a:pt x="27269" y="24948"/>
                    <a:pt x="27332" y="24948"/>
                  </a:cubicBezTo>
                  <a:cubicBezTo>
                    <a:pt x="27506" y="24948"/>
                    <a:pt x="27675" y="24889"/>
                    <a:pt x="27848" y="24844"/>
                  </a:cubicBezTo>
                  <a:cubicBezTo>
                    <a:pt x="27918" y="24827"/>
                    <a:pt x="27990" y="24804"/>
                    <a:pt x="28060" y="24779"/>
                  </a:cubicBezTo>
                  <a:close/>
                  <a:moveTo>
                    <a:pt x="25959" y="25372"/>
                  </a:moveTo>
                  <a:cubicBezTo>
                    <a:pt x="25963" y="25372"/>
                    <a:pt x="25968" y="25374"/>
                    <a:pt x="25974" y="25378"/>
                  </a:cubicBezTo>
                  <a:cubicBezTo>
                    <a:pt x="25974" y="25394"/>
                    <a:pt x="25966" y="25401"/>
                    <a:pt x="25966" y="25418"/>
                  </a:cubicBezTo>
                  <a:cubicBezTo>
                    <a:pt x="25959" y="25418"/>
                    <a:pt x="25951" y="25411"/>
                    <a:pt x="25934" y="25411"/>
                  </a:cubicBezTo>
                  <a:cubicBezTo>
                    <a:pt x="25934" y="25411"/>
                    <a:pt x="25939" y="25372"/>
                    <a:pt x="25959" y="25372"/>
                  </a:cubicBezTo>
                  <a:close/>
                  <a:moveTo>
                    <a:pt x="81219" y="25669"/>
                  </a:moveTo>
                  <a:lnTo>
                    <a:pt x="81219" y="25669"/>
                  </a:lnTo>
                  <a:cubicBezTo>
                    <a:pt x="81233" y="25673"/>
                    <a:pt x="81247" y="25678"/>
                    <a:pt x="81262" y="25684"/>
                  </a:cubicBezTo>
                  <a:lnTo>
                    <a:pt x="81262" y="25684"/>
                  </a:lnTo>
                  <a:cubicBezTo>
                    <a:pt x="81240" y="25678"/>
                    <a:pt x="81223" y="25674"/>
                    <a:pt x="81219" y="25669"/>
                  </a:cubicBezTo>
                  <a:close/>
                  <a:moveTo>
                    <a:pt x="49877" y="24387"/>
                  </a:moveTo>
                  <a:cubicBezTo>
                    <a:pt x="50126" y="24387"/>
                    <a:pt x="50375" y="24497"/>
                    <a:pt x="50617" y="24560"/>
                  </a:cubicBezTo>
                  <a:cubicBezTo>
                    <a:pt x="50628" y="24564"/>
                    <a:pt x="50642" y="24565"/>
                    <a:pt x="50656" y="24565"/>
                  </a:cubicBezTo>
                  <a:cubicBezTo>
                    <a:pt x="50736" y="24565"/>
                    <a:pt x="50852" y="24524"/>
                    <a:pt x="50945" y="24524"/>
                  </a:cubicBezTo>
                  <a:cubicBezTo>
                    <a:pt x="51030" y="24524"/>
                    <a:pt x="51096" y="24559"/>
                    <a:pt x="51096" y="24692"/>
                  </a:cubicBezTo>
                  <a:cubicBezTo>
                    <a:pt x="51089" y="24702"/>
                    <a:pt x="51081" y="24710"/>
                    <a:pt x="51072" y="24717"/>
                  </a:cubicBezTo>
                  <a:cubicBezTo>
                    <a:pt x="51002" y="24772"/>
                    <a:pt x="50940" y="24819"/>
                    <a:pt x="50875" y="24874"/>
                  </a:cubicBezTo>
                  <a:cubicBezTo>
                    <a:pt x="50853" y="24898"/>
                    <a:pt x="50828" y="24914"/>
                    <a:pt x="50798" y="24929"/>
                  </a:cubicBezTo>
                  <a:cubicBezTo>
                    <a:pt x="50751" y="24938"/>
                    <a:pt x="50703" y="24953"/>
                    <a:pt x="50671" y="24993"/>
                  </a:cubicBezTo>
                  <a:cubicBezTo>
                    <a:pt x="50632" y="25000"/>
                    <a:pt x="50592" y="25008"/>
                    <a:pt x="50545" y="25016"/>
                  </a:cubicBezTo>
                  <a:cubicBezTo>
                    <a:pt x="50395" y="25040"/>
                    <a:pt x="50246" y="25080"/>
                    <a:pt x="50127" y="25189"/>
                  </a:cubicBezTo>
                  <a:cubicBezTo>
                    <a:pt x="50112" y="25205"/>
                    <a:pt x="50104" y="25222"/>
                    <a:pt x="50097" y="25237"/>
                  </a:cubicBezTo>
                  <a:cubicBezTo>
                    <a:pt x="49960" y="25255"/>
                    <a:pt x="49828" y="25323"/>
                    <a:pt x="49689" y="25323"/>
                  </a:cubicBezTo>
                  <a:cubicBezTo>
                    <a:pt x="49653" y="25323"/>
                    <a:pt x="49615" y="25318"/>
                    <a:pt x="49577" y="25307"/>
                  </a:cubicBezTo>
                  <a:cubicBezTo>
                    <a:pt x="49484" y="25264"/>
                    <a:pt x="49395" y="25247"/>
                    <a:pt x="49310" y="25247"/>
                  </a:cubicBezTo>
                  <a:cubicBezTo>
                    <a:pt x="49108" y="25247"/>
                    <a:pt x="48928" y="25346"/>
                    <a:pt x="48750" y="25458"/>
                  </a:cubicBezTo>
                  <a:cubicBezTo>
                    <a:pt x="48750" y="25458"/>
                    <a:pt x="48742" y="25458"/>
                    <a:pt x="48735" y="25448"/>
                  </a:cubicBezTo>
                  <a:cubicBezTo>
                    <a:pt x="48719" y="25447"/>
                    <a:pt x="48704" y="25446"/>
                    <a:pt x="48690" y="25446"/>
                  </a:cubicBezTo>
                  <a:cubicBezTo>
                    <a:pt x="48636" y="25446"/>
                    <a:pt x="48587" y="25458"/>
                    <a:pt x="48538" y="25496"/>
                  </a:cubicBezTo>
                  <a:cubicBezTo>
                    <a:pt x="48538" y="25488"/>
                    <a:pt x="48531" y="25480"/>
                    <a:pt x="48531" y="25480"/>
                  </a:cubicBezTo>
                  <a:cubicBezTo>
                    <a:pt x="48497" y="25466"/>
                    <a:pt x="48466" y="25459"/>
                    <a:pt x="48438" y="25459"/>
                  </a:cubicBezTo>
                  <a:cubicBezTo>
                    <a:pt x="48385" y="25459"/>
                    <a:pt x="48340" y="25483"/>
                    <a:pt x="48294" y="25528"/>
                  </a:cubicBezTo>
                  <a:cubicBezTo>
                    <a:pt x="48247" y="25575"/>
                    <a:pt x="48223" y="25647"/>
                    <a:pt x="48190" y="25709"/>
                  </a:cubicBezTo>
                  <a:cubicBezTo>
                    <a:pt x="48175" y="25732"/>
                    <a:pt x="48160" y="25756"/>
                    <a:pt x="48143" y="25779"/>
                  </a:cubicBezTo>
                  <a:cubicBezTo>
                    <a:pt x="48113" y="25811"/>
                    <a:pt x="48066" y="25836"/>
                    <a:pt x="47986" y="25836"/>
                  </a:cubicBezTo>
                  <a:cubicBezTo>
                    <a:pt x="47770" y="25778"/>
                    <a:pt x="47643" y="25744"/>
                    <a:pt x="47554" y="25744"/>
                  </a:cubicBezTo>
                  <a:cubicBezTo>
                    <a:pt x="47436" y="25744"/>
                    <a:pt x="47388" y="25805"/>
                    <a:pt x="47293" y="25953"/>
                  </a:cubicBezTo>
                  <a:lnTo>
                    <a:pt x="47278" y="25953"/>
                  </a:lnTo>
                  <a:cubicBezTo>
                    <a:pt x="47057" y="25960"/>
                    <a:pt x="46994" y="26134"/>
                    <a:pt x="46924" y="26299"/>
                  </a:cubicBezTo>
                  <a:cubicBezTo>
                    <a:pt x="46907" y="26308"/>
                    <a:pt x="46885" y="26323"/>
                    <a:pt x="46860" y="26338"/>
                  </a:cubicBezTo>
                  <a:cubicBezTo>
                    <a:pt x="46766" y="26299"/>
                    <a:pt x="46703" y="26229"/>
                    <a:pt x="46641" y="26149"/>
                  </a:cubicBezTo>
                  <a:cubicBezTo>
                    <a:pt x="46751" y="26119"/>
                    <a:pt x="46821" y="26040"/>
                    <a:pt x="46813" y="25898"/>
                  </a:cubicBezTo>
                  <a:cubicBezTo>
                    <a:pt x="46798" y="25771"/>
                    <a:pt x="46696" y="25701"/>
                    <a:pt x="46569" y="25701"/>
                  </a:cubicBezTo>
                  <a:cubicBezTo>
                    <a:pt x="46514" y="25701"/>
                    <a:pt x="46467" y="25709"/>
                    <a:pt x="46428" y="25732"/>
                  </a:cubicBezTo>
                  <a:cubicBezTo>
                    <a:pt x="46420" y="25717"/>
                    <a:pt x="46412" y="25709"/>
                    <a:pt x="46405" y="25701"/>
                  </a:cubicBezTo>
                  <a:cubicBezTo>
                    <a:pt x="46412" y="25684"/>
                    <a:pt x="46428" y="25677"/>
                    <a:pt x="46452" y="25669"/>
                  </a:cubicBezTo>
                  <a:cubicBezTo>
                    <a:pt x="46696" y="25607"/>
                    <a:pt x="46955" y="25599"/>
                    <a:pt x="47168" y="25441"/>
                  </a:cubicBezTo>
                  <a:cubicBezTo>
                    <a:pt x="47397" y="25259"/>
                    <a:pt x="47554" y="25070"/>
                    <a:pt x="47325" y="24812"/>
                  </a:cubicBezTo>
                  <a:lnTo>
                    <a:pt x="47325" y="24812"/>
                  </a:lnTo>
                  <a:cubicBezTo>
                    <a:pt x="47743" y="25080"/>
                    <a:pt x="48270" y="25023"/>
                    <a:pt x="48695" y="25284"/>
                  </a:cubicBezTo>
                  <a:cubicBezTo>
                    <a:pt x="48739" y="25311"/>
                    <a:pt x="48785" y="25323"/>
                    <a:pt x="48832" y="25323"/>
                  </a:cubicBezTo>
                  <a:cubicBezTo>
                    <a:pt x="48938" y="25323"/>
                    <a:pt x="49044" y="25261"/>
                    <a:pt x="49120" y="25157"/>
                  </a:cubicBezTo>
                  <a:cubicBezTo>
                    <a:pt x="49135" y="25135"/>
                    <a:pt x="49145" y="25103"/>
                    <a:pt x="49145" y="25080"/>
                  </a:cubicBezTo>
                  <a:cubicBezTo>
                    <a:pt x="49341" y="24968"/>
                    <a:pt x="49371" y="24764"/>
                    <a:pt x="49403" y="24560"/>
                  </a:cubicBezTo>
                  <a:cubicBezTo>
                    <a:pt x="49560" y="24432"/>
                    <a:pt x="49719" y="24387"/>
                    <a:pt x="49877" y="24387"/>
                  </a:cubicBezTo>
                  <a:close/>
                  <a:moveTo>
                    <a:pt x="24318" y="25832"/>
                  </a:moveTo>
                  <a:cubicBezTo>
                    <a:pt x="24383" y="25832"/>
                    <a:pt x="24449" y="25836"/>
                    <a:pt x="24517" y="25843"/>
                  </a:cubicBezTo>
                  <a:cubicBezTo>
                    <a:pt x="24502" y="25930"/>
                    <a:pt x="24517" y="25992"/>
                    <a:pt x="24549" y="26047"/>
                  </a:cubicBezTo>
                  <a:cubicBezTo>
                    <a:pt x="24534" y="26214"/>
                    <a:pt x="24572" y="26393"/>
                    <a:pt x="24477" y="26552"/>
                  </a:cubicBezTo>
                  <a:lnTo>
                    <a:pt x="24477" y="26559"/>
                  </a:lnTo>
                  <a:cubicBezTo>
                    <a:pt x="24461" y="26555"/>
                    <a:pt x="24444" y="26553"/>
                    <a:pt x="24428" y="26553"/>
                  </a:cubicBezTo>
                  <a:cubicBezTo>
                    <a:pt x="24300" y="26553"/>
                    <a:pt x="24188" y="26683"/>
                    <a:pt x="24069" y="26796"/>
                  </a:cubicBezTo>
                  <a:cubicBezTo>
                    <a:pt x="23962" y="26836"/>
                    <a:pt x="23853" y="26849"/>
                    <a:pt x="23742" y="26849"/>
                  </a:cubicBezTo>
                  <a:cubicBezTo>
                    <a:pt x="23545" y="26849"/>
                    <a:pt x="23345" y="26807"/>
                    <a:pt x="23153" y="26807"/>
                  </a:cubicBezTo>
                  <a:cubicBezTo>
                    <a:pt x="23034" y="26807"/>
                    <a:pt x="22919" y="26823"/>
                    <a:pt x="22809" y="26875"/>
                  </a:cubicBezTo>
                  <a:cubicBezTo>
                    <a:pt x="22693" y="26929"/>
                    <a:pt x="22600" y="26953"/>
                    <a:pt x="22524" y="26953"/>
                  </a:cubicBezTo>
                  <a:cubicBezTo>
                    <a:pt x="22377" y="26953"/>
                    <a:pt x="22291" y="26864"/>
                    <a:pt x="22219" y="26724"/>
                  </a:cubicBezTo>
                  <a:cubicBezTo>
                    <a:pt x="22242" y="26724"/>
                    <a:pt x="22257" y="26716"/>
                    <a:pt x="22282" y="26709"/>
                  </a:cubicBezTo>
                  <a:cubicBezTo>
                    <a:pt x="22420" y="26780"/>
                    <a:pt x="22522" y="26819"/>
                    <a:pt x="22612" y="26819"/>
                  </a:cubicBezTo>
                  <a:cubicBezTo>
                    <a:pt x="22768" y="26819"/>
                    <a:pt x="22887" y="26704"/>
                    <a:pt x="23092" y="26450"/>
                  </a:cubicBezTo>
                  <a:cubicBezTo>
                    <a:pt x="23413" y="26046"/>
                    <a:pt x="23825" y="25832"/>
                    <a:pt x="24318" y="25832"/>
                  </a:cubicBezTo>
                  <a:close/>
                  <a:moveTo>
                    <a:pt x="31341" y="0"/>
                  </a:moveTo>
                  <a:cubicBezTo>
                    <a:pt x="31271" y="0"/>
                    <a:pt x="31180" y="42"/>
                    <a:pt x="31083" y="99"/>
                  </a:cubicBezTo>
                  <a:cubicBezTo>
                    <a:pt x="30911" y="161"/>
                    <a:pt x="30886" y="310"/>
                    <a:pt x="30864" y="460"/>
                  </a:cubicBezTo>
                  <a:cubicBezTo>
                    <a:pt x="30735" y="284"/>
                    <a:pt x="30601" y="188"/>
                    <a:pt x="30458" y="188"/>
                  </a:cubicBezTo>
                  <a:cubicBezTo>
                    <a:pt x="30340" y="188"/>
                    <a:pt x="30215" y="254"/>
                    <a:pt x="30083" y="397"/>
                  </a:cubicBezTo>
                  <a:cubicBezTo>
                    <a:pt x="29993" y="228"/>
                    <a:pt x="29872" y="174"/>
                    <a:pt x="29740" y="174"/>
                  </a:cubicBezTo>
                  <a:cubicBezTo>
                    <a:pt x="29634" y="174"/>
                    <a:pt x="29519" y="209"/>
                    <a:pt x="29407" y="248"/>
                  </a:cubicBezTo>
                  <a:cubicBezTo>
                    <a:pt x="29288" y="288"/>
                    <a:pt x="29218" y="375"/>
                    <a:pt x="29241" y="499"/>
                  </a:cubicBezTo>
                  <a:cubicBezTo>
                    <a:pt x="29283" y="658"/>
                    <a:pt x="29380" y="684"/>
                    <a:pt x="29488" y="684"/>
                  </a:cubicBezTo>
                  <a:cubicBezTo>
                    <a:pt x="29543" y="684"/>
                    <a:pt x="29601" y="677"/>
                    <a:pt x="29655" y="677"/>
                  </a:cubicBezTo>
                  <a:cubicBezTo>
                    <a:pt x="29675" y="677"/>
                    <a:pt x="29694" y="678"/>
                    <a:pt x="29713" y="681"/>
                  </a:cubicBezTo>
                  <a:cubicBezTo>
                    <a:pt x="29840" y="917"/>
                    <a:pt x="30304" y="705"/>
                    <a:pt x="30287" y="1131"/>
                  </a:cubicBezTo>
                  <a:cubicBezTo>
                    <a:pt x="30193" y="1193"/>
                    <a:pt x="30099" y="1263"/>
                    <a:pt x="30004" y="1327"/>
                  </a:cubicBezTo>
                  <a:lnTo>
                    <a:pt x="29832" y="1327"/>
                  </a:lnTo>
                  <a:cubicBezTo>
                    <a:pt x="29815" y="1225"/>
                    <a:pt x="29825" y="1106"/>
                    <a:pt x="29785" y="1011"/>
                  </a:cubicBezTo>
                  <a:cubicBezTo>
                    <a:pt x="29759" y="952"/>
                    <a:pt x="29728" y="923"/>
                    <a:pt x="29699" y="923"/>
                  </a:cubicBezTo>
                  <a:cubicBezTo>
                    <a:pt x="29666" y="923"/>
                    <a:pt x="29636" y="961"/>
                    <a:pt x="29619" y="1036"/>
                  </a:cubicBezTo>
                  <a:cubicBezTo>
                    <a:pt x="29553" y="1091"/>
                    <a:pt x="29494" y="1207"/>
                    <a:pt x="29423" y="1207"/>
                  </a:cubicBezTo>
                  <a:cubicBezTo>
                    <a:pt x="29383" y="1207"/>
                    <a:pt x="29339" y="1171"/>
                    <a:pt x="29288" y="1066"/>
                  </a:cubicBezTo>
                  <a:cubicBezTo>
                    <a:pt x="29251" y="992"/>
                    <a:pt x="29180" y="967"/>
                    <a:pt x="29101" y="967"/>
                  </a:cubicBezTo>
                  <a:cubicBezTo>
                    <a:pt x="29080" y="967"/>
                    <a:pt x="29058" y="969"/>
                    <a:pt x="29037" y="972"/>
                  </a:cubicBezTo>
                  <a:cubicBezTo>
                    <a:pt x="29012" y="964"/>
                    <a:pt x="28982" y="949"/>
                    <a:pt x="28957" y="942"/>
                  </a:cubicBezTo>
                  <a:cubicBezTo>
                    <a:pt x="28902" y="885"/>
                    <a:pt x="28800" y="830"/>
                    <a:pt x="28800" y="775"/>
                  </a:cubicBezTo>
                  <a:cubicBezTo>
                    <a:pt x="28806" y="618"/>
                    <a:pt x="28789" y="475"/>
                    <a:pt x="28665" y="475"/>
                  </a:cubicBezTo>
                  <a:cubicBezTo>
                    <a:pt x="28629" y="475"/>
                    <a:pt x="28582" y="487"/>
                    <a:pt x="28525" y="516"/>
                  </a:cubicBezTo>
                  <a:cubicBezTo>
                    <a:pt x="28256" y="641"/>
                    <a:pt x="28509" y="800"/>
                    <a:pt x="28557" y="932"/>
                  </a:cubicBezTo>
                  <a:lnTo>
                    <a:pt x="28383" y="942"/>
                  </a:lnTo>
                  <a:cubicBezTo>
                    <a:pt x="28290" y="883"/>
                    <a:pt x="28211" y="851"/>
                    <a:pt x="28149" y="851"/>
                  </a:cubicBezTo>
                  <a:cubicBezTo>
                    <a:pt x="28044" y="851"/>
                    <a:pt x="27988" y="942"/>
                    <a:pt x="27997" y="1146"/>
                  </a:cubicBezTo>
                  <a:cubicBezTo>
                    <a:pt x="27913" y="1218"/>
                    <a:pt x="27840" y="1270"/>
                    <a:pt x="27777" y="1270"/>
                  </a:cubicBezTo>
                  <a:cubicBezTo>
                    <a:pt x="27709" y="1270"/>
                    <a:pt x="27653" y="1212"/>
                    <a:pt x="27604" y="1059"/>
                  </a:cubicBezTo>
                  <a:cubicBezTo>
                    <a:pt x="27560" y="918"/>
                    <a:pt x="27497" y="847"/>
                    <a:pt x="27427" y="847"/>
                  </a:cubicBezTo>
                  <a:cubicBezTo>
                    <a:pt x="27360" y="847"/>
                    <a:pt x="27286" y="912"/>
                    <a:pt x="27217" y="1044"/>
                  </a:cubicBezTo>
                  <a:cubicBezTo>
                    <a:pt x="27178" y="1085"/>
                    <a:pt x="27134" y="1097"/>
                    <a:pt x="27087" y="1097"/>
                  </a:cubicBezTo>
                  <a:cubicBezTo>
                    <a:pt x="27015" y="1097"/>
                    <a:pt x="26936" y="1067"/>
                    <a:pt x="26863" y="1067"/>
                  </a:cubicBezTo>
                  <a:cubicBezTo>
                    <a:pt x="26812" y="1067"/>
                    <a:pt x="26764" y="1081"/>
                    <a:pt x="26722" y="1131"/>
                  </a:cubicBezTo>
                  <a:cubicBezTo>
                    <a:pt x="26734" y="1128"/>
                    <a:pt x="26746" y="1127"/>
                    <a:pt x="26757" y="1127"/>
                  </a:cubicBezTo>
                  <a:cubicBezTo>
                    <a:pt x="26785" y="1127"/>
                    <a:pt x="26810" y="1133"/>
                    <a:pt x="26832" y="1138"/>
                  </a:cubicBezTo>
                  <a:cubicBezTo>
                    <a:pt x="26792" y="1138"/>
                    <a:pt x="26762" y="1131"/>
                    <a:pt x="26722" y="1131"/>
                  </a:cubicBezTo>
                  <a:cubicBezTo>
                    <a:pt x="26471" y="1225"/>
                    <a:pt x="26556" y="1374"/>
                    <a:pt x="26660" y="1531"/>
                  </a:cubicBezTo>
                  <a:cubicBezTo>
                    <a:pt x="26620" y="1603"/>
                    <a:pt x="26556" y="1626"/>
                    <a:pt x="26478" y="1633"/>
                  </a:cubicBezTo>
                  <a:cubicBezTo>
                    <a:pt x="26414" y="1626"/>
                    <a:pt x="26304" y="1633"/>
                    <a:pt x="26304" y="1610"/>
                  </a:cubicBezTo>
                  <a:cubicBezTo>
                    <a:pt x="26249" y="1335"/>
                    <a:pt x="26150" y="1248"/>
                    <a:pt x="26030" y="1248"/>
                  </a:cubicBezTo>
                  <a:cubicBezTo>
                    <a:pt x="25895" y="1248"/>
                    <a:pt x="25735" y="1358"/>
                    <a:pt x="25581" y="1437"/>
                  </a:cubicBezTo>
                  <a:cubicBezTo>
                    <a:pt x="25486" y="1452"/>
                    <a:pt x="25384" y="1429"/>
                    <a:pt x="25305" y="1524"/>
                  </a:cubicBezTo>
                  <a:cubicBezTo>
                    <a:pt x="25148" y="1556"/>
                    <a:pt x="24989" y="1593"/>
                    <a:pt x="24833" y="1633"/>
                  </a:cubicBezTo>
                  <a:cubicBezTo>
                    <a:pt x="24619" y="1697"/>
                    <a:pt x="24407" y="1752"/>
                    <a:pt x="24194" y="1822"/>
                  </a:cubicBezTo>
                  <a:cubicBezTo>
                    <a:pt x="23990" y="1894"/>
                    <a:pt x="23895" y="2003"/>
                    <a:pt x="24062" y="2208"/>
                  </a:cubicBezTo>
                  <a:lnTo>
                    <a:pt x="24062" y="2294"/>
                  </a:lnTo>
                  <a:cubicBezTo>
                    <a:pt x="23934" y="2382"/>
                    <a:pt x="23808" y="2440"/>
                    <a:pt x="23673" y="2440"/>
                  </a:cubicBezTo>
                  <a:cubicBezTo>
                    <a:pt x="23589" y="2440"/>
                    <a:pt x="23501" y="2418"/>
                    <a:pt x="23408" y="2366"/>
                  </a:cubicBezTo>
                  <a:cubicBezTo>
                    <a:pt x="23372" y="2346"/>
                    <a:pt x="23330" y="2338"/>
                    <a:pt x="23289" y="2338"/>
                  </a:cubicBezTo>
                  <a:cubicBezTo>
                    <a:pt x="23165" y="2338"/>
                    <a:pt x="23040" y="2413"/>
                    <a:pt x="23070" y="2483"/>
                  </a:cubicBezTo>
                  <a:cubicBezTo>
                    <a:pt x="23234" y="2893"/>
                    <a:pt x="22849" y="2759"/>
                    <a:pt x="22722" y="2869"/>
                  </a:cubicBezTo>
                  <a:cubicBezTo>
                    <a:pt x="22610" y="2869"/>
                    <a:pt x="22483" y="2810"/>
                    <a:pt x="22371" y="2810"/>
                  </a:cubicBezTo>
                  <a:cubicBezTo>
                    <a:pt x="22271" y="2810"/>
                    <a:pt x="22184" y="2857"/>
                    <a:pt x="22132" y="3035"/>
                  </a:cubicBezTo>
                  <a:cubicBezTo>
                    <a:pt x="22035" y="2983"/>
                    <a:pt x="21959" y="2961"/>
                    <a:pt x="21897" y="2961"/>
                  </a:cubicBezTo>
                  <a:cubicBezTo>
                    <a:pt x="21680" y="2961"/>
                    <a:pt x="21644" y="3233"/>
                    <a:pt x="21479" y="3405"/>
                  </a:cubicBezTo>
                  <a:cubicBezTo>
                    <a:pt x="21339" y="3550"/>
                    <a:pt x="21080" y="3755"/>
                    <a:pt x="20783" y="3755"/>
                  </a:cubicBezTo>
                  <a:cubicBezTo>
                    <a:pt x="20677" y="3755"/>
                    <a:pt x="20566" y="3728"/>
                    <a:pt x="20455" y="3664"/>
                  </a:cubicBezTo>
                  <a:cubicBezTo>
                    <a:pt x="20434" y="3655"/>
                    <a:pt x="20410" y="3650"/>
                    <a:pt x="20387" y="3650"/>
                  </a:cubicBezTo>
                  <a:cubicBezTo>
                    <a:pt x="20334" y="3650"/>
                    <a:pt x="20281" y="3678"/>
                    <a:pt x="20258" y="3744"/>
                  </a:cubicBezTo>
                  <a:cubicBezTo>
                    <a:pt x="20235" y="3814"/>
                    <a:pt x="20266" y="3870"/>
                    <a:pt x="20330" y="3901"/>
                  </a:cubicBezTo>
                  <a:cubicBezTo>
                    <a:pt x="20455" y="3955"/>
                    <a:pt x="20574" y="4020"/>
                    <a:pt x="20472" y="4184"/>
                  </a:cubicBezTo>
                  <a:cubicBezTo>
                    <a:pt x="20436" y="4243"/>
                    <a:pt x="20397" y="4261"/>
                    <a:pt x="20355" y="4261"/>
                  </a:cubicBezTo>
                  <a:cubicBezTo>
                    <a:pt x="20284" y="4261"/>
                    <a:pt x="20206" y="4209"/>
                    <a:pt x="20131" y="4209"/>
                  </a:cubicBezTo>
                  <a:cubicBezTo>
                    <a:pt x="20011" y="4114"/>
                    <a:pt x="19914" y="4074"/>
                    <a:pt x="19835" y="4074"/>
                  </a:cubicBezTo>
                  <a:cubicBezTo>
                    <a:pt x="19650" y="4074"/>
                    <a:pt x="19556" y="4286"/>
                    <a:pt x="19463" y="4507"/>
                  </a:cubicBezTo>
                  <a:cubicBezTo>
                    <a:pt x="19432" y="4569"/>
                    <a:pt x="19400" y="4634"/>
                    <a:pt x="19361" y="4696"/>
                  </a:cubicBezTo>
                  <a:cubicBezTo>
                    <a:pt x="19221" y="4683"/>
                    <a:pt x="19056" y="4570"/>
                    <a:pt x="18916" y="4570"/>
                  </a:cubicBezTo>
                  <a:cubicBezTo>
                    <a:pt x="18810" y="4570"/>
                    <a:pt x="18717" y="4634"/>
                    <a:pt x="18660" y="4853"/>
                  </a:cubicBezTo>
                  <a:cubicBezTo>
                    <a:pt x="18654" y="4865"/>
                    <a:pt x="18597" y="4876"/>
                    <a:pt x="18545" y="4876"/>
                  </a:cubicBezTo>
                  <a:cubicBezTo>
                    <a:pt x="18524" y="4876"/>
                    <a:pt x="18503" y="4874"/>
                    <a:pt x="18488" y="4870"/>
                  </a:cubicBezTo>
                  <a:cubicBezTo>
                    <a:pt x="18319" y="4821"/>
                    <a:pt x="18181" y="4795"/>
                    <a:pt x="18069" y="4795"/>
                  </a:cubicBezTo>
                  <a:cubicBezTo>
                    <a:pt x="17744" y="4795"/>
                    <a:pt x="17633" y="5013"/>
                    <a:pt x="17620" y="5539"/>
                  </a:cubicBezTo>
                  <a:cubicBezTo>
                    <a:pt x="17496" y="5391"/>
                    <a:pt x="17374" y="5333"/>
                    <a:pt x="17254" y="5333"/>
                  </a:cubicBezTo>
                  <a:cubicBezTo>
                    <a:pt x="17093" y="5333"/>
                    <a:pt x="16935" y="5436"/>
                    <a:pt x="16778" y="5561"/>
                  </a:cubicBezTo>
                  <a:cubicBezTo>
                    <a:pt x="16758" y="5565"/>
                    <a:pt x="16737" y="5567"/>
                    <a:pt x="16716" y="5567"/>
                  </a:cubicBezTo>
                  <a:cubicBezTo>
                    <a:pt x="16651" y="5567"/>
                    <a:pt x="16582" y="5553"/>
                    <a:pt x="16518" y="5553"/>
                  </a:cubicBezTo>
                  <a:cubicBezTo>
                    <a:pt x="16435" y="5553"/>
                    <a:pt x="16361" y="5576"/>
                    <a:pt x="16315" y="5680"/>
                  </a:cubicBezTo>
                  <a:cubicBezTo>
                    <a:pt x="16203" y="5924"/>
                    <a:pt x="16504" y="5909"/>
                    <a:pt x="16581" y="6034"/>
                  </a:cubicBezTo>
                  <a:cubicBezTo>
                    <a:pt x="16574" y="6066"/>
                    <a:pt x="16574" y="6098"/>
                    <a:pt x="16566" y="6128"/>
                  </a:cubicBezTo>
                  <a:cubicBezTo>
                    <a:pt x="16439" y="6153"/>
                    <a:pt x="16298" y="6098"/>
                    <a:pt x="16196" y="6232"/>
                  </a:cubicBezTo>
                  <a:cubicBezTo>
                    <a:pt x="15850" y="6491"/>
                    <a:pt x="15353" y="6459"/>
                    <a:pt x="15039" y="6790"/>
                  </a:cubicBezTo>
                  <a:cubicBezTo>
                    <a:pt x="14676" y="6814"/>
                    <a:pt x="14378" y="6901"/>
                    <a:pt x="14448" y="7373"/>
                  </a:cubicBezTo>
                  <a:cubicBezTo>
                    <a:pt x="14337" y="7425"/>
                    <a:pt x="14265" y="7531"/>
                    <a:pt x="14127" y="7531"/>
                  </a:cubicBezTo>
                  <a:cubicBezTo>
                    <a:pt x="14098" y="7531"/>
                    <a:pt x="14066" y="7526"/>
                    <a:pt x="14030" y="7515"/>
                  </a:cubicBezTo>
                  <a:cubicBezTo>
                    <a:pt x="13995" y="7506"/>
                    <a:pt x="13956" y="7502"/>
                    <a:pt x="13915" y="7502"/>
                  </a:cubicBezTo>
                  <a:cubicBezTo>
                    <a:pt x="13772" y="7502"/>
                    <a:pt x="13612" y="7557"/>
                    <a:pt x="13575" y="7680"/>
                  </a:cubicBezTo>
                  <a:cubicBezTo>
                    <a:pt x="13471" y="8027"/>
                    <a:pt x="13165" y="8018"/>
                    <a:pt x="12929" y="8144"/>
                  </a:cubicBezTo>
                  <a:cubicBezTo>
                    <a:pt x="12925" y="8144"/>
                    <a:pt x="12921" y="8144"/>
                    <a:pt x="12918" y="8144"/>
                  </a:cubicBezTo>
                  <a:cubicBezTo>
                    <a:pt x="12769" y="8144"/>
                    <a:pt x="12705" y="8295"/>
                    <a:pt x="12583" y="8348"/>
                  </a:cubicBezTo>
                  <a:cubicBezTo>
                    <a:pt x="12464" y="8322"/>
                    <a:pt x="12339" y="8268"/>
                    <a:pt x="12224" y="8268"/>
                  </a:cubicBezTo>
                  <a:cubicBezTo>
                    <a:pt x="12209" y="8268"/>
                    <a:pt x="12195" y="8269"/>
                    <a:pt x="12180" y="8271"/>
                  </a:cubicBezTo>
                  <a:cubicBezTo>
                    <a:pt x="12016" y="8286"/>
                    <a:pt x="11912" y="8443"/>
                    <a:pt x="12086" y="8554"/>
                  </a:cubicBezTo>
                  <a:cubicBezTo>
                    <a:pt x="12290" y="8696"/>
                    <a:pt x="12307" y="8925"/>
                    <a:pt x="12456" y="9082"/>
                  </a:cubicBezTo>
                  <a:cubicBezTo>
                    <a:pt x="12197" y="9082"/>
                    <a:pt x="12092" y="9468"/>
                    <a:pt x="11820" y="9468"/>
                  </a:cubicBezTo>
                  <a:cubicBezTo>
                    <a:pt x="11760" y="9468"/>
                    <a:pt x="11693" y="9450"/>
                    <a:pt x="11614" y="9405"/>
                  </a:cubicBezTo>
                  <a:cubicBezTo>
                    <a:pt x="11748" y="9278"/>
                    <a:pt x="12016" y="9191"/>
                    <a:pt x="11842" y="9002"/>
                  </a:cubicBezTo>
                  <a:cubicBezTo>
                    <a:pt x="11770" y="8927"/>
                    <a:pt x="11678" y="8892"/>
                    <a:pt x="11581" y="8892"/>
                  </a:cubicBezTo>
                  <a:cubicBezTo>
                    <a:pt x="11465" y="8892"/>
                    <a:pt x="11342" y="8941"/>
                    <a:pt x="11236" y="9027"/>
                  </a:cubicBezTo>
                  <a:cubicBezTo>
                    <a:pt x="11086" y="9144"/>
                    <a:pt x="11119" y="9350"/>
                    <a:pt x="11024" y="9492"/>
                  </a:cubicBezTo>
                  <a:cubicBezTo>
                    <a:pt x="10843" y="9507"/>
                    <a:pt x="10741" y="9601"/>
                    <a:pt x="10731" y="9775"/>
                  </a:cubicBezTo>
                  <a:cubicBezTo>
                    <a:pt x="10535" y="9932"/>
                    <a:pt x="10338" y="10089"/>
                    <a:pt x="10149" y="10247"/>
                  </a:cubicBezTo>
                  <a:lnTo>
                    <a:pt x="10142" y="10247"/>
                  </a:lnTo>
                  <a:cubicBezTo>
                    <a:pt x="9921" y="10380"/>
                    <a:pt x="9701" y="10506"/>
                    <a:pt x="9480" y="10640"/>
                  </a:cubicBezTo>
                  <a:cubicBezTo>
                    <a:pt x="9386" y="10672"/>
                    <a:pt x="9393" y="10750"/>
                    <a:pt x="9393" y="10829"/>
                  </a:cubicBezTo>
                  <a:cubicBezTo>
                    <a:pt x="9331" y="10931"/>
                    <a:pt x="9259" y="11026"/>
                    <a:pt x="9189" y="11120"/>
                  </a:cubicBezTo>
                  <a:cubicBezTo>
                    <a:pt x="8929" y="11239"/>
                    <a:pt x="8700" y="11389"/>
                    <a:pt x="8615" y="11687"/>
                  </a:cubicBezTo>
                  <a:cubicBezTo>
                    <a:pt x="8464" y="11766"/>
                    <a:pt x="8536" y="12050"/>
                    <a:pt x="8354" y="12050"/>
                  </a:cubicBezTo>
                  <a:cubicBezTo>
                    <a:pt x="7835" y="12065"/>
                    <a:pt x="7614" y="12490"/>
                    <a:pt x="7283" y="12766"/>
                  </a:cubicBezTo>
                  <a:cubicBezTo>
                    <a:pt x="7056" y="12947"/>
                    <a:pt x="6828" y="13129"/>
                    <a:pt x="6591" y="13308"/>
                  </a:cubicBezTo>
                  <a:cubicBezTo>
                    <a:pt x="6585" y="13308"/>
                    <a:pt x="6579" y="13308"/>
                    <a:pt x="6573" y="13308"/>
                  </a:cubicBezTo>
                  <a:cubicBezTo>
                    <a:pt x="6388" y="13308"/>
                    <a:pt x="6289" y="13417"/>
                    <a:pt x="6244" y="13562"/>
                  </a:cubicBezTo>
                  <a:cubicBezTo>
                    <a:pt x="6189" y="13601"/>
                    <a:pt x="6149" y="13648"/>
                    <a:pt x="6127" y="13703"/>
                  </a:cubicBezTo>
                  <a:cubicBezTo>
                    <a:pt x="5734" y="13907"/>
                    <a:pt x="5299" y="14081"/>
                    <a:pt x="5157" y="14569"/>
                  </a:cubicBezTo>
                  <a:cubicBezTo>
                    <a:pt x="4906" y="14725"/>
                    <a:pt x="4732" y="14924"/>
                    <a:pt x="4779" y="15245"/>
                  </a:cubicBezTo>
                  <a:cubicBezTo>
                    <a:pt x="4746" y="15254"/>
                    <a:pt x="4707" y="15255"/>
                    <a:pt x="4667" y="15255"/>
                  </a:cubicBezTo>
                  <a:cubicBezTo>
                    <a:pt x="4653" y="15255"/>
                    <a:pt x="4639" y="15255"/>
                    <a:pt x="4626" y="15255"/>
                  </a:cubicBezTo>
                  <a:cubicBezTo>
                    <a:pt x="4505" y="15255"/>
                    <a:pt x="4389" y="15266"/>
                    <a:pt x="4411" y="15466"/>
                  </a:cubicBezTo>
                  <a:cubicBezTo>
                    <a:pt x="4441" y="15765"/>
                    <a:pt x="4316" y="15869"/>
                    <a:pt x="4041" y="15899"/>
                  </a:cubicBezTo>
                  <a:cubicBezTo>
                    <a:pt x="3717" y="15938"/>
                    <a:pt x="3646" y="16190"/>
                    <a:pt x="3638" y="16458"/>
                  </a:cubicBezTo>
                  <a:cubicBezTo>
                    <a:pt x="3638" y="16667"/>
                    <a:pt x="3749" y="16690"/>
                    <a:pt x="3874" y="16690"/>
                  </a:cubicBezTo>
                  <a:cubicBezTo>
                    <a:pt x="3910" y="16690"/>
                    <a:pt x="3947" y="16688"/>
                    <a:pt x="3984" y="16688"/>
                  </a:cubicBezTo>
                  <a:cubicBezTo>
                    <a:pt x="4026" y="16688"/>
                    <a:pt x="4067" y="16691"/>
                    <a:pt x="4103" y="16702"/>
                  </a:cubicBezTo>
                  <a:lnTo>
                    <a:pt x="4103" y="16876"/>
                  </a:lnTo>
                  <a:cubicBezTo>
                    <a:pt x="3946" y="16938"/>
                    <a:pt x="3797" y="17002"/>
                    <a:pt x="3638" y="17072"/>
                  </a:cubicBezTo>
                  <a:cubicBezTo>
                    <a:pt x="3608" y="17076"/>
                    <a:pt x="3578" y="17078"/>
                    <a:pt x="3547" y="17078"/>
                  </a:cubicBezTo>
                  <a:cubicBezTo>
                    <a:pt x="3450" y="17078"/>
                    <a:pt x="3352" y="17062"/>
                    <a:pt x="3257" y="17062"/>
                  </a:cubicBezTo>
                  <a:cubicBezTo>
                    <a:pt x="3154" y="17062"/>
                    <a:pt x="3054" y="17081"/>
                    <a:pt x="2962" y="17159"/>
                  </a:cubicBezTo>
                  <a:cubicBezTo>
                    <a:pt x="2882" y="17127"/>
                    <a:pt x="2867" y="17057"/>
                    <a:pt x="2875" y="16985"/>
                  </a:cubicBezTo>
                  <a:cubicBezTo>
                    <a:pt x="3151" y="16915"/>
                    <a:pt x="3088" y="16615"/>
                    <a:pt x="3237" y="16466"/>
                  </a:cubicBezTo>
                  <a:cubicBezTo>
                    <a:pt x="3292" y="16403"/>
                    <a:pt x="3324" y="16324"/>
                    <a:pt x="3237" y="16254"/>
                  </a:cubicBezTo>
                  <a:cubicBezTo>
                    <a:pt x="3210" y="16233"/>
                    <a:pt x="3183" y="16225"/>
                    <a:pt x="3156" y="16225"/>
                  </a:cubicBezTo>
                  <a:cubicBezTo>
                    <a:pt x="3112" y="16225"/>
                    <a:pt x="3068" y="16247"/>
                    <a:pt x="3024" y="16277"/>
                  </a:cubicBezTo>
                  <a:cubicBezTo>
                    <a:pt x="2780" y="16458"/>
                    <a:pt x="2584" y="16679"/>
                    <a:pt x="2474" y="16970"/>
                  </a:cubicBezTo>
                  <a:lnTo>
                    <a:pt x="2482" y="16970"/>
                  </a:lnTo>
                  <a:cubicBezTo>
                    <a:pt x="2457" y="17002"/>
                    <a:pt x="2442" y="17025"/>
                    <a:pt x="2434" y="17050"/>
                  </a:cubicBezTo>
                  <a:cubicBezTo>
                    <a:pt x="2402" y="17065"/>
                    <a:pt x="2380" y="17087"/>
                    <a:pt x="2370" y="17127"/>
                  </a:cubicBezTo>
                  <a:cubicBezTo>
                    <a:pt x="2348" y="17229"/>
                    <a:pt x="2427" y="17293"/>
                    <a:pt x="2512" y="17316"/>
                  </a:cubicBezTo>
                  <a:cubicBezTo>
                    <a:pt x="2536" y="17323"/>
                    <a:pt x="2560" y="17327"/>
                    <a:pt x="2582" y="17327"/>
                  </a:cubicBezTo>
                  <a:cubicBezTo>
                    <a:pt x="2632" y="17327"/>
                    <a:pt x="2672" y="17309"/>
                    <a:pt x="2693" y="17276"/>
                  </a:cubicBezTo>
                  <a:cubicBezTo>
                    <a:pt x="2741" y="17293"/>
                    <a:pt x="2773" y="17316"/>
                    <a:pt x="2780" y="17356"/>
                  </a:cubicBezTo>
                  <a:lnTo>
                    <a:pt x="2773" y="17363"/>
                  </a:lnTo>
                  <a:cubicBezTo>
                    <a:pt x="2653" y="17426"/>
                    <a:pt x="2668" y="17790"/>
                    <a:pt x="2525" y="17790"/>
                  </a:cubicBezTo>
                  <a:cubicBezTo>
                    <a:pt x="2469" y="17790"/>
                    <a:pt x="2390" y="17734"/>
                    <a:pt x="2268" y="17584"/>
                  </a:cubicBezTo>
                  <a:cubicBezTo>
                    <a:pt x="2267" y="17583"/>
                    <a:pt x="2265" y="17583"/>
                    <a:pt x="2262" y="17583"/>
                  </a:cubicBezTo>
                  <a:cubicBezTo>
                    <a:pt x="2246" y="17583"/>
                    <a:pt x="2201" y="17600"/>
                    <a:pt x="2174" y="17607"/>
                  </a:cubicBezTo>
                  <a:cubicBezTo>
                    <a:pt x="1686" y="17639"/>
                    <a:pt x="1614" y="17796"/>
                    <a:pt x="1813" y="18410"/>
                  </a:cubicBezTo>
                  <a:cubicBezTo>
                    <a:pt x="1694" y="18591"/>
                    <a:pt x="1552" y="18765"/>
                    <a:pt x="1458" y="18962"/>
                  </a:cubicBezTo>
                  <a:cubicBezTo>
                    <a:pt x="1403" y="19088"/>
                    <a:pt x="1403" y="19253"/>
                    <a:pt x="1567" y="19332"/>
                  </a:cubicBezTo>
                  <a:cubicBezTo>
                    <a:pt x="1601" y="19346"/>
                    <a:pt x="1630" y="19352"/>
                    <a:pt x="1656" y="19352"/>
                  </a:cubicBezTo>
                  <a:cubicBezTo>
                    <a:pt x="1759" y="19352"/>
                    <a:pt x="1810" y="19257"/>
                    <a:pt x="1868" y="19175"/>
                  </a:cubicBezTo>
                  <a:cubicBezTo>
                    <a:pt x="1977" y="18986"/>
                    <a:pt x="2087" y="18788"/>
                    <a:pt x="2198" y="18599"/>
                  </a:cubicBezTo>
                  <a:cubicBezTo>
                    <a:pt x="2211" y="18382"/>
                    <a:pt x="2131" y="18088"/>
                    <a:pt x="2419" y="18088"/>
                  </a:cubicBezTo>
                  <a:cubicBezTo>
                    <a:pt x="2464" y="18088"/>
                    <a:pt x="2519" y="18096"/>
                    <a:pt x="2584" y="18111"/>
                  </a:cubicBezTo>
                  <a:lnTo>
                    <a:pt x="2867" y="18017"/>
                  </a:lnTo>
                  <a:cubicBezTo>
                    <a:pt x="2947" y="18064"/>
                    <a:pt x="2962" y="18151"/>
                    <a:pt x="2977" y="18230"/>
                  </a:cubicBezTo>
                  <a:cubicBezTo>
                    <a:pt x="2954" y="18435"/>
                    <a:pt x="2860" y="18608"/>
                    <a:pt x="2765" y="18788"/>
                  </a:cubicBezTo>
                  <a:cubicBezTo>
                    <a:pt x="2733" y="18820"/>
                    <a:pt x="2693" y="18845"/>
                    <a:pt x="2654" y="18875"/>
                  </a:cubicBezTo>
                  <a:cubicBezTo>
                    <a:pt x="2315" y="19016"/>
                    <a:pt x="2276" y="19347"/>
                    <a:pt x="2191" y="19648"/>
                  </a:cubicBezTo>
                  <a:cubicBezTo>
                    <a:pt x="2040" y="19695"/>
                    <a:pt x="1890" y="19725"/>
                    <a:pt x="1749" y="19797"/>
                  </a:cubicBezTo>
                  <a:cubicBezTo>
                    <a:pt x="1490" y="19922"/>
                    <a:pt x="1331" y="20127"/>
                    <a:pt x="1340" y="20426"/>
                  </a:cubicBezTo>
                  <a:cubicBezTo>
                    <a:pt x="1348" y="20656"/>
                    <a:pt x="1437" y="20819"/>
                    <a:pt x="1688" y="20819"/>
                  </a:cubicBezTo>
                  <a:cubicBezTo>
                    <a:pt x="1695" y="20819"/>
                    <a:pt x="1702" y="20819"/>
                    <a:pt x="1709" y="20819"/>
                  </a:cubicBezTo>
                  <a:lnTo>
                    <a:pt x="1709" y="20819"/>
                  </a:lnTo>
                  <a:cubicBezTo>
                    <a:pt x="1679" y="20906"/>
                    <a:pt x="1647" y="21000"/>
                    <a:pt x="1607" y="21095"/>
                  </a:cubicBezTo>
                  <a:cubicBezTo>
                    <a:pt x="1589" y="21094"/>
                    <a:pt x="1572" y="21093"/>
                    <a:pt x="1554" y="21093"/>
                  </a:cubicBezTo>
                  <a:cubicBezTo>
                    <a:pt x="1509" y="21093"/>
                    <a:pt x="1462" y="21096"/>
                    <a:pt x="1418" y="21096"/>
                  </a:cubicBezTo>
                  <a:cubicBezTo>
                    <a:pt x="1277" y="21096"/>
                    <a:pt x="1150" y="21067"/>
                    <a:pt x="1112" y="20828"/>
                  </a:cubicBezTo>
                  <a:cubicBezTo>
                    <a:pt x="1101" y="20747"/>
                    <a:pt x="997" y="20666"/>
                    <a:pt x="916" y="20666"/>
                  </a:cubicBezTo>
                  <a:cubicBezTo>
                    <a:pt x="870" y="20666"/>
                    <a:pt x="832" y="20692"/>
                    <a:pt x="821" y="20757"/>
                  </a:cubicBezTo>
                  <a:cubicBezTo>
                    <a:pt x="789" y="20978"/>
                    <a:pt x="615" y="21087"/>
                    <a:pt x="520" y="21237"/>
                  </a:cubicBezTo>
                  <a:cubicBezTo>
                    <a:pt x="481" y="21237"/>
                    <a:pt x="450" y="21229"/>
                    <a:pt x="403" y="21229"/>
                  </a:cubicBezTo>
                  <a:cubicBezTo>
                    <a:pt x="190" y="21244"/>
                    <a:pt x="1" y="21410"/>
                    <a:pt x="8" y="21639"/>
                  </a:cubicBezTo>
                  <a:cubicBezTo>
                    <a:pt x="18" y="21843"/>
                    <a:pt x="135" y="22032"/>
                    <a:pt x="386" y="22047"/>
                  </a:cubicBezTo>
                  <a:cubicBezTo>
                    <a:pt x="411" y="22050"/>
                    <a:pt x="435" y="22052"/>
                    <a:pt x="457" y="22052"/>
                  </a:cubicBezTo>
                  <a:cubicBezTo>
                    <a:pt x="565" y="22052"/>
                    <a:pt x="652" y="22018"/>
                    <a:pt x="709" y="21953"/>
                  </a:cubicBezTo>
                  <a:cubicBezTo>
                    <a:pt x="828" y="22025"/>
                    <a:pt x="898" y="22166"/>
                    <a:pt x="876" y="22340"/>
                  </a:cubicBezTo>
                  <a:cubicBezTo>
                    <a:pt x="844" y="22560"/>
                    <a:pt x="895" y="22631"/>
                    <a:pt x="987" y="22631"/>
                  </a:cubicBezTo>
                  <a:cubicBezTo>
                    <a:pt x="1056" y="22631"/>
                    <a:pt x="1148" y="22591"/>
                    <a:pt x="1246" y="22544"/>
                  </a:cubicBezTo>
                  <a:cubicBezTo>
                    <a:pt x="1306" y="22544"/>
                    <a:pt x="1368" y="22531"/>
                    <a:pt x="1428" y="22531"/>
                  </a:cubicBezTo>
                  <a:cubicBezTo>
                    <a:pt x="1499" y="22531"/>
                    <a:pt x="1567" y="22550"/>
                    <a:pt x="1624" y="22631"/>
                  </a:cubicBezTo>
                  <a:cubicBezTo>
                    <a:pt x="1607" y="22654"/>
                    <a:pt x="1599" y="22686"/>
                    <a:pt x="1592" y="22709"/>
                  </a:cubicBezTo>
                  <a:lnTo>
                    <a:pt x="1418" y="22812"/>
                  </a:lnTo>
                  <a:cubicBezTo>
                    <a:pt x="1293" y="22897"/>
                    <a:pt x="1159" y="23017"/>
                    <a:pt x="1301" y="23151"/>
                  </a:cubicBezTo>
                  <a:cubicBezTo>
                    <a:pt x="1351" y="23199"/>
                    <a:pt x="1402" y="23219"/>
                    <a:pt x="1451" y="23219"/>
                  </a:cubicBezTo>
                  <a:cubicBezTo>
                    <a:pt x="1555" y="23219"/>
                    <a:pt x="1653" y="23130"/>
                    <a:pt x="1733" y="23024"/>
                  </a:cubicBezTo>
                  <a:lnTo>
                    <a:pt x="1820" y="22930"/>
                  </a:lnTo>
                  <a:cubicBezTo>
                    <a:pt x="1851" y="22897"/>
                    <a:pt x="1883" y="22860"/>
                    <a:pt x="1915" y="22828"/>
                  </a:cubicBezTo>
                  <a:cubicBezTo>
                    <a:pt x="1962" y="22820"/>
                    <a:pt x="2009" y="22803"/>
                    <a:pt x="2049" y="22803"/>
                  </a:cubicBezTo>
                  <a:cubicBezTo>
                    <a:pt x="2281" y="22812"/>
                    <a:pt x="2063" y="23169"/>
                    <a:pt x="2286" y="23169"/>
                  </a:cubicBezTo>
                  <a:cubicBezTo>
                    <a:pt x="2297" y="23169"/>
                    <a:pt x="2309" y="23168"/>
                    <a:pt x="2323" y="23166"/>
                  </a:cubicBezTo>
                  <a:cubicBezTo>
                    <a:pt x="2460" y="23144"/>
                    <a:pt x="2539" y="22944"/>
                    <a:pt x="2700" y="22944"/>
                  </a:cubicBezTo>
                  <a:cubicBezTo>
                    <a:pt x="2706" y="22944"/>
                    <a:pt x="2712" y="22944"/>
                    <a:pt x="2718" y="22945"/>
                  </a:cubicBezTo>
                  <a:cubicBezTo>
                    <a:pt x="2788" y="23056"/>
                    <a:pt x="2890" y="23119"/>
                    <a:pt x="3024" y="23126"/>
                  </a:cubicBezTo>
                  <a:cubicBezTo>
                    <a:pt x="2984" y="23151"/>
                    <a:pt x="2954" y="23166"/>
                    <a:pt x="2962" y="23190"/>
                  </a:cubicBezTo>
                  <a:cubicBezTo>
                    <a:pt x="2852" y="23221"/>
                    <a:pt x="2701" y="23253"/>
                    <a:pt x="2718" y="23379"/>
                  </a:cubicBezTo>
                  <a:cubicBezTo>
                    <a:pt x="2727" y="23473"/>
                    <a:pt x="2800" y="23498"/>
                    <a:pt x="2874" y="23498"/>
                  </a:cubicBezTo>
                  <a:cubicBezTo>
                    <a:pt x="2917" y="23498"/>
                    <a:pt x="2962" y="23490"/>
                    <a:pt x="2994" y="23481"/>
                  </a:cubicBezTo>
                  <a:cubicBezTo>
                    <a:pt x="3474" y="23323"/>
                    <a:pt x="3976" y="23221"/>
                    <a:pt x="4394" y="22922"/>
                  </a:cubicBezTo>
                  <a:lnTo>
                    <a:pt x="4401" y="22914"/>
                  </a:lnTo>
                  <a:cubicBezTo>
                    <a:pt x="4638" y="22701"/>
                    <a:pt x="4827" y="22418"/>
                    <a:pt x="5167" y="22348"/>
                  </a:cubicBezTo>
                  <a:lnTo>
                    <a:pt x="5316" y="22348"/>
                  </a:lnTo>
                  <a:cubicBezTo>
                    <a:pt x="5308" y="22410"/>
                    <a:pt x="5316" y="22465"/>
                    <a:pt x="5323" y="22529"/>
                  </a:cubicBezTo>
                  <a:cubicBezTo>
                    <a:pt x="5330" y="22651"/>
                    <a:pt x="5389" y="22714"/>
                    <a:pt x="5500" y="22714"/>
                  </a:cubicBezTo>
                  <a:cubicBezTo>
                    <a:pt x="5519" y="22714"/>
                    <a:pt x="5538" y="22712"/>
                    <a:pt x="5560" y="22709"/>
                  </a:cubicBezTo>
                  <a:cubicBezTo>
                    <a:pt x="5709" y="22646"/>
                    <a:pt x="5819" y="22537"/>
                    <a:pt x="5781" y="22378"/>
                  </a:cubicBezTo>
                  <a:cubicBezTo>
                    <a:pt x="5771" y="22340"/>
                    <a:pt x="5764" y="22308"/>
                    <a:pt x="5749" y="22276"/>
                  </a:cubicBezTo>
                  <a:cubicBezTo>
                    <a:pt x="5843" y="22246"/>
                    <a:pt x="5945" y="22206"/>
                    <a:pt x="6040" y="22159"/>
                  </a:cubicBezTo>
                  <a:cubicBezTo>
                    <a:pt x="6370" y="22032"/>
                    <a:pt x="6701" y="21905"/>
                    <a:pt x="7032" y="21781"/>
                  </a:cubicBezTo>
                  <a:cubicBezTo>
                    <a:pt x="7119" y="21875"/>
                    <a:pt x="7253" y="21868"/>
                    <a:pt x="7370" y="21875"/>
                  </a:cubicBezTo>
                  <a:cubicBezTo>
                    <a:pt x="7476" y="21886"/>
                    <a:pt x="7580" y="21891"/>
                    <a:pt x="7685" y="21891"/>
                  </a:cubicBezTo>
                  <a:cubicBezTo>
                    <a:pt x="7805" y="21891"/>
                    <a:pt x="7926" y="21884"/>
                    <a:pt x="8048" y="21868"/>
                  </a:cubicBezTo>
                  <a:lnTo>
                    <a:pt x="8048" y="21868"/>
                  </a:lnTo>
                  <a:lnTo>
                    <a:pt x="7370" y="22246"/>
                  </a:lnTo>
                  <a:cubicBezTo>
                    <a:pt x="7307" y="22246"/>
                    <a:pt x="7245" y="22253"/>
                    <a:pt x="7181" y="22253"/>
                  </a:cubicBezTo>
                  <a:cubicBezTo>
                    <a:pt x="7154" y="22246"/>
                    <a:pt x="7129" y="22242"/>
                    <a:pt x="7104" y="22242"/>
                  </a:cubicBezTo>
                  <a:cubicBezTo>
                    <a:pt x="6997" y="22242"/>
                    <a:pt x="6906" y="22303"/>
                    <a:pt x="6803" y="22348"/>
                  </a:cubicBezTo>
                  <a:cubicBezTo>
                    <a:pt x="6741" y="22348"/>
                    <a:pt x="6678" y="22348"/>
                    <a:pt x="6614" y="22340"/>
                  </a:cubicBezTo>
                  <a:cubicBezTo>
                    <a:pt x="6552" y="22316"/>
                    <a:pt x="6497" y="22308"/>
                    <a:pt x="6457" y="22308"/>
                  </a:cubicBezTo>
                  <a:cubicBezTo>
                    <a:pt x="6465" y="22276"/>
                    <a:pt x="6480" y="22236"/>
                    <a:pt x="6489" y="22206"/>
                  </a:cubicBezTo>
                  <a:cubicBezTo>
                    <a:pt x="6449" y="22185"/>
                    <a:pt x="6396" y="22148"/>
                    <a:pt x="6363" y="22148"/>
                  </a:cubicBezTo>
                  <a:cubicBezTo>
                    <a:pt x="6357" y="22148"/>
                    <a:pt x="6352" y="22149"/>
                    <a:pt x="6348" y="22151"/>
                  </a:cubicBezTo>
                  <a:cubicBezTo>
                    <a:pt x="6308" y="22159"/>
                    <a:pt x="6291" y="22236"/>
                    <a:pt x="6276" y="22293"/>
                  </a:cubicBezTo>
                  <a:cubicBezTo>
                    <a:pt x="6300" y="22300"/>
                    <a:pt x="6331" y="22323"/>
                    <a:pt x="6355" y="22331"/>
                  </a:cubicBezTo>
                  <a:cubicBezTo>
                    <a:pt x="6244" y="22402"/>
                    <a:pt x="6196" y="22576"/>
                    <a:pt x="6102" y="22671"/>
                  </a:cubicBezTo>
                  <a:cubicBezTo>
                    <a:pt x="6079" y="22686"/>
                    <a:pt x="6055" y="22701"/>
                    <a:pt x="6024" y="22726"/>
                  </a:cubicBezTo>
                  <a:cubicBezTo>
                    <a:pt x="5905" y="22780"/>
                    <a:pt x="5858" y="22882"/>
                    <a:pt x="5828" y="23001"/>
                  </a:cubicBezTo>
                  <a:cubicBezTo>
                    <a:pt x="5764" y="23009"/>
                    <a:pt x="5686" y="22992"/>
                    <a:pt x="5647" y="23032"/>
                  </a:cubicBezTo>
                  <a:cubicBezTo>
                    <a:pt x="5422" y="23219"/>
                    <a:pt x="5204" y="23356"/>
                    <a:pt x="4927" y="23356"/>
                  </a:cubicBezTo>
                  <a:cubicBezTo>
                    <a:pt x="4912" y="23356"/>
                    <a:pt x="4898" y="23355"/>
                    <a:pt x="4883" y="23355"/>
                  </a:cubicBezTo>
                  <a:cubicBezTo>
                    <a:pt x="4906" y="23332"/>
                    <a:pt x="4921" y="23292"/>
                    <a:pt x="4921" y="23253"/>
                  </a:cubicBezTo>
                  <a:cubicBezTo>
                    <a:pt x="4930" y="23071"/>
                    <a:pt x="4844" y="22992"/>
                    <a:pt x="4677" y="22977"/>
                  </a:cubicBezTo>
                  <a:cubicBezTo>
                    <a:pt x="4543" y="22984"/>
                    <a:pt x="4449" y="23064"/>
                    <a:pt x="4473" y="23190"/>
                  </a:cubicBezTo>
                  <a:cubicBezTo>
                    <a:pt x="4481" y="23238"/>
                    <a:pt x="4496" y="23275"/>
                    <a:pt x="4520" y="23308"/>
                  </a:cubicBezTo>
                  <a:cubicBezTo>
                    <a:pt x="4364" y="23323"/>
                    <a:pt x="4190" y="23394"/>
                    <a:pt x="4197" y="23576"/>
                  </a:cubicBezTo>
                  <a:cubicBezTo>
                    <a:pt x="4203" y="23764"/>
                    <a:pt x="4318" y="23838"/>
                    <a:pt x="4472" y="23838"/>
                  </a:cubicBezTo>
                  <a:cubicBezTo>
                    <a:pt x="4543" y="23838"/>
                    <a:pt x="4622" y="23822"/>
                    <a:pt x="4702" y="23795"/>
                  </a:cubicBezTo>
                  <a:cubicBezTo>
                    <a:pt x="4733" y="23785"/>
                    <a:pt x="4768" y="23781"/>
                    <a:pt x="4805" y="23781"/>
                  </a:cubicBezTo>
                  <a:cubicBezTo>
                    <a:pt x="4849" y="23781"/>
                    <a:pt x="4894" y="23787"/>
                    <a:pt x="4938" y="23795"/>
                  </a:cubicBezTo>
                  <a:cubicBezTo>
                    <a:pt x="5087" y="23835"/>
                    <a:pt x="5237" y="23852"/>
                    <a:pt x="5378" y="23852"/>
                  </a:cubicBezTo>
                  <a:cubicBezTo>
                    <a:pt x="5403" y="23899"/>
                    <a:pt x="5418" y="23961"/>
                    <a:pt x="5450" y="23969"/>
                  </a:cubicBezTo>
                  <a:cubicBezTo>
                    <a:pt x="5457" y="23972"/>
                    <a:pt x="5466" y="23973"/>
                    <a:pt x="5475" y="23973"/>
                  </a:cubicBezTo>
                  <a:cubicBezTo>
                    <a:pt x="5517" y="23973"/>
                    <a:pt x="5578" y="23948"/>
                    <a:pt x="5592" y="23922"/>
                  </a:cubicBezTo>
                  <a:cubicBezTo>
                    <a:pt x="5599" y="23889"/>
                    <a:pt x="5607" y="23867"/>
                    <a:pt x="5599" y="23842"/>
                  </a:cubicBezTo>
                  <a:cubicBezTo>
                    <a:pt x="5811" y="23820"/>
                    <a:pt x="6017" y="23772"/>
                    <a:pt x="6229" y="23718"/>
                  </a:cubicBezTo>
                  <a:lnTo>
                    <a:pt x="6229" y="23718"/>
                  </a:lnTo>
                  <a:cubicBezTo>
                    <a:pt x="6221" y="23725"/>
                    <a:pt x="6221" y="23733"/>
                    <a:pt x="6221" y="23748"/>
                  </a:cubicBezTo>
                  <a:cubicBezTo>
                    <a:pt x="6221" y="23859"/>
                    <a:pt x="6244" y="23976"/>
                    <a:pt x="6395" y="23984"/>
                  </a:cubicBezTo>
                  <a:cubicBezTo>
                    <a:pt x="6512" y="23984"/>
                    <a:pt x="6606" y="23922"/>
                    <a:pt x="6639" y="23795"/>
                  </a:cubicBezTo>
                  <a:cubicBezTo>
                    <a:pt x="6631" y="23725"/>
                    <a:pt x="6614" y="23663"/>
                    <a:pt x="6574" y="23623"/>
                  </a:cubicBezTo>
                  <a:cubicBezTo>
                    <a:pt x="6614" y="23615"/>
                    <a:pt x="6654" y="23598"/>
                    <a:pt x="6701" y="23591"/>
                  </a:cubicBezTo>
                  <a:cubicBezTo>
                    <a:pt x="6914" y="23474"/>
                    <a:pt x="7055" y="23194"/>
                    <a:pt x="7330" y="23194"/>
                  </a:cubicBezTo>
                  <a:cubicBezTo>
                    <a:pt x="7369" y="23194"/>
                    <a:pt x="7411" y="23200"/>
                    <a:pt x="7457" y="23213"/>
                  </a:cubicBezTo>
                  <a:lnTo>
                    <a:pt x="7464" y="23213"/>
                  </a:lnTo>
                  <a:cubicBezTo>
                    <a:pt x="7541" y="23245"/>
                    <a:pt x="7608" y="23260"/>
                    <a:pt x="7668" y="23260"/>
                  </a:cubicBezTo>
                  <a:cubicBezTo>
                    <a:pt x="7913" y="23260"/>
                    <a:pt x="8027" y="23019"/>
                    <a:pt x="8173" y="22835"/>
                  </a:cubicBezTo>
                  <a:lnTo>
                    <a:pt x="8417" y="22803"/>
                  </a:lnTo>
                  <a:cubicBezTo>
                    <a:pt x="8481" y="22845"/>
                    <a:pt x="8532" y="22864"/>
                    <a:pt x="8573" y="22864"/>
                  </a:cubicBezTo>
                  <a:cubicBezTo>
                    <a:pt x="8663" y="22864"/>
                    <a:pt x="8703" y="22774"/>
                    <a:pt x="8725" y="22639"/>
                  </a:cubicBezTo>
                  <a:cubicBezTo>
                    <a:pt x="8906" y="22537"/>
                    <a:pt x="9095" y="22472"/>
                    <a:pt x="9307" y="22442"/>
                  </a:cubicBezTo>
                  <a:cubicBezTo>
                    <a:pt x="9386" y="22688"/>
                    <a:pt x="9619" y="22799"/>
                    <a:pt x="9950" y="22799"/>
                  </a:cubicBezTo>
                  <a:cubicBezTo>
                    <a:pt x="10011" y="22799"/>
                    <a:pt x="10075" y="22795"/>
                    <a:pt x="10142" y="22788"/>
                  </a:cubicBezTo>
                  <a:cubicBezTo>
                    <a:pt x="10527" y="22741"/>
                    <a:pt x="10567" y="22465"/>
                    <a:pt x="10512" y="22198"/>
                  </a:cubicBezTo>
                  <a:cubicBezTo>
                    <a:pt x="10504" y="22134"/>
                    <a:pt x="10487" y="22072"/>
                    <a:pt x="10472" y="22000"/>
                  </a:cubicBezTo>
                  <a:cubicBezTo>
                    <a:pt x="10676" y="21915"/>
                    <a:pt x="10778" y="21717"/>
                    <a:pt x="10835" y="21473"/>
                  </a:cubicBezTo>
                  <a:cubicBezTo>
                    <a:pt x="10939" y="21554"/>
                    <a:pt x="11049" y="21591"/>
                    <a:pt x="11160" y="21591"/>
                  </a:cubicBezTo>
                  <a:cubicBezTo>
                    <a:pt x="11233" y="21591"/>
                    <a:pt x="11306" y="21575"/>
                    <a:pt x="11377" y="21545"/>
                  </a:cubicBezTo>
                  <a:cubicBezTo>
                    <a:pt x="11440" y="21607"/>
                    <a:pt x="11527" y="21647"/>
                    <a:pt x="11638" y="21647"/>
                  </a:cubicBezTo>
                  <a:cubicBezTo>
                    <a:pt x="11795" y="21599"/>
                    <a:pt x="11922" y="21505"/>
                    <a:pt x="11905" y="21339"/>
                  </a:cubicBezTo>
                  <a:lnTo>
                    <a:pt x="11905" y="21316"/>
                  </a:lnTo>
                  <a:cubicBezTo>
                    <a:pt x="12558" y="21025"/>
                    <a:pt x="13165" y="20623"/>
                    <a:pt x="13794" y="20269"/>
                  </a:cubicBezTo>
                  <a:cubicBezTo>
                    <a:pt x="13849" y="20316"/>
                    <a:pt x="13906" y="20364"/>
                    <a:pt x="13943" y="20426"/>
                  </a:cubicBezTo>
                  <a:cubicBezTo>
                    <a:pt x="13826" y="20536"/>
                    <a:pt x="13754" y="20662"/>
                    <a:pt x="13928" y="20764"/>
                  </a:cubicBezTo>
                  <a:cubicBezTo>
                    <a:pt x="13958" y="20783"/>
                    <a:pt x="14000" y="20791"/>
                    <a:pt x="14042" y="20791"/>
                  </a:cubicBezTo>
                  <a:cubicBezTo>
                    <a:pt x="14089" y="20791"/>
                    <a:pt x="14136" y="20781"/>
                    <a:pt x="14164" y="20764"/>
                  </a:cubicBezTo>
                  <a:cubicBezTo>
                    <a:pt x="14346" y="20655"/>
                    <a:pt x="14259" y="20536"/>
                    <a:pt x="14142" y="20426"/>
                  </a:cubicBezTo>
                  <a:cubicBezTo>
                    <a:pt x="14180" y="20292"/>
                    <a:pt x="14227" y="20158"/>
                    <a:pt x="14259" y="20016"/>
                  </a:cubicBezTo>
                  <a:cubicBezTo>
                    <a:pt x="14590" y="19844"/>
                    <a:pt x="14935" y="19695"/>
                    <a:pt x="15306" y="19583"/>
                  </a:cubicBezTo>
                  <a:lnTo>
                    <a:pt x="15306" y="19583"/>
                  </a:lnTo>
                  <a:cubicBezTo>
                    <a:pt x="15181" y="19797"/>
                    <a:pt x="15181" y="20016"/>
                    <a:pt x="15330" y="20230"/>
                  </a:cubicBezTo>
                  <a:cubicBezTo>
                    <a:pt x="15428" y="20372"/>
                    <a:pt x="15542" y="20421"/>
                    <a:pt x="15666" y="20421"/>
                  </a:cubicBezTo>
                  <a:cubicBezTo>
                    <a:pt x="15700" y="20421"/>
                    <a:pt x="15735" y="20417"/>
                    <a:pt x="15771" y="20411"/>
                  </a:cubicBezTo>
                  <a:lnTo>
                    <a:pt x="15771" y="20411"/>
                  </a:lnTo>
                  <a:cubicBezTo>
                    <a:pt x="15842" y="20528"/>
                    <a:pt x="15701" y="20630"/>
                    <a:pt x="15597" y="20647"/>
                  </a:cubicBezTo>
                  <a:cubicBezTo>
                    <a:pt x="15236" y="20702"/>
                    <a:pt x="15211" y="20923"/>
                    <a:pt x="15251" y="21197"/>
                  </a:cubicBezTo>
                  <a:cubicBezTo>
                    <a:pt x="15228" y="21701"/>
                    <a:pt x="15306" y="22189"/>
                    <a:pt x="15393" y="22678"/>
                  </a:cubicBezTo>
                  <a:cubicBezTo>
                    <a:pt x="15393" y="22733"/>
                    <a:pt x="15400" y="22788"/>
                    <a:pt x="15425" y="22843"/>
                  </a:cubicBezTo>
                  <a:cubicBezTo>
                    <a:pt x="15440" y="23056"/>
                    <a:pt x="15512" y="23347"/>
                    <a:pt x="15668" y="23379"/>
                  </a:cubicBezTo>
                  <a:cubicBezTo>
                    <a:pt x="16250" y="23512"/>
                    <a:pt x="16196" y="23993"/>
                    <a:pt x="16330" y="24379"/>
                  </a:cubicBezTo>
                  <a:cubicBezTo>
                    <a:pt x="16385" y="24543"/>
                    <a:pt x="16494" y="24685"/>
                    <a:pt x="16574" y="24844"/>
                  </a:cubicBezTo>
                  <a:cubicBezTo>
                    <a:pt x="16613" y="25063"/>
                    <a:pt x="16740" y="25197"/>
                    <a:pt x="16967" y="25222"/>
                  </a:cubicBezTo>
                  <a:lnTo>
                    <a:pt x="17078" y="25307"/>
                  </a:lnTo>
                  <a:cubicBezTo>
                    <a:pt x="17204" y="25502"/>
                    <a:pt x="17337" y="25672"/>
                    <a:pt x="17519" y="25672"/>
                  </a:cubicBezTo>
                  <a:cubicBezTo>
                    <a:pt x="17610" y="25672"/>
                    <a:pt x="17713" y="25630"/>
                    <a:pt x="17834" y="25528"/>
                  </a:cubicBezTo>
                  <a:cubicBezTo>
                    <a:pt x="18093" y="25570"/>
                    <a:pt x="18321" y="25724"/>
                    <a:pt x="18585" y="25724"/>
                  </a:cubicBezTo>
                  <a:cubicBezTo>
                    <a:pt x="18617" y="25724"/>
                    <a:pt x="18650" y="25722"/>
                    <a:pt x="18684" y="25717"/>
                  </a:cubicBezTo>
                  <a:cubicBezTo>
                    <a:pt x="18848" y="25771"/>
                    <a:pt x="19015" y="25826"/>
                    <a:pt x="19179" y="25890"/>
                  </a:cubicBezTo>
                  <a:cubicBezTo>
                    <a:pt x="19248" y="26215"/>
                    <a:pt x="19317" y="26545"/>
                    <a:pt x="19638" y="26545"/>
                  </a:cubicBezTo>
                  <a:cubicBezTo>
                    <a:pt x="19721" y="26545"/>
                    <a:pt x="19821" y="26523"/>
                    <a:pt x="19943" y="26472"/>
                  </a:cubicBezTo>
                  <a:cubicBezTo>
                    <a:pt x="19955" y="26469"/>
                    <a:pt x="19969" y="26469"/>
                    <a:pt x="19984" y="26469"/>
                  </a:cubicBezTo>
                  <a:cubicBezTo>
                    <a:pt x="19999" y="26469"/>
                    <a:pt x="20014" y="26469"/>
                    <a:pt x="20029" y="26465"/>
                  </a:cubicBezTo>
                  <a:lnTo>
                    <a:pt x="20037" y="26465"/>
                  </a:lnTo>
                  <a:cubicBezTo>
                    <a:pt x="20080" y="26461"/>
                    <a:pt x="20121" y="26458"/>
                    <a:pt x="20162" y="26458"/>
                  </a:cubicBezTo>
                  <a:cubicBezTo>
                    <a:pt x="20424" y="26458"/>
                    <a:pt x="20650" y="26547"/>
                    <a:pt x="20840" y="26724"/>
                  </a:cubicBezTo>
                  <a:lnTo>
                    <a:pt x="20825" y="26724"/>
                  </a:lnTo>
                  <a:cubicBezTo>
                    <a:pt x="20472" y="26741"/>
                    <a:pt x="20283" y="26922"/>
                    <a:pt x="20235" y="27260"/>
                  </a:cubicBezTo>
                  <a:cubicBezTo>
                    <a:pt x="20046" y="27536"/>
                    <a:pt x="19793" y="27716"/>
                    <a:pt x="19487" y="27850"/>
                  </a:cubicBezTo>
                  <a:cubicBezTo>
                    <a:pt x="19353" y="27905"/>
                    <a:pt x="19219" y="28016"/>
                    <a:pt x="19313" y="28181"/>
                  </a:cubicBezTo>
                  <a:cubicBezTo>
                    <a:pt x="19363" y="28261"/>
                    <a:pt x="19437" y="28309"/>
                    <a:pt x="19514" y="28309"/>
                  </a:cubicBezTo>
                  <a:cubicBezTo>
                    <a:pt x="19573" y="28309"/>
                    <a:pt x="19632" y="28281"/>
                    <a:pt x="19684" y="28220"/>
                  </a:cubicBezTo>
                  <a:cubicBezTo>
                    <a:pt x="19880" y="27969"/>
                    <a:pt x="20226" y="28009"/>
                    <a:pt x="20439" y="27803"/>
                  </a:cubicBezTo>
                  <a:cubicBezTo>
                    <a:pt x="20595" y="27815"/>
                    <a:pt x="20753" y="27841"/>
                    <a:pt x="20903" y="27841"/>
                  </a:cubicBezTo>
                  <a:cubicBezTo>
                    <a:pt x="21041" y="27841"/>
                    <a:pt x="21173" y="27819"/>
                    <a:pt x="21290" y="27748"/>
                  </a:cubicBezTo>
                  <a:cubicBezTo>
                    <a:pt x="21290" y="28150"/>
                    <a:pt x="21588" y="28228"/>
                    <a:pt x="21904" y="28245"/>
                  </a:cubicBezTo>
                  <a:cubicBezTo>
                    <a:pt x="21919" y="28246"/>
                    <a:pt x="21934" y="28246"/>
                    <a:pt x="21947" y="28246"/>
                  </a:cubicBezTo>
                  <a:cubicBezTo>
                    <a:pt x="22288" y="28246"/>
                    <a:pt x="21969" y="27980"/>
                    <a:pt x="22030" y="27867"/>
                  </a:cubicBezTo>
                  <a:cubicBezTo>
                    <a:pt x="22061" y="27827"/>
                    <a:pt x="22093" y="27787"/>
                    <a:pt x="22125" y="27748"/>
                  </a:cubicBezTo>
                  <a:cubicBezTo>
                    <a:pt x="22132" y="27740"/>
                    <a:pt x="22140" y="27733"/>
                    <a:pt x="22148" y="27716"/>
                  </a:cubicBezTo>
                  <a:cubicBezTo>
                    <a:pt x="22180" y="27685"/>
                    <a:pt x="22210" y="27653"/>
                    <a:pt x="22242" y="27621"/>
                  </a:cubicBezTo>
                  <a:cubicBezTo>
                    <a:pt x="22252" y="27620"/>
                    <a:pt x="22262" y="27619"/>
                    <a:pt x="22271" y="27619"/>
                  </a:cubicBezTo>
                  <a:cubicBezTo>
                    <a:pt x="22396" y="27619"/>
                    <a:pt x="22430" y="27753"/>
                    <a:pt x="22518" y="27820"/>
                  </a:cubicBezTo>
                  <a:cubicBezTo>
                    <a:pt x="22533" y="28016"/>
                    <a:pt x="22588" y="28228"/>
                    <a:pt x="22816" y="28228"/>
                  </a:cubicBezTo>
                  <a:cubicBezTo>
                    <a:pt x="22966" y="28228"/>
                    <a:pt x="22881" y="28016"/>
                    <a:pt x="22918" y="27905"/>
                  </a:cubicBezTo>
                  <a:cubicBezTo>
                    <a:pt x="22983" y="27850"/>
                    <a:pt x="23045" y="27803"/>
                    <a:pt x="23107" y="27772"/>
                  </a:cubicBezTo>
                  <a:lnTo>
                    <a:pt x="23107" y="27772"/>
                  </a:lnTo>
                  <a:cubicBezTo>
                    <a:pt x="23092" y="27882"/>
                    <a:pt x="23085" y="27999"/>
                    <a:pt x="23070" y="28141"/>
                  </a:cubicBezTo>
                  <a:cubicBezTo>
                    <a:pt x="23194" y="27867"/>
                    <a:pt x="23361" y="27787"/>
                    <a:pt x="23525" y="27755"/>
                  </a:cubicBezTo>
                  <a:cubicBezTo>
                    <a:pt x="23589" y="27772"/>
                    <a:pt x="23644" y="27795"/>
                    <a:pt x="23699" y="27827"/>
                  </a:cubicBezTo>
                  <a:cubicBezTo>
                    <a:pt x="23767" y="27864"/>
                    <a:pt x="23841" y="27950"/>
                    <a:pt x="23899" y="27950"/>
                  </a:cubicBezTo>
                  <a:cubicBezTo>
                    <a:pt x="23915" y="27950"/>
                    <a:pt x="23929" y="27944"/>
                    <a:pt x="23943" y="27929"/>
                  </a:cubicBezTo>
                  <a:cubicBezTo>
                    <a:pt x="24132" y="27724"/>
                    <a:pt x="24342" y="27681"/>
                    <a:pt x="24567" y="27681"/>
                  </a:cubicBezTo>
                  <a:cubicBezTo>
                    <a:pt x="24695" y="27681"/>
                    <a:pt x="24829" y="27695"/>
                    <a:pt x="24967" y="27701"/>
                  </a:cubicBezTo>
                  <a:cubicBezTo>
                    <a:pt x="24992" y="27702"/>
                    <a:pt x="25017" y="27703"/>
                    <a:pt x="25042" y="27703"/>
                  </a:cubicBezTo>
                  <a:cubicBezTo>
                    <a:pt x="25425" y="27703"/>
                    <a:pt x="25801" y="27535"/>
                    <a:pt x="26163" y="27394"/>
                  </a:cubicBezTo>
                  <a:cubicBezTo>
                    <a:pt x="26650" y="27206"/>
                    <a:pt x="27162" y="27094"/>
                    <a:pt x="27674" y="26992"/>
                  </a:cubicBezTo>
                  <a:cubicBezTo>
                    <a:pt x="28175" y="26893"/>
                    <a:pt x="28520" y="26290"/>
                    <a:pt x="29044" y="26290"/>
                  </a:cubicBezTo>
                  <a:cubicBezTo>
                    <a:pt x="29188" y="26290"/>
                    <a:pt x="29346" y="26336"/>
                    <a:pt x="29524" y="26450"/>
                  </a:cubicBezTo>
                  <a:cubicBezTo>
                    <a:pt x="29531" y="26452"/>
                    <a:pt x="29539" y="26453"/>
                    <a:pt x="29549" y="26453"/>
                  </a:cubicBezTo>
                  <a:cubicBezTo>
                    <a:pt x="29575" y="26453"/>
                    <a:pt x="29607" y="26445"/>
                    <a:pt x="29619" y="26433"/>
                  </a:cubicBezTo>
                  <a:cubicBezTo>
                    <a:pt x="29658" y="26385"/>
                    <a:pt x="29698" y="26346"/>
                    <a:pt x="29745" y="26316"/>
                  </a:cubicBezTo>
                  <a:cubicBezTo>
                    <a:pt x="29792" y="26338"/>
                    <a:pt x="29840" y="26355"/>
                    <a:pt x="29910" y="26355"/>
                  </a:cubicBezTo>
                  <a:cubicBezTo>
                    <a:pt x="30029" y="26346"/>
                    <a:pt x="30099" y="26283"/>
                    <a:pt x="30131" y="26189"/>
                  </a:cubicBezTo>
                  <a:cubicBezTo>
                    <a:pt x="30265" y="26166"/>
                    <a:pt x="30399" y="26149"/>
                    <a:pt x="30516" y="26095"/>
                  </a:cubicBezTo>
                  <a:cubicBezTo>
                    <a:pt x="30635" y="25992"/>
                    <a:pt x="30760" y="25913"/>
                    <a:pt x="30894" y="25836"/>
                  </a:cubicBezTo>
                  <a:cubicBezTo>
                    <a:pt x="30981" y="25913"/>
                    <a:pt x="31043" y="26008"/>
                    <a:pt x="31115" y="26102"/>
                  </a:cubicBezTo>
                  <a:cubicBezTo>
                    <a:pt x="31206" y="26220"/>
                    <a:pt x="31307" y="26326"/>
                    <a:pt x="31432" y="26326"/>
                  </a:cubicBezTo>
                  <a:cubicBezTo>
                    <a:pt x="31491" y="26326"/>
                    <a:pt x="31556" y="26302"/>
                    <a:pt x="31627" y="26244"/>
                  </a:cubicBezTo>
                  <a:cubicBezTo>
                    <a:pt x="31846" y="26062"/>
                    <a:pt x="31846" y="25851"/>
                    <a:pt x="31610" y="25662"/>
                  </a:cubicBezTo>
                  <a:cubicBezTo>
                    <a:pt x="31674" y="25607"/>
                    <a:pt x="31729" y="25535"/>
                    <a:pt x="31809" y="25505"/>
                  </a:cubicBezTo>
                  <a:cubicBezTo>
                    <a:pt x="31903" y="25465"/>
                    <a:pt x="32028" y="25441"/>
                    <a:pt x="32060" y="25363"/>
                  </a:cubicBezTo>
                  <a:cubicBezTo>
                    <a:pt x="32060" y="25363"/>
                    <a:pt x="32067" y="25363"/>
                    <a:pt x="32067" y="25354"/>
                  </a:cubicBezTo>
                  <a:cubicBezTo>
                    <a:pt x="32791" y="25095"/>
                    <a:pt x="33452" y="24710"/>
                    <a:pt x="34131" y="24371"/>
                  </a:cubicBezTo>
                  <a:cubicBezTo>
                    <a:pt x="34154" y="24382"/>
                    <a:pt x="34180" y="24388"/>
                    <a:pt x="34206" y="24388"/>
                  </a:cubicBezTo>
                  <a:cubicBezTo>
                    <a:pt x="34294" y="24388"/>
                    <a:pt x="34391" y="24327"/>
                    <a:pt x="34444" y="24213"/>
                  </a:cubicBezTo>
                  <a:cubicBezTo>
                    <a:pt x="34698" y="24103"/>
                    <a:pt x="34949" y="23993"/>
                    <a:pt x="35217" y="23906"/>
                  </a:cubicBezTo>
                  <a:cubicBezTo>
                    <a:pt x="35381" y="23854"/>
                    <a:pt x="35539" y="23787"/>
                    <a:pt x="35683" y="23787"/>
                  </a:cubicBezTo>
                  <a:cubicBezTo>
                    <a:pt x="35690" y="23787"/>
                    <a:pt x="35697" y="23787"/>
                    <a:pt x="35705" y="23787"/>
                  </a:cubicBezTo>
                  <a:cubicBezTo>
                    <a:pt x="35690" y="23820"/>
                    <a:pt x="35673" y="23842"/>
                    <a:pt x="35665" y="23874"/>
                  </a:cubicBezTo>
                  <a:cubicBezTo>
                    <a:pt x="35555" y="24095"/>
                    <a:pt x="35650" y="24252"/>
                    <a:pt x="35799" y="24371"/>
                  </a:cubicBezTo>
                  <a:cubicBezTo>
                    <a:pt x="35682" y="24615"/>
                    <a:pt x="35792" y="24819"/>
                    <a:pt x="36137" y="24946"/>
                  </a:cubicBezTo>
                  <a:cubicBezTo>
                    <a:pt x="36358" y="25174"/>
                    <a:pt x="36485" y="25496"/>
                    <a:pt x="36823" y="25599"/>
                  </a:cubicBezTo>
                  <a:cubicBezTo>
                    <a:pt x="36875" y="25818"/>
                    <a:pt x="36974" y="25906"/>
                    <a:pt x="37100" y="25906"/>
                  </a:cubicBezTo>
                  <a:cubicBezTo>
                    <a:pt x="37146" y="25906"/>
                    <a:pt x="37196" y="25895"/>
                    <a:pt x="37248" y="25873"/>
                  </a:cubicBezTo>
                  <a:cubicBezTo>
                    <a:pt x="37343" y="26025"/>
                    <a:pt x="37539" y="26025"/>
                    <a:pt x="37736" y="26025"/>
                  </a:cubicBezTo>
                  <a:cubicBezTo>
                    <a:pt x="37855" y="25960"/>
                    <a:pt x="37910" y="25858"/>
                    <a:pt x="37972" y="25749"/>
                  </a:cubicBezTo>
                  <a:cubicBezTo>
                    <a:pt x="38153" y="26032"/>
                    <a:pt x="38539" y="26338"/>
                    <a:pt x="38830" y="26378"/>
                  </a:cubicBezTo>
                  <a:cubicBezTo>
                    <a:pt x="39054" y="26495"/>
                    <a:pt x="39238" y="26762"/>
                    <a:pt x="39497" y="26762"/>
                  </a:cubicBezTo>
                  <a:cubicBezTo>
                    <a:pt x="39585" y="26762"/>
                    <a:pt x="39682" y="26731"/>
                    <a:pt x="39792" y="26654"/>
                  </a:cubicBezTo>
                  <a:cubicBezTo>
                    <a:pt x="40098" y="26614"/>
                    <a:pt x="40185" y="26268"/>
                    <a:pt x="40461" y="26181"/>
                  </a:cubicBezTo>
                  <a:lnTo>
                    <a:pt x="40461" y="26181"/>
                  </a:lnTo>
                  <a:cubicBezTo>
                    <a:pt x="40468" y="26291"/>
                    <a:pt x="40444" y="26393"/>
                    <a:pt x="40389" y="26497"/>
                  </a:cubicBezTo>
                  <a:cubicBezTo>
                    <a:pt x="40239" y="26803"/>
                    <a:pt x="40508" y="27323"/>
                    <a:pt x="40846" y="27425"/>
                  </a:cubicBezTo>
                  <a:lnTo>
                    <a:pt x="40854" y="27425"/>
                  </a:lnTo>
                  <a:cubicBezTo>
                    <a:pt x="40980" y="27417"/>
                    <a:pt x="41105" y="27410"/>
                    <a:pt x="41209" y="27323"/>
                  </a:cubicBezTo>
                  <a:cubicBezTo>
                    <a:pt x="41471" y="27101"/>
                    <a:pt x="41726" y="26852"/>
                    <a:pt x="42059" y="26852"/>
                  </a:cubicBezTo>
                  <a:cubicBezTo>
                    <a:pt x="42174" y="26852"/>
                    <a:pt x="42299" y="26881"/>
                    <a:pt x="42437" y="26952"/>
                  </a:cubicBezTo>
                  <a:cubicBezTo>
                    <a:pt x="42454" y="26962"/>
                    <a:pt x="42474" y="26967"/>
                    <a:pt x="42495" y="26967"/>
                  </a:cubicBezTo>
                  <a:cubicBezTo>
                    <a:pt x="42562" y="26967"/>
                    <a:pt x="42641" y="26924"/>
                    <a:pt x="42688" y="26858"/>
                  </a:cubicBezTo>
                  <a:cubicBezTo>
                    <a:pt x="43081" y="26559"/>
                    <a:pt x="43263" y="26000"/>
                    <a:pt x="43822" y="25890"/>
                  </a:cubicBezTo>
                  <a:cubicBezTo>
                    <a:pt x="43916" y="25921"/>
                    <a:pt x="44011" y="25953"/>
                    <a:pt x="44113" y="25992"/>
                  </a:cubicBezTo>
                  <a:cubicBezTo>
                    <a:pt x="44498" y="26047"/>
                    <a:pt x="44570" y="26338"/>
                    <a:pt x="44585" y="26661"/>
                  </a:cubicBezTo>
                  <a:cubicBezTo>
                    <a:pt x="44511" y="26785"/>
                    <a:pt x="44445" y="26842"/>
                    <a:pt x="44377" y="26842"/>
                  </a:cubicBezTo>
                  <a:cubicBezTo>
                    <a:pt x="44303" y="26842"/>
                    <a:pt x="44228" y="26774"/>
                    <a:pt x="44137" y="26654"/>
                  </a:cubicBezTo>
                  <a:cubicBezTo>
                    <a:pt x="44007" y="26487"/>
                    <a:pt x="43912" y="26404"/>
                    <a:pt x="43826" y="26404"/>
                  </a:cubicBezTo>
                  <a:cubicBezTo>
                    <a:pt x="43725" y="26404"/>
                    <a:pt x="43638" y="26519"/>
                    <a:pt x="43523" y="26748"/>
                  </a:cubicBezTo>
                  <a:cubicBezTo>
                    <a:pt x="43397" y="26992"/>
                    <a:pt x="43499" y="27402"/>
                    <a:pt x="43051" y="27425"/>
                  </a:cubicBezTo>
                  <a:cubicBezTo>
                    <a:pt x="42808" y="27399"/>
                    <a:pt x="42561" y="27261"/>
                    <a:pt x="42316" y="27261"/>
                  </a:cubicBezTo>
                  <a:cubicBezTo>
                    <a:pt x="42179" y="27261"/>
                    <a:pt x="42043" y="27303"/>
                    <a:pt x="41908" y="27432"/>
                  </a:cubicBezTo>
                  <a:cubicBezTo>
                    <a:pt x="41689" y="27512"/>
                    <a:pt x="41413" y="27566"/>
                    <a:pt x="41445" y="27867"/>
                  </a:cubicBezTo>
                  <a:cubicBezTo>
                    <a:pt x="41468" y="28118"/>
                    <a:pt x="41766" y="27961"/>
                    <a:pt x="41900" y="28086"/>
                  </a:cubicBezTo>
                  <a:cubicBezTo>
                    <a:pt x="41925" y="28103"/>
                    <a:pt x="41965" y="28103"/>
                    <a:pt x="41995" y="28103"/>
                  </a:cubicBezTo>
                  <a:cubicBezTo>
                    <a:pt x="42131" y="28262"/>
                    <a:pt x="42280" y="28315"/>
                    <a:pt x="42433" y="28315"/>
                  </a:cubicBezTo>
                  <a:cubicBezTo>
                    <a:pt x="42484" y="28315"/>
                    <a:pt x="42535" y="28309"/>
                    <a:pt x="42586" y="28300"/>
                  </a:cubicBezTo>
                  <a:cubicBezTo>
                    <a:pt x="42586" y="28424"/>
                    <a:pt x="42616" y="28566"/>
                    <a:pt x="42673" y="28685"/>
                  </a:cubicBezTo>
                  <a:cubicBezTo>
                    <a:pt x="42768" y="28874"/>
                    <a:pt x="42947" y="28991"/>
                    <a:pt x="43136" y="29086"/>
                  </a:cubicBezTo>
                  <a:cubicBezTo>
                    <a:pt x="43145" y="29150"/>
                    <a:pt x="43145" y="29212"/>
                    <a:pt x="43153" y="29284"/>
                  </a:cubicBezTo>
                  <a:cubicBezTo>
                    <a:pt x="43145" y="29480"/>
                    <a:pt x="43121" y="29685"/>
                    <a:pt x="43136" y="29889"/>
                  </a:cubicBezTo>
                  <a:cubicBezTo>
                    <a:pt x="43145" y="30049"/>
                    <a:pt x="43199" y="30223"/>
                    <a:pt x="43381" y="30223"/>
                  </a:cubicBezTo>
                  <a:cubicBezTo>
                    <a:pt x="43396" y="30223"/>
                    <a:pt x="43412" y="30222"/>
                    <a:pt x="43429" y="30219"/>
                  </a:cubicBezTo>
                  <a:cubicBezTo>
                    <a:pt x="43641" y="30189"/>
                    <a:pt x="43656" y="29993"/>
                    <a:pt x="43665" y="29819"/>
                  </a:cubicBezTo>
                  <a:cubicBezTo>
                    <a:pt x="43680" y="29669"/>
                    <a:pt x="43703" y="29528"/>
                    <a:pt x="43854" y="29448"/>
                  </a:cubicBezTo>
                  <a:cubicBezTo>
                    <a:pt x="43985" y="29574"/>
                    <a:pt x="44116" y="29711"/>
                    <a:pt x="44273" y="29711"/>
                  </a:cubicBezTo>
                  <a:cubicBezTo>
                    <a:pt x="44351" y="29711"/>
                    <a:pt x="44436" y="29677"/>
                    <a:pt x="44530" y="29590"/>
                  </a:cubicBezTo>
                  <a:cubicBezTo>
                    <a:pt x="44687" y="29448"/>
                    <a:pt x="44829" y="29275"/>
                    <a:pt x="44585" y="29078"/>
                  </a:cubicBezTo>
                  <a:cubicBezTo>
                    <a:pt x="44523" y="29016"/>
                    <a:pt x="44451" y="28968"/>
                    <a:pt x="44389" y="28914"/>
                  </a:cubicBezTo>
                  <a:lnTo>
                    <a:pt x="44051" y="28914"/>
                  </a:lnTo>
                  <a:lnTo>
                    <a:pt x="43862" y="28725"/>
                  </a:lnTo>
                  <a:cubicBezTo>
                    <a:pt x="43869" y="28511"/>
                    <a:pt x="43939" y="28315"/>
                    <a:pt x="44018" y="28118"/>
                  </a:cubicBezTo>
                  <a:cubicBezTo>
                    <a:pt x="44081" y="28078"/>
                    <a:pt x="44153" y="28046"/>
                    <a:pt x="44215" y="28016"/>
                  </a:cubicBezTo>
                  <a:cubicBezTo>
                    <a:pt x="44249" y="28023"/>
                    <a:pt x="44283" y="28026"/>
                    <a:pt x="44315" y="28026"/>
                  </a:cubicBezTo>
                  <a:cubicBezTo>
                    <a:pt x="44588" y="28026"/>
                    <a:pt x="44799" y="27815"/>
                    <a:pt x="45073" y="27780"/>
                  </a:cubicBezTo>
                  <a:cubicBezTo>
                    <a:pt x="45137" y="27772"/>
                    <a:pt x="45202" y="27769"/>
                    <a:pt x="45269" y="27769"/>
                  </a:cubicBezTo>
                  <a:cubicBezTo>
                    <a:pt x="45462" y="27769"/>
                    <a:pt x="45663" y="27794"/>
                    <a:pt x="45859" y="27794"/>
                  </a:cubicBezTo>
                  <a:cubicBezTo>
                    <a:pt x="46186" y="27794"/>
                    <a:pt x="46496" y="27722"/>
                    <a:pt x="46719" y="27338"/>
                  </a:cubicBezTo>
                  <a:cubicBezTo>
                    <a:pt x="46884" y="27290"/>
                    <a:pt x="47049" y="27266"/>
                    <a:pt x="47231" y="27266"/>
                  </a:cubicBezTo>
                  <a:cubicBezTo>
                    <a:pt x="47257" y="27266"/>
                    <a:pt x="47283" y="27267"/>
                    <a:pt x="47310" y="27268"/>
                  </a:cubicBezTo>
                  <a:cubicBezTo>
                    <a:pt x="47401" y="27275"/>
                    <a:pt x="47491" y="27279"/>
                    <a:pt x="47582" y="27279"/>
                  </a:cubicBezTo>
                  <a:cubicBezTo>
                    <a:pt x="47985" y="27279"/>
                    <a:pt x="48380" y="27198"/>
                    <a:pt x="48727" y="26952"/>
                  </a:cubicBezTo>
                  <a:cubicBezTo>
                    <a:pt x="48852" y="26850"/>
                    <a:pt x="48971" y="26756"/>
                    <a:pt x="49097" y="26654"/>
                  </a:cubicBezTo>
                  <a:cubicBezTo>
                    <a:pt x="49128" y="26669"/>
                    <a:pt x="49167" y="26676"/>
                    <a:pt x="49199" y="26693"/>
                  </a:cubicBezTo>
                  <a:cubicBezTo>
                    <a:pt x="49286" y="26724"/>
                    <a:pt x="49371" y="26741"/>
                    <a:pt x="49458" y="26741"/>
                  </a:cubicBezTo>
                  <a:cubicBezTo>
                    <a:pt x="49530" y="26741"/>
                    <a:pt x="49600" y="26724"/>
                    <a:pt x="49664" y="26701"/>
                  </a:cubicBezTo>
                  <a:cubicBezTo>
                    <a:pt x="49948" y="26639"/>
                    <a:pt x="50199" y="26457"/>
                    <a:pt x="50450" y="26283"/>
                  </a:cubicBezTo>
                  <a:lnTo>
                    <a:pt x="50458" y="26283"/>
                  </a:lnTo>
                  <a:cubicBezTo>
                    <a:pt x="51002" y="26055"/>
                    <a:pt x="51569" y="25866"/>
                    <a:pt x="52096" y="25590"/>
                  </a:cubicBezTo>
                  <a:cubicBezTo>
                    <a:pt x="52553" y="25354"/>
                    <a:pt x="53096" y="25346"/>
                    <a:pt x="53513" y="25008"/>
                  </a:cubicBezTo>
                  <a:cubicBezTo>
                    <a:pt x="54001" y="24938"/>
                    <a:pt x="54443" y="24717"/>
                    <a:pt x="54908" y="24551"/>
                  </a:cubicBezTo>
                  <a:cubicBezTo>
                    <a:pt x="55631" y="24292"/>
                    <a:pt x="56300" y="23906"/>
                    <a:pt x="57056" y="23701"/>
                  </a:cubicBezTo>
                  <a:cubicBezTo>
                    <a:pt x="57095" y="23691"/>
                    <a:pt x="57133" y="23687"/>
                    <a:pt x="57170" y="23687"/>
                  </a:cubicBezTo>
                  <a:cubicBezTo>
                    <a:pt x="57354" y="23687"/>
                    <a:pt x="57522" y="23781"/>
                    <a:pt x="57685" y="23781"/>
                  </a:cubicBezTo>
                  <a:cubicBezTo>
                    <a:pt x="57764" y="23781"/>
                    <a:pt x="57842" y="23759"/>
                    <a:pt x="57921" y="23693"/>
                  </a:cubicBezTo>
                  <a:cubicBezTo>
                    <a:pt x="58000" y="23596"/>
                    <a:pt x="58067" y="23561"/>
                    <a:pt x="58129" y="23561"/>
                  </a:cubicBezTo>
                  <a:cubicBezTo>
                    <a:pt x="58265" y="23561"/>
                    <a:pt x="58369" y="23736"/>
                    <a:pt x="58488" y="23795"/>
                  </a:cubicBezTo>
                  <a:cubicBezTo>
                    <a:pt x="58756" y="23954"/>
                    <a:pt x="58717" y="24292"/>
                    <a:pt x="58883" y="24551"/>
                  </a:cubicBezTo>
                  <a:cubicBezTo>
                    <a:pt x="59003" y="24405"/>
                    <a:pt x="59102" y="24329"/>
                    <a:pt x="59179" y="24329"/>
                  </a:cubicBezTo>
                  <a:cubicBezTo>
                    <a:pt x="59269" y="24329"/>
                    <a:pt x="59330" y="24431"/>
                    <a:pt x="59363" y="24645"/>
                  </a:cubicBezTo>
                  <a:cubicBezTo>
                    <a:pt x="59389" y="24786"/>
                    <a:pt x="59448" y="24842"/>
                    <a:pt x="59525" y="24842"/>
                  </a:cubicBezTo>
                  <a:cubicBezTo>
                    <a:pt x="59591" y="24842"/>
                    <a:pt x="59669" y="24801"/>
                    <a:pt x="59748" y="24740"/>
                  </a:cubicBezTo>
                  <a:cubicBezTo>
                    <a:pt x="59803" y="24677"/>
                    <a:pt x="59868" y="24607"/>
                    <a:pt x="59930" y="24536"/>
                  </a:cubicBezTo>
                  <a:cubicBezTo>
                    <a:pt x="59992" y="24607"/>
                    <a:pt x="60064" y="24670"/>
                    <a:pt x="60126" y="24740"/>
                  </a:cubicBezTo>
                  <a:cubicBezTo>
                    <a:pt x="60174" y="24866"/>
                    <a:pt x="60268" y="24929"/>
                    <a:pt x="60402" y="24946"/>
                  </a:cubicBezTo>
                  <a:cubicBezTo>
                    <a:pt x="60410" y="24921"/>
                    <a:pt x="60410" y="24906"/>
                    <a:pt x="60425" y="24881"/>
                  </a:cubicBezTo>
                  <a:lnTo>
                    <a:pt x="60425" y="24881"/>
                  </a:lnTo>
                  <a:cubicBezTo>
                    <a:pt x="60417" y="24906"/>
                    <a:pt x="60410" y="24921"/>
                    <a:pt x="60402" y="24946"/>
                  </a:cubicBezTo>
                  <a:cubicBezTo>
                    <a:pt x="60442" y="24976"/>
                    <a:pt x="60472" y="25000"/>
                    <a:pt x="60504" y="25033"/>
                  </a:cubicBezTo>
                  <a:cubicBezTo>
                    <a:pt x="60708" y="25222"/>
                    <a:pt x="60442" y="25535"/>
                    <a:pt x="60693" y="25709"/>
                  </a:cubicBezTo>
                  <a:cubicBezTo>
                    <a:pt x="60733" y="25796"/>
                    <a:pt x="60820" y="25796"/>
                    <a:pt x="60890" y="25811"/>
                  </a:cubicBezTo>
                  <a:cubicBezTo>
                    <a:pt x="61024" y="25985"/>
                    <a:pt x="61166" y="26166"/>
                    <a:pt x="61362" y="26425"/>
                  </a:cubicBezTo>
                  <a:cubicBezTo>
                    <a:pt x="61409" y="26174"/>
                    <a:pt x="61457" y="26015"/>
                    <a:pt x="61576" y="25898"/>
                  </a:cubicBezTo>
                  <a:lnTo>
                    <a:pt x="61851" y="25898"/>
                  </a:lnTo>
                  <a:cubicBezTo>
                    <a:pt x="61936" y="25989"/>
                    <a:pt x="62042" y="26074"/>
                    <a:pt x="62152" y="26074"/>
                  </a:cubicBezTo>
                  <a:cubicBezTo>
                    <a:pt x="62174" y="26074"/>
                    <a:pt x="62197" y="26071"/>
                    <a:pt x="62220" y="26062"/>
                  </a:cubicBezTo>
                  <a:cubicBezTo>
                    <a:pt x="63023" y="25796"/>
                    <a:pt x="63883" y="25796"/>
                    <a:pt x="64693" y="25560"/>
                  </a:cubicBezTo>
                  <a:cubicBezTo>
                    <a:pt x="64858" y="25513"/>
                    <a:pt x="65031" y="25465"/>
                    <a:pt x="65196" y="25426"/>
                  </a:cubicBezTo>
                  <a:lnTo>
                    <a:pt x="65196" y="25426"/>
                  </a:lnTo>
                  <a:cubicBezTo>
                    <a:pt x="65188" y="25448"/>
                    <a:pt x="65188" y="25480"/>
                    <a:pt x="65196" y="25528"/>
                  </a:cubicBezTo>
                  <a:cubicBezTo>
                    <a:pt x="65213" y="25582"/>
                    <a:pt x="65322" y="25615"/>
                    <a:pt x="65370" y="25647"/>
                  </a:cubicBezTo>
                  <a:cubicBezTo>
                    <a:pt x="65504" y="25630"/>
                    <a:pt x="65574" y="25582"/>
                    <a:pt x="65566" y="25480"/>
                  </a:cubicBezTo>
                  <a:cubicBezTo>
                    <a:pt x="65566" y="25426"/>
                    <a:pt x="65544" y="25378"/>
                    <a:pt x="65504" y="25354"/>
                  </a:cubicBezTo>
                  <a:cubicBezTo>
                    <a:pt x="65685" y="25316"/>
                    <a:pt x="65867" y="25284"/>
                    <a:pt x="66039" y="25269"/>
                  </a:cubicBezTo>
                  <a:cubicBezTo>
                    <a:pt x="66613" y="25222"/>
                    <a:pt x="67125" y="25000"/>
                    <a:pt x="67605" y="24796"/>
                  </a:cubicBezTo>
                  <a:cubicBezTo>
                    <a:pt x="68094" y="24583"/>
                    <a:pt x="68582" y="24362"/>
                    <a:pt x="69079" y="24158"/>
                  </a:cubicBezTo>
                  <a:cubicBezTo>
                    <a:pt x="69755" y="23882"/>
                    <a:pt x="70526" y="23842"/>
                    <a:pt x="71133" y="23442"/>
                  </a:cubicBezTo>
                  <a:cubicBezTo>
                    <a:pt x="71381" y="23273"/>
                    <a:pt x="71630" y="23202"/>
                    <a:pt x="71870" y="23202"/>
                  </a:cubicBezTo>
                  <a:cubicBezTo>
                    <a:pt x="72033" y="23202"/>
                    <a:pt x="72193" y="23235"/>
                    <a:pt x="72346" y="23292"/>
                  </a:cubicBezTo>
                  <a:cubicBezTo>
                    <a:pt x="72452" y="23335"/>
                    <a:pt x="72545" y="23353"/>
                    <a:pt x="72630" y="23353"/>
                  </a:cubicBezTo>
                  <a:cubicBezTo>
                    <a:pt x="72779" y="23353"/>
                    <a:pt x="72906" y="23299"/>
                    <a:pt x="73047" y="23228"/>
                  </a:cubicBezTo>
                  <a:cubicBezTo>
                    <a:pt x="73131" y="23185"/>
                    <a:pt x="73216" y="23164"/>
                    <a:pt x="73297" y="23164"/>
                  </a:cubicBezTo>
                  <a:cubicBezTo>
                    <a:pt x="73508" y="23164"/>
                    <a:pt x="73688" y="23306"/>
                    <a:pt x="73738" y="23551"/>
                  </a:cubicBezTo>
                  <a:cubicBezTo>
                    <a:pt x="73770" y="23685"/>
                    <a:pt x="73738" y="23852"/>
                    <a:pt x="73935" y="23874"/>
                  </a:cubicBezTo>
                  <a:cubicBezTo>
                    <a:pt x="74165" y="24058"/>
                    <a:pt x="74370" y="24309"/>
                    <a:pt x="74654" y="24309"/>
                  </a:cubicBezTo>
                  <a:cubicBezTo>
                    <a:pt x="74759" y="24309"/>
                    <a:pt x="74875" y="24275"/>
                    <a:pt x="75006" y="24190"/>
                  </a:cubicBezTo>
                  <a:cubicBezTo>
                    <a:pt x="75036" y="24170"/>
                    <a:pt x="75068" y="24161"/>
                    <a:pt x="75100" y="24161"/>
                  </a:cubicBezTo>
                  <a:cubicBezTo>
                    <a:pt x="75184" y="24161"/>
                    <a:pt x="75264" y="24229"/>
                    <a:pt x="75282" y="24354"/>
                  </a:cubicBezTo>
                  <a:lnTo>
                    <a:pt x="75282" y="24362"/>
                  </a:lnTo>
                  <a:cubicBezTo>
                    <a:pt x="75282" y="24583"/>
                    <a:pt x="75392" y="24874"/>
                    <a:pt x="75322" y="25000"/>
                  </a:cubicBezTo>
                  <a:cubicBezTo>
                    <a:pt x="75250" y="25142"/>
                    <a:pt x="75227" y="25244"/>
                    <a:pt x="75242" y="25316"/>
                  </a:cubicBezTo>
                  <a:cubicBezTo>
                    <a:pt x="75180" y="25339"/>
                    <a:pt x="75133" y="25378"/>
                    <a:pt x="75108" y="25465"/>
                  </a:cubicBezTo>
                  <a:cubicBezTo>
                    <a:pt x="75068" y="25637"/>
                    <a:pt x="75195" y="25741"/>
                    <a:pt x="75344" y="25771"/>
                  </a:cubicBezTo>
                  <a:cubicBezTo>
                    <a:pt x="75366" y="25776"/>
                    <a:pt x="75386" y="25778"/>
                    <a:pt x="75405" y="25778"/>
                  </a:cubicBezTo>
                  <a:cubicBezTo>
                    <a:pt x="75520" y="25778"/>
                    <a:pt x="75597" y="25700"/>
                    <a:pt x="75652" y="25599"/>
                  </a:cubicBezTo>
                  <a:cubicBezTo>
                    <a:pt x="75660" y="25599"/>
                    <a:pt x="75660" y="25607"/>
                    <a:pt x="75667" y="25607"/>
                  </a:cubicBezTo>
                  <a:cubicBezTo>
                    <a:pt x="75768" y="25698"/>
                    <a:pt x="75909" y="25809"/>
                    <a:pt x="76026" y="25809"/>
                  </a:cubicBezTo>
                  <a:cubicBezTo>
                    <a:pt x="76082" y="25809"/>
                    <a:pt x="76133" y="25783"/>
                    <a:pt x="76172" y="25717"/>
                  </a:cubicBezTo>
                  <a:cubicBezTo>
                    <a:pt x="76306" y="25480"/>
                    <a:pt x="75896" y="25630"/>
                    <a:pt x="75841" y="25458"/>
                  </a:cubicBezTo>
                  <a:cubicBezTo>
                    <a:pt x="75834" y="25433"/>
                    <a:pt x="75794" y="25426"/>
                    <a:pt x="75762" y="25411"/>
                  </a:cubicBezTo>
                  <a:cubicBezTo>
                    <a:pt x="75786" y="25205"/>
                    <a:pt x="75667" y="24953"/>
                    <a:pt x="75951" y="24827"/>
                  </a:cubicBezTo>
                  <a:lnTo>
                    <a:pt x="75943" y="24827"/>
                  </a:lnTo>
                  <a:cubicBezTo>
                    <a:pt x="76023" y="24789"/>
                    <a:pt x="76081" y="24774"/>
                    <a:pt x="76123" y="24774"/>
                  </a:cubicBezTo>
                  <a:cubicBezTo>
                    <a:pt x="76343" y="24774"/>
                    <a:pt x="76153" y="25188"/>
                    <a:pt x="76336" y="25222"/>
                  </a:cubicBezTo>
                  <a:cubicBezTo>
                    <a:pt x="76631" y="25272"/>
                    <a:pt x="76857" y="25567"/>
                    <a:pt x="77164" y="25567"/>
                  </a:cubicBezTo>
                  <a:cubicBezTo>
                    <a:pt x="77235" y="25567"/>
                    <a:pt x="77311" y="25551"/>
                    <a:pt x="77393" y="25513"/>
                  </a:cubicBezTo>
                  <a:cubicBezTo>
                    <a:pt x="77414" y="25507"/>
                    <a:pt x="77435" y="25505"/>
                    <a:pt x="77456" y="25505"/>
                  </a:cubicBezTo>
                  <a:cubicBezTo>
                    <a:pt x="77632" y="25505"/>
                    <a:pt x="77759" y="25681"/>
                    <a:pt x="77924" y="25681"/>
                  </a:cubicBezTo>
                  <a:cubicBezTo>
                    <a:pt x="77938" y="25681"/>
                    <a:pt x="77952" y="25680"/>
                    <a:pt x="77967" y="25677"/>
                  </a:cubicBezTo>
                  <a:cubicBezTo>
                    <a:pt x="78095" y="25647"/>
                    <a:pt x="78223" y="25636"/>
                    <a:pt x="78351" y="25636"/>
                  </a:cubicBezTo>
                  <a:cubicBezTo>
                    <a:pt x="78713" y="25636"/>
                    <a:pt x="79071" y="25724"/>
                    <a:pt x="79429" y="25724"/>
                  </a:cubicBezTo>
                  <a:cubicBezTo>
                    <a:pt x="79440" y="25724"/>
                    <a:pt x="79451" y="25724"/>
                    <a:pt x="79462" y="25724"/>
                  </a:cubicBezTo>
                  <a:cubicBezTo>
                    <a:pt x="79770" y="25717"/>
                    <a:pt x="79981" y="25764"/>
                    <a:pt x="79966" y="25284"/>
                  </a:cubicBezTo>
                  <a:lnTo>
                    <a:pt x="79966" y="25284"/>
                  </a:lnTo>
                  <a:cubicBezTo>
                    <a:pt x="80123" y="25641"/>
                    <a:pt x="80455" y="25823"/>
                    <a:pt x="80823" y="25823"/>
                  </a:cubicBezTo>
                  <a:cubicBezTo>
                    <a:pt x="80991" y="25823"/>
                    <a:pt x="81166" y="25785"/>
                    <a:pt x="81336" y="25709"/>
                  </a:cubicBezTo>
                  <a:cubicBezTo>
                    <a:pt x="81420" y="25664"/>
                    <a:pt x="81503" y="25649"/>
                    <a:pt x="81586" y="25649"/>
                  </a:cubicBezTo>
                  <a:cubicBezTo>
                    <a:pt x="81704" y="25649"/>
                    <a:pt x="81822" y="25679"/>
                    <a:pt x="81942" y="25694"/>
                  </a:cubicBezTo>
                  <a:cubicBezTo>
                    <a:pt x="82079" y="25711"/>
                    <a:pt x="82192" y="25840"/>
                    <a:pt x="82330" y="25840"/>
                  </a:cubicBezTo>
                  <a:cubicBezTo>
                    <a:pt x="82376" y="25840"/>
                    <a:pt x="82424" y="25826"/>
                    <a:pt x="82477" y="25788"/>
                  </a:cubicBezTo>
                  <a:cubicBezTo>
                    <a:pt x="82485" y="25789"/>
                    <a:pt x="82494" y="25789"/>
                    <a:pt x="82502" y="25789"/>
                  </a:cubicBezTo>
                  <a:cubicBezTo>
                    <a:pt x="82789" y="25789"/>
                    <a:pt x="82856" y="25401"/>
                    <a:pt x="83146" y="25401"/>
                  </a:cubicBezTo>
                  <a:cubicBezTo>
                    <a:pt x="83255" y="25500"/>
                    <a:pt x="83373" y="25567"/>
                    <a:pt x="83499" y="25567"/>
                  </a:cubicBezTo>
                  <a:cubicBezTo>
                    <a:pt x="83566" y="25567"/>
                    <a:pt x="83635" y="25548"/>
                    <a:pt x="83705" y="25505"/>
                  </a:cubicBezTo>
                  <a:cubicBezTo>
                    <a:pt x="83898" y="25386"/>
                    <a:pt x="84085" y="25316"/>
                    <a:pt x="84298" y="25316"/>
                  </a:cubicBezTo>
                  <a:cubicBezTo>
                    <a:pt x="84338" y="25316"/>
                    <a:pt x="84379" y="25318"/>
                    <a:pt x="84421" y="25324"/>
                  </a:cubicBezTo>
                  <a:cubicBezTo>
                    <a:pt x="84442" y="25327"/>
                    <a:pt x="84462" y="25328"/>
                    <a:pt x="84481" y="25328"/>
                  </a:cubicBezTo>
                  <a:cubicBezTo>
                    <a:pt x="84607" y="25328"/>
                    <a:pt x="84717" y="25266"/>
                    <a:pt x="84792" y="25150"/>
                  </a:cubicBezTo>
                  <a:cubicBezTo>
                    <a:pt x="84873" y="25090"/>
                    <a:pt x="84947" y="25002"/>
                    <a:pt x="85043" y="25002"/>
                  </a:cubicBezTo>
                  <a:cubicBezTo>
                    <a:pt x="85087" y="25002"/>
                    <a:pt x="85137" y="25021"/>
                    <a:pt x="85194" y="25070"/>
                  </a:cubicBezTo>
                  <a:cubicBezTo>
                    <a:pt x="85250" y="25118"/>
                    <a:pt x="85318" y="25137"/>
                    <a:pt x="85388" y="25137"/>
                  </a:cubicBezTo>
                  <a:cubicBezTo>
                    <a:pt x="85447" y="25137"/>
                    <a:pt x="85507" y="25124"/>
                    <a:pt x="85565" y="25103"/>
                  </a:cubicBezTo>
                  <a:cubicBezTo>
                    <a:pt x="86328" y="24827"/>
                    <a:pt x="87084" y="24543"/>
                    <a:pt x="87847" y="24260"/>
                  </a:cubicBezTo>
                  <a:cubicBezTo>
                    <a:pt x="88777" y="23906"/>
                    <a:pt x="89704" y="23551"/>
                    <a:pt x="90627" y="23198"/>
                  </a:cubicBezTo>
                  <a:cubicBezTo>
                    <a:pt x="90980" y="23103"/>
                    <a:pt x="91335" y="23017"/>
                    <a:pt x="91681" y="22922"/>
                  </a:cubicBezTo>
                  <a:cubicBezTo>
                    <a:pt x="92201" y="22780"/>
                    <a:pt x="92735" y="22733"/>
                    <a:pt x="93232" y="22497"/>
                  </a:cubicBezTo>
                  <a:cubicBezTo>
                    <a:pt x="93319" y="22457"/>
                    <a:pt x="93491" y="22504"/>
                    <a:pt x="93461" y="22340"/>
                  </a:cubicBezTo>
                  <a:cubicBezTo>
                    <a:pt x="93441" y="22256"/>
                    <a:pt x="93371" y="22240"/>
                    <a:pt x="93297" y="22240"/>
                  </a:cubicBezTo>
                  <a:cubicBezTo>
                    <a:pt x="93253" y="22240"/>
                    <a:pt x="93208" y="22246"/>
                    <a:pt x="93170" y="22246"/>
                  </a:cubicBezTo>
                  <a:cubicBezTo>
                    <a:pt x="92641" y="22253"/>
                    <a:pt x="92153" y="22425"/>
                    <a:pt x="91681" y="22639"/>
                  </a:cubicBezTo>
                  <a:cubicBezTo>
                    <a:pt x="91600" y="22623"/>
                    <a:pt x="91520" y="22589"/>
                    <a:pt x="91440" y="22589"/>
                  </a:cubicBezTo>
                  <a:cubicBezTo>
                    <a:pt x="91394" y="22589"/>
                    <a:pt x="91349" y="22600"/>
                    <a:pt x="91303" y="22631"/>
                  </a:cubicBezTo>
                  <a:cubicBezTo>
                    <a:pt x="91169" y="22671"/>
                    <a:pt x="91044" y="22701"/>
                    <a:pt x="90918" y="22733"/>
                  </a:cubicBezTo>
                  <a:cubicBezTo>
                    <a:pt x="90855" y="22726"/>
                    <a:pt x="90791" y="22726"/>
                    <a:pt x="90729" y="22726"/>
                  </a:cubicBezTo>
                  <a:cubicBezTo>
                    <a:pt x="90855" y="22631"/>
                    <a:pt x="90980" y="22537"/>
                    <a:pt x="91107" y="22442"/>
                  </a:cubicBezTo>
                  <a:lnTo>
                    <a:pt x="91972" y="22057"/>
                  </a:lnTo>
                  <a:cubicBezTo>
                    <a:pt x="92061" y="22057"/>
                    <a:pt x="92151" y="22058"/>
                    <a:pt x="92242" y="22058"/>
                  </a:cubicBezTo>
                  <a:cubicBezTo>
                    <a:pt x="92344" y="22058"/>
                    <a:pt x="92446" y="22056"/>
                    <a:pt x="92546" y="22047"/>
                  </a:cubicBezTo>
                  <a:cubicBezTo>
                    <a:pt x="92775" y="22032"/>
                    <a:pt x="92956" y="21945"/>
                    <a:pt x="92934" y="21669"/>
                  </a:cubicBezTo>
                  <a:lnTo>
                    <a:pt x="92934" y="21669"/>
                  </a:lnTo>
                  <a:cubicBezTo>
                    <a:pt x="93184" y="21722"/>
                    <a:pt x="93366" y="21768"/>
                    <a:pt x="93520" y="21768"/>
                  </a:cubicBezTo>
                  <a:cubicBezTo>
                    <a:pt x="93809" y="21768"/>
                    <a:pt x="93998" y="21603"/>
                    <a:pt x="94358" y="21000"/>
                  </a:cubicBezTo>
                  <a:cubicBezTo>
                    <a:pt x="94389" y="20946"/>
                    <a:pt x="94445" y="20906"/>
                    <a:pt x="94389" y="20844"/>
                  </a:cubicBezTo>
                  <a:cubicBezTo>
                    <a:pt x="94354" y="20803"/>
                    <a:pt x="94303" y="20763"/>
                    <a:pt x="94247" y="20763"/>
                  </a:cubicBezTo>
                  <a:cubicBezTo>
                    <a:pt x="94227" y="20763"/>
                    <a:pt x="94206" y="20769"/>
                    <a:pt x="94184" y="20781"/>
                  </a:cubicBezTo>
                  <a:cubicBezTo>
                    <a:pt x="94082" y="20844"/>
                    <a:pt x="93988" y="20931"/>
                    <a:pt x="93886" y="21008"/>
                  </a:cubicBezTo>
                  <a:cubicBezTo>
                    <a:pt x="93854" y="21000"/>
                    <a:pt x="93831" y="21000"/>
                    <a:pt x="93799" y="21000"/>
                  </a:cubicBezTo>
                  <a:lnTo>
                    <a:pt x="93799" y="20993"/>
                  </a:lnTo>
                  <a:cubicBezTo>
                    <a:pt x="93846" y="20804"/>
                    <a:pt x="93822" y="20630"/>
                    <a:pt x="93595" y="20575"/>
                  </a:cubicBezTo>
                  <a:cubicBezTo>
                    <a:pt x="93476" y="20553"/>
                    <a:pt x="93436" y="20505"/>
                    <a:pt x="93476" y="20386"/>
                  </a:cubicBezTo>
                  <a:cubicBezTo>
                    <a:pt x="93501" y="20317"/>
                    <a:pt x="93534" y="20292"/>
                    <a:pt x="93572" y="20292"/>
                  </a:cubicBezTo>
                  <a:cubicBezTo>
                    <a:pt x="93608" y="20292"/>
                    <a:pt x="93648" y="20313"/>
                    <a:pt x="93689" y="20339"/>
                  </a:cubicBezTo>
                  <a:cubicBezTo>
                    <a:pt x="93759" y="20412"/>
                    <a:pt x="93837" y="20429"/>
                    <a:pt x="93919" y="20429"/>
                  </a:cubicBezTo>
                  <a:cubicBezTo>
                    <a:pt x="93989" y="20429"/>
                    <a:pt x="94062" y="20417"/>
                    <a:pt x="94132" y="20417"/>
                  </a:cubicBezTo>
                  <a:cubicBezTo>
                    <a:pt x="94147" y="20417"/>
                    <a:pt x="94162" y="20417"/>
                    <a:pt x="94177" y="20418"/>
                  </a:cubicBezTo>
                  <a:cubicBezTo>
                    <a:pt x="94681" y="20386"/>
                    <a:pt x="94428" y="20080"/>
                    <a:pt x="94373" y="19852"/>
                  </a:cubicBezTo>
                  <a:cubicBezTo>
                    <a:pt x="94393" y="19845"/>
                    <a:pt x="94415" y="19842"/>
                    <a:pt x="94439" y="19842"/>
                  </a:cubicBezTo>
                  <a:cubicBezTo>
                    <a:pt x="94503" y="19842"/>
                    <a:pt x="94577" y="19861"/>
                    <a:pt x="94638" y="19861"/>
                  </a:cubicBezTo>
                  <a:cubicBezTo>
                    <a:pt x="94707" y="19861"/>
                    <a:pt x="94759" y="19837"/>
                    <a:pt x="94759" y="19733"/>
                  </a:cubicBezTo>
                  <a:cubicBezTo>
                    <a:pt x="94759" y="19610"/>
                    <a:pt x="94706" y="19580"/>
                    <a:pt x="94633" y="19580"/>
                  </a:cubicBezTo>
                  <a:cubicBezTo>
                    <a:pt x="94566" y="19580"/>
                    <a:pt x="94481" y="19605"/>
                    <a:pt x="94408" y="19605"/>
                  </a:cubicBezTo>
                  <a:cubicBezTo>
                    <a:pt x="94369" y="19605"/>
                    <a:pt x="94333" y="19598"/>
                    <a:pt x="94304" y="19576"/>
                  </a:cubicBezTo>
                  <a:cubicBezTo>
                    <a:pt x="94366" y="19355"/>
                    <a:pt x="94681" y="19064"/>
                    <a:pt x="94169" y="18986"/>
                  </a:cubicBezTo>
                  <a:cubicBezTo>
                    <a:pt x="94157" y="18984"/>
                    <a:pt x="94143" y="18983"/>
                    <a:pt x="94129" y="18983"/>
                  </a:cubicBezTo>
                  <a:cubicBezTo>
                    <a:pt x="94106" y="18983"/>
                    <a:pt x="94082" y="18985"/>
                    <a:pt x="94060" y="18985"/>
                  </a:cubicBezTo>
                  <a:cubicBezTo>
                    <a:pt x="93989" y="18985"/>
                    <a:pt x="93933" y="18968"/>
                    <a:pt x="93980" y="18828"/>
                  </a:cubicBezTo>
                  <a:cubicBezTo>
                    <a:pt x="94003" y="18755"/>
                    <a:pt x="94031" y="18731"/>
                    <a:pt x="94060" y="18731"/>
                  </a:cubicBezTo>
                  <a:cubicBezTo>
                    <a:pt x="94116" y="18731"/>
                    <a:pt x="94178" y="18816"/>
                    <a:pt x="94233" y="18816"/>
                  </a:cubicBezTo>
                  <a:cubicBezTo>
                    <a:pt x="94246" y="18816"/>
                    <a:pt x="94259" y="18811"/>
                    <a:pt x="94271" y="18797"/>
                  </a:cubicBezTo>
                  <a:lnTo>
                    <a:pt x="94751" y="18797"/>
                  </a:lnTo>
                  <a:cubicBezTo>
                    <a:pt x="94995" y="18820"/>
                    <a:pt x="95239" y="18860"/>
                    <a:pt x="95303" y="19175"/>
                  </a:cubicBezTo>
                  <a:cubicBezTo>
                    <a:pt x="95649" y="18852"/>
                    <a:pt x="95201" y="18686"/>
                    <a:pt x="95263" y="18387"/>
                  </a:cubicBezTo>
                  <a:lnTo>
                    <a:pt x="95263" y="18387"/>
                  </a:lnTo>
                  <a:cubicBezTo>
                    <a:pt x="95155" y="18542"/>
                    <a:pt x="95068" y="18596"/>
                    <a:pt x="94993" y="18596"/>
                  </a:cubicBezTo>
                  <a:cubicBezTo>
                    <a:pt x="94828" y="18596"/>
                    <a:pt x="94719" y="18338"/>
                    <a:pt x="94562" y="18315"/>
                  </a:cubicBezTo>
                  <a:cubicBezTo>
                    <a:pt x="94500" y="18136"/>
                    <a:pt x="94003" y="18380"/>
                    <a:pt x="94192" y="17930"/>
                  </a:cubicBezTo>
                  <a:cubicBezTo>
                    <a:pt x="94202" y="17901"/>
                    <a:pt x="94151" y="17885"/>
                    <a:pt x="94086" y="17885"/>
                  </a:cubicBezTo>
                  <a:cubicBezTo>
                    <a:pt x="94044" y="17885"/>
                    <a:pt x="93996" y="17892"/>
                    <a:pt x="93956" y="17907"/>
                  </a:cubicBezTo>
                  <a:cubicBezTo>
                    <a:pt x="93784" y="17985"/>
                    <a:pt x="93737" y="18191"/>
                    <a:pt x="93570" y="18293"/>
                  </a:cubicBezTo>
                  <a:cubicBezTo>
                    <a:pt x="93498" y="18141"/>
                    <a:pt x="93682" y="17860"/>
                    <a:pt x="93499" y="17860"/>
                  </a:cubicBezTo>
                  <a:cubicBezTo>
                    <a:pt x="93481" y="17860"/>
                    <a:pt x="93461" y="17862"/>
                    <a:pt x="93436" y="17868"/>
                  </a:cubicBezTo>
                  <a:cubicBezTo>
                    <a:pt x="93355" y="17885"/>
                    <a:pt x="93280" y="17894"/>
                    <a:pt x="93210" y="17894"/>
                  </a:cubicBezTo>
                  <a:cubicBezTo>
                    <a:pt x="92851" y="17894"/>
                    <a:pt x="92638" y="17672"/>
                    <a:pt x="92422" y="17395"/>
                  </a:cubicBezTo>
                  <a:cubicBezTo>
                    <a:pt x="92359" y="17316"/>
                    <a:pt x="92303" y="17282"/>
                    <a:pt x="92251" y="17282"/>
                  </a:cubicBezTo>
                  <a:cubicBezTo>
                    <a:pt x="92180" y="17282"/>
                    <a:pt x="92118" y="17346"/>
                    <a:pt x="92059" y="17443"/>
                  </a:cubicBezTo>
                  <a:cubicBezTo>
                    <a:pt x="92027" y="17475"/>
                    <a:pt x="91996" y="17505"/>
                    <a:pt x="91964" y="17537"/>
                  </a:cubicBezTo>
                  <a:cubicBezTo>
                    <a:pt x="91865" y="17484"/>
                    <a:pt x="91832" y="17348"/>
                    <a:pt x="91699" y="17348"/>
                  </a:cubicBezTo>
                  <a:cubicBezTo>
                    <a:pt x="91696" y="17348"/>
                    <a:pt x="91692" y="17348"/>
                    <a:pt x="91688" y="17348"/>
                  </a:cubicBezTo>
                  <a:cubicBezTo>
                    <a:pt x="91626" y="17313"/>
                    <a:pt x="91577" y="17298"/>
                    <a:pt x="91535" y="17298"/>
                  </a:cubicBezTo>
                  <a:cubicBezTo>
                    <a:pt x="91324" y="17298"/>
                    <a:pt x="91333" y="17679"/>
                    <a:pt x="91082" y="17679"/>
                  </a:cubicBezTo>
                  <a:cubicBezTo>
                    <a:pt x="91169" y="17458"/>
                    <a:pt x="91280" y="17159"/>
                    <a:pt x="91004" y="17104"/>
                  </a:cubicBezTo>
                  <a:cubicBezTo>
                    <a:pt x="90868" y="17081"/>
                    <a:pt x="90716" y="17046"/>
                    <a:pt x="90570" y="17046"/>
                  </a:cubicBezTo>
                  <a:cubicBezTo>
                    <a:pt x="90372" y="17046"/>
                    <a:pt x="90183" y="17111"/>
                    <a:pt x="90052" y="17356"/>
                  </a:cubicBezTo>
                  <a:cubicBezTo>
                    <a:pt x="89958" y="17333"/>
                    <a:pt x="89878" y="17380"/>
                    <a:pt x="89816" y="17221"/>
                  </a:cubicBezTo>
                  <a:cubicBezTo>
                    <a:pt x="89725" y="16998"/>
                    <a:pt x="89494" y="16879"/>
                    <a:pt x="89276" y="16879"/>
                  </a:cubicBezTo>
                  <a:cubicBezTo>
                    <a:pt x="89171" y="16879"/>
                    <a:pt x="89070" y="16906"/>
                    <a:pt x="88988" y="16963"/>
                  </a:cubicBezTo>
                  <a:cubicBezTo>
                    <a:pt x="88832" y="16970"/>
                    <a:pt x="88673" y="16970"/>
                    <a:pt x="88516" y="16978"/>
                  </a:cubicBezTo>
                  <a:cubicBezTo>
                    <a:pt x="88138" y="16585"/>
                    <a:pt x="87586" y="16734"/>
                    <a:pt x="87146" y="16545"/>
                  </a:cubicBezTo>
                  <a:cubicBezTo>
                    <a:pt x="87089" y="16519"/>
                    <a:pt x="87016" y="16490"/>
                    <a:pt x="86945" y="16490"/>
                  </a:cubicBezTo>
                  <a:cubicBezTo>
                    <a:pt x="86889" y="16490"/>
                    <a:pt x="86835" y="16508"/>
                    <a:pt x="86793" y="16560"/>
                  </a:cubicBezTo>
                  <a:cubicBezTo>
                    <a:pt x="86651" y="16742"/>
                    <a:pt x="86895" y="16742"/>
                    <a:pt x="86942" y="16828"/>
                  </a:cubicBezTo>
                  <a:cubicBezTo>
                    <a:pt x="87004" y="16938"/>
                    <a:pt x="86982" y="17050"/>
                    <a:pt x="86982" y="17152"/>
                  </a:cubicBezTo>
                  <a:cubicBezTo>
                    <a:pt x="86712" y="16979"/>
                    <a:pt x="86425" y="16861"/>
                    <a:pt x="86108" y="16861"/>
                  </a:cubicBezTo>
                  <a:cubicBezTo>
                    <a:pt x="86064" y="16861"/>
                    <a:pt x="86019" y="16863"/>
                    <a:pt x="85973" y="16868"/>
                  </a:cubicBezTo>
                  <a:cubicBezTo>
                    <a:pt x="85960" y="16869"/>
                    <a:pt x="85947" y="16870"/>
                    <a:pt x="85935" y="16870"/>
                  </a:cubicBezTo>
                  <a:cubicBezTo>
                    <a:pt x="85739" y="16870"/>
                    <a:pt x="85696" y="16701"/>
                    <a:pt x="85682" y="16568"/>
                  </a:cubicBezTo>
                  <a:cubicBezTo>
                    <a:pt x="85644" y="16290"/>
                    <a:pt x="85535" y="16190"/>
                    <a:pt x="85385" y="16190"/>
                  </a:cubicBezTo>
                  <a:cubicBezTo>
                    <a:pt x="85289" y="16190"/>
                    <a:pt x="85175" y="16232"/>
                    <a:pt x="85053" y="16294"/>
                  </a:cubicBezTo>
                  <a:cubicBezTo>
                    <a:pt x="85020" y="16294"/>
                    <a:pt x="84998" y="16294"/>
                    <a:pt x="84973" y="16301"/>
                  </a:cubicBezTo>
                  <a:cubicBezTo>
                    <a:pt x="84942" y="16311"/>
                    <a:pt x="84914" y="16315"/>
                    <a:pt x="84890" y="16315"/>
                  </a:cubicBezTo>
                  <a:cubicBezTo>
                    <a:pt x="84718" y="16315"/>
                    <a:pt x="84697" y="16102"/>
                    <a:pt x="84573" y="16033"/>
                  </a:cubicBezTo>
                  <a:cubicBezTo>
                    <a:pt x="84289" y="16025"/>
                    <a:pt x="84013" y="16025"/>
                    <a:pt x="83737" y="16025"/>
                  </a:cubicBezTo>
                  <a:cubicBezTo>
                    <a:pt x="83699" y="16050"/>
                    <a:pt x="83664" y="16060"/>
                    <a:pt x="83631" y="16060"/>
                  </a:cubicBezTo>
                  <a:cubicBezTo>
                    <a:pt x="83505" y="16060"/>
                    <a:pt x="83405" y="15919"/>
                    <a:pt x="83278" y="15919"/>
                  </a:cubicBezTo>
                  <a:cubicBezTo>
                    <a:pt x="83266" y="15919"/>
                    <a:pt x="83253" y="15921"/>
                    <a:pt x="83241" y="15923"/>
                  </a:cubicBezTo>
                  <a:cubicBezTo>
                    <a:pt x="83116" y="15923"/>
                    <a:pt x="82989" y="15923"/>
                    <a:pt x="82855" y="15916"/>
                  </a:cubicBezTo>
                  <a:cubicBezTo>
                    <a:pt x="82825" y="15916"/>
                    <a:pt x="82793" y="15916"/>
                    <a:pt x="82761" y="15923"/>
                  </a:cubicBezTo>
                  <a:cubicBezTo>
                    <a:pt x="82706" y="15923"/>
                    <a:pt x="82643" y="15923"/>
                    <a:pt x="82579" y="15931"/>
                  </a:cubicBezTo>
                  <a:cubicBezTo>
                    <a:pt x="82466" y="15856"/>
                    <a:pt x="82346" y="15816"/>
                    <a:pt x="82222" y="15816"/>
                  </a:cubicBezTo>
                  <a:cubicBezTo>
                    <a:pt x="82148" y="15816"/>
                    <a:pt x="82073" y="15830"/>
                    <a:pt x="81997" y="15859"/>
                  </a:cubicBezTo>
                  <a:cubicBezTo>
                    <a:pt x="81975" y="15869"/>
                    <a:pt x="81942" y="15946"/>
                    <a:pt x="81958" y="15971"/>
                  </a:cubicBezTo>
                  <a:cubicBezTo>
                    <a:pt x="82028" y="16090"/>
                    <a:pt x="82123" y="16112"/>
                    <a:pt x="82226" y="16112"/>
                  </a:cubicBezTo>
                  <a:cubicBezTo>
                    <a:pt x="82290" y="16112"/>
                    <a:pt x="82356" y="16104"/>
                    <a:pt x="82421" y="16104"/>
                  </a:cubicBezTo>
                  <a:cubicBezTo>
                    <a:pt x="82454" y="16104"/>
                    <a:pt x="82486" y="16106"/>
                    <a:pt x="82517" y="16112"/>
                  </a:cubicBezTo>
                  <a:cubicBezTo>
                    <a:pt x="82524" y="16116"/>
                    <a:pt x="82532" y="16116"/>
                    <a:pt x="82540" y="16116"/>
                  </a:cubicBezTo>
                  <a:cubicBezTo>
                    <a:pt x="82549" y="16116"/>
                    <a:pt x="82557" y="16116"/>
                    <a:pt x="82564" y="16120"/>
                  </a:cubicBezTo>
                  <a:cubicBezTo>
                    <a:pt x="82517" y="16281"/>
                    <a:pt x="82433" y="16319"/>
                    <a:pt x="82338" y="16319"/>
                  </a:cubicBezTo>
                  <a:cubicBezTo>
                    <a:pt x="82250" y="16319"/>
                    <a:pt x="82152" y="16287"/>
                    <a:pt x="82062" y="16287"/>
                  </a:cubicBezTo>
                  <a:cubicBezTo>
                    <a:pt x="82040" y="16287"/>
                    <a:pt x="82018" y="16289"/>
                    <a:pt x="81997" y="16294"/>
                  </a:cubicBezTo>
                  <a:cubicBezTo>
                    <a:pt x="81895" y="16229"/>
                    <a:pt x="81691" y="16160"/>
                    <a:pt x="81699" y="16105"/>
                  </a:cubicBezTo>
                  <a:cubicBezTo>
                    <a:pt x="81742" y="15757"/>
                    <a:pt x="81583" y="15720"/>
                    <a:pt x="81397" y="15720"/>
                  </a:cubicBezTo>
                  <a:cubicBezTo>
                    <a:pt x="81347" y="15720"/>
                    <a:pt x="81295" y="15723"/>
                    <a:pt x="81244" y="15723"/>
                  </a:cubicBezTo>
                  <a:cubicBezTo>
                    <a:pt x="81211" y="15723"/>
                    <a:pt x="81178" y="15721"/>
                    <a:pt x="81147" y="15717"/>
                  </a:cubicBezTo>
                  <a:cubicBezTo>
                    <a:pt x="80888" y="15474"/>
                    <a:pt x="81226" y="15096"/>
                    <a:pt x="80950" y="14860"/>
                  </a:cubicBezTo>
                  <a:cubicBezTo>
                    <a:pt x="80973" y="14546"/>
                    <a:pt x="80816" y="14340"/>
                    <a:pt x="80557" y="14191"/>
                  </a:cubicBezTo>
                  <a:lnTo>
                    <a:pt x="79981" y="13616"/>
                  </a:lnTo>
                  <a:cubicBezTo>
                    <a:pt x="79817" y="13490"/>
                    <a:pt x="79660" y="13356"/>
                    <a:pt x="79501" y="13231"/>
                  </a:cubicBezTo>
                  <a:cubicBezTo>
                    <a:pt x="79329" y="12908"/>
                    <a:pt x="78974" y="13002"/>
                    <a:pt x="78706" y="12883"/>
                  </a:cubicBezTo>
                  <a:cubicBezTo>
                    <a:pt x="78460" y="12776"/>
                    <a:pt x="78305" y="12712"/>
                    <a:pt x="78197" y="12712"/>
                  </a:cubicBezTo>
                  <a:cubicBezTo>
                    <a:pt x="78026" y="12712"/>
                    <a:pt x="77968" y="12868"/>
                    <a:pt x="77848" y="13261"/>
                  </a:cubicBezTo>
                  <a:cubicBezTo>
                    <a:pt x="77770" y="13538"/>
                    <a:pt x="77685" y="13663"/>
                    <a:pt x="77539" y="13663"/>
                  </a:cubicBezTo>
                  <a:cubicBezTo>
                    <a:pt x="77452" y="13663"/>
                    <a:pt x="77344" y="13619"/>
                    <a:pt x="77204" y="13537"/>
                  </a:cubicBezTo>
                  <a:cubicBezTo>
                    <a:pt x="77077" y="13462"/>
                    <a:pt x="76941" y="13384"/>
                    <a:pt x="76794" y="13384"/>
                  </a:cubicBezTo>
                  <a:cubicBezTo>
                    <a:pt x="76740" y="13384"/>
                    <a:pt x="76685" y="13394"/>
                    <a:pt x="76627" y="13420"/>
                  </a:cubicBezTo>
                  <a:cubicBezTo>
                    <a:pt x="76336" y="13395"/>
                    <a:pt x="76431" y="13129"/>
                    <a:pt x="76376" y="12978"/>
                  </a:cubicBezTo>
                  <a:cubicBezTo>
                    <a:pt x="76263" y="12675"/>
                    <a:pt x="76113" y="12448"/>
                    <a:pt x="75790" y="12448"/>
                  </a:cubicBezTo>
                  <a:cubicBezTo>
                    <a:pt x="75751" y="12448"/>
                    <a:pt x="75711" y="12451"/>
                    <a:pt x="75667" y="12458"/>
                  </a:cubicBezTo>
                  <a:cubicBezTo>
                    <a:pt x="75575" y="12411"/>
                    <a:pt x="75497" y="12388"/>
                    <a:pt x="75432" y="12388"/>
                  </a:cubicBezTo>
                  <a:cubicBezTo>
                    <a:pt x="75282" y="12388"/>
                    <a:pt x="75203" y="12511"/>
                    <a:pt x="75188" y="12741"/>
                  </a:cubicBezTo>
                  <a:cubicBezTo>
                    <a:pt x="75220" y="12813"/>
                    <a:pt x="75250" y="12876"/>
                    <a:pt x="75282" y="12947"/>
                  </a:cubicBezTo>
                  <a:cubicBezTo>
                    <a:pt x="75155" y="12908"/>
                    <a:pt x="75031" y="12876"/>
                    <a:pt x="74897" y="12845"/>
                  </a:cubicBezTo>
                  <a:cubicBezTo>
                    <a:pt x="74770" y="12789"/>
                    <a:pt x="74675" y="12647"/>
                    <a:pt x="74519" y="12647"/>
                  </a:cubicBezTo>
                  <a:cubicBezTo>
                    <a:pt x="74359" y="12439"/>
                    <a:pt x="74190" y="12369"/>
                    <a:pt x="74017" y="12369"/>
                  </a:cubicBezTo>
                  <a:cubicBezTo>
                    <a:pt x="73805" y="12369"/>
                    <a:pt x="73585" y="12475"/>
                    <a:pt x="73368" y="12562"/>
                  </a:cubicBezTo>
                  <a:cubicBezTo>
                    <a:pt x="73349" y="12563"/>
                    <a:pt x="73331" y="12563"/>
                    <a:pt x="73312" y="12563"/>
                  </a:cubicBezTo>
                  <a:cubicBezTo>
                    <a:pt x="73258" y="12563"/>
                    <a:pt x="73203" y="12560"/>
                    <a:pt x="73150" y="12560"/>
                  </a:cubicBezTo>
                  <a:cubicBezTo>
                    <a:pt x="73097" y="12560"/>
                    <a:pt x="73046" y="12563"/>
                    <a:pt x="72999" y="12577"/>
                  </a:cubicBezTo>
                  <a:cubicBezTo>
                    <a:pt x="72786" y="12632"/>
                    <a:pt x="72794" y="12741"/>
                    <a:pt x="72967" y="12853"/>
                  </a:cubicBezTo>
                  <a:cubicBezTo>
                    <a:pt x="72975" y="12883"/>
                    <a:pt x="72975" y="12915"/>
                    <a:pt x="72975" y="12940"/>
                  </a:cubicBezTo>
                  <a:cubicBezTo>
                    <a:pt x="72873" y="13057"/>
                    <a:pt x="72999" y="13144"/>
                    <a:pt x="73030" y="13238"/>
                  </a:cubicBezTo>
                  <a:cubicBezTo>
                    <a:pt x="73054" y="13325"/>
                    <a:pt x="73047" y="13395"/>
                    <a:pt x="72943" y="13412"/>
                  </a:cubicBezTo>
                  <a:cubicBezTo>
                    <a:pt x="72937" y="13413"/>
                    <a:pt x="72932" y="13413"/>
                    <a:pt x="72926" y="13413"/>
                  </a:cubicBezTo>
                  <a:cubicBezTo>
                    <a:pt x="72863" y="13413"/>
                    <a:pt x="72811" y="13374"/>
                    <a:pt x="72818" y="13308"/>
                  </a:cubicBezTo>
                  <a:cubicBezTo>
                    <a:pt x="72838" y="12984"/>
                    <a:pt x="72760" y="12887"/>
                    <a:pt x="72643" y="12887"/>
                  </a:cubicBezTo>
                  <a:cubicBezTo>
                    <a:pt x="72521" y="12887"/>
                    <a:pt x="72356" y="12992"/>
                    <a:pt x="72212" y="13057"/>
                  </a:cubicBezTo>
                  <a:cubicBezTo>
                    <a:pt x="72015" y="13042"/>
                    <a:pt x="71849" y="13010"/>
                    <a:pt x="71692" y="12868"/>
                  </a:cubicBezTo>
                  <a:cubicBezTo>
                    <a:pt x="71605" y="12795"/>
                    <a:pt x="71524" y="12762"/>
                    <a:pt x="71451" y="12762"/>
                  </a:cubicBezTo>
                  <a:cubicBezTo>
                    <a:pt x="71327" y="12762"/>
                    <a:pt x="71226" y="12860"/>
                    <a:pt x="71157" y="13034"/>
                  </a:cubicBezTo>
                  <a:cubicBezTo>
                    <a:pt x="71045" y="12913"/>
                    <a:pt x="70935" y="12871"/>
                    <a:pt x="70827" y="12871"/>
                  </a:cubicBezTo>
                  <a:cubicBezTo>
                    <a:pt x="70689" y="12871"/>
                    <a:pt x="70553" y="12938"/>
                    <a:pt x="70417" y="12995"/>
                  </a:cubicBezTo>
                  <a:cubicBezTo>
                    <a:pt x="70377" y="12995"/>
                    <a:pt x="70337" y="13010"/>
                    <a:pt x="70290" y="13034"/>
                  </a:cubicBezTo>
                  <a:cubicBezTo>
                    <a:pt x="70197" y="13069"/>
                    <a:pt x="70097" y="13138"/>
                    <a:pt x="70008" y="13138"/>
                  </a:cubicBezTo>
                  <a:cubicBezTo>
                    <a:pt x="70000" y="13138"/>
                    <a:pt x="69992" y="13138"/>
                    <a:pt x="69984" y="13136"/>
                  </a:cubicBezTo>
                  <a:cubicBezTo>
                    <a:pt x="69700" y="13089"/>
                    <a:pt x="69353" y="13112"/>
                    <a:pt x="69211" y="12821"/>
                  </a:cubicBezTo>
                  <a:cubicBezTo>
                    <a:pt x="69086" y="12562"/>
                    <a:pt x="69425" y="12530"/>
                    <a:pt x="69534" y="12373"/>
                  </a:cubicBezTo>
                  <a:cubicBezTo>
                    <a:pt x="69566" y="12373"/>
                    <a:pt x="69589" y="12373"/>
                    <a:pt x="69614" y="12364"/>
                  </a:cubicBezTo>
                  <a:cubicBezTo>
                    <a:pt x="69889" y="12231"/>
                    <a:pt x="69842" y="12010"/>
                    <a:pt x="69763" y="11797"/>
                  </a:cubicBezTo>
                  <a:cubicBezTo>
                    <a:pt x="69723" y="11680"/>
                    <a:pt x="69661" y="11585"/>
                    <a:pt x="69700" y="11436"/>
                  </a:cubicBezTo>
                  <a:cubicBezTo>
                    <a:pt x="69875" y="10844"/>
                    <a:pt x="69833" y="10741"/>
                    <a:pt x="69282" y="10741"/>
                  </a:cubicBezTo>
                  <a:cubicBezTo>
                    <a:pt x="69238" y="10741"/>
                    <a:pt x="69191" y="10741"/>
                    <a:pt x="69141" y="10742"/>
                  </a:cubicBezTo>
                  <a:cubicBezTo>
                    <a:pt x="69047" y="10680"/>
                    <a:pt x="68952" y="10608"/>
                    <a:pt x="68858" y="10546"/>
                  </a:cubicBezTo>
                  <a:cubicBezTo>
                    <a:pt x="68786" y="10499"/>
                    <a:pt x="68708" y="10484"/>
                    <a:pt x="68629" y="10484"/>
                  </a:cubicBezTo>
                  <a:cubicBezTo>
                    <a:pt x="68314" y="10397"/>
                    <a:pt x="68030" y="10285"/>
                    <a:pt x="67945" y="9852"/>
                  </a:cubicBezTo>
                  <a:cubicBezTo>
                    <a:pt x="67918" y="9721"/>
                    <a:pt x="67715" y="9611"/>
                    <a:pt x="67524" y="9611"/>
                  </a:cubicBezTo>
                  <a:cubicBezTo>
                    <a:pt x="67487" y="9611"/>
                    <a:pt x="67451" y="9615"/>
                    <a:pt x="67416" y="9624"/>
                  </a:cubicBezTo>
                  <a:cubicBezTo>
                    <a:pt x="67142" y="9688"/>
                    <a:pt x="67252" y="9954"/>
                    <a:pt x="67212" y="10153"/>
                  </a:cubicBezTo>
                  <a:lnTo>
                    <a:pt x="67212" y="10143"/>
                  </a:lnTo>
                  <a:cubicBezTo>
                    <a:pt x="67175" y="10143"/>
                    <a:pt x="67125" y="10152"/>
                    <a:pt x="67082" y="10152"/>
                  </a:cubicBezTo>
                  <a:cubicBezTo>
                    <a:pt x="67026" y="10152"/>
                    <a:pt x="66979" y="10137"/>
                    <a:pt x="66983" y="10066"/>
                  </a:cubicBezTo>
                  <a:cubicBezTo>
                    <a:pt x="66991" y="9750"/>
                    <a:pt x="66764" y="9728"/>
                    <a:pt x="66551" y="9688"/>
                  </a:cubicBezTo>
                  <a:cubicBezTo>
                    <a:pt x="66521" y="9682"/>
                    <a:pt x="66495" y="9679"/>
                    <a:pt x="66471" y="9679"/>
                  </a:cubicBezTo>
                  <a:cubicBezTo>
                    <a:pt x="66254" y="9679"/>
                    <a:pt x="66258" y="9923"/>
                    <a:pt x="66173" y="10066"/>
                  </a:cubicBezTo>
                  <a:cubicBezTo>
                    <a:pt x="66118" y="10084"/>
                    <a:pt x="66067" y="10092"/>
                    <a:pt x="66019" y="10092"/>
                  </a:cubicBezTo>
                  <a:cubicBezTo>
                    <a:pt x="65685" y="10092"/>
                    <a:pt x="65470" y="9716"/>
                    <a:pt x="65142" y="9716"/>
                  </a:cubicBezTo>
                  <a:cubicBezTo>
                    <a:pt x="65109" y="9716"/>
                    <a:pt x="65075" y="9719"/>
                    <a:pt x="65039" y="9728"/>
                  </a:cubicBezTo>
                  <a:cubicBezTo>
                    <a:pt x="65039" y="9648"/>
                    <a:pt x="65031" y="9569"/>
                    <a:pt x="65031" y="9492"/>
                  </a:cubicBezTo>
                  <a:cubicBezTo>
                    <a:pt x="65134" y="9380"/>
                    <a:pt x="65094" y="9293"/>
                    <a:pt x="64977" y="9231"/>
                  </a:cubicBezTo>
                  <a:cubicBezTo>
                    <a:pt x="64942" y="9215"/>
                    <a:pt x="64904" y="9205"/>
                    <a:pt x="64868" y="9205"/>
                  </a:cubicBezTo>
                  <a:cubicBezTo>
                    <a:pt x="64814" y="9205"/>
                    <a:pt x="64762" y="9226"/>
                    <a:pt x="64724" y="9278"/>
                  </a:cubicBezTo>
                  <a:cubicBezTo>
                    <a:pt x="64654" y="9372"/>
                    <a:pt x="64606" y="9492"/>
                    <a:pt x="64544" y="9594"/>
                  </a:cubicBezTo>
                  <a:cubicBezTo>
                    <a:pt x="64537" y="9594"/>
                    <a:pt x="64530" y="9595"/>
                    <a:pt x="64524" y="9595"/>
                  </a:cubicBezTo>
                  <a:cubicBezTo>
                    <a:pt x="64389" y="9595"/>
                    <a:pt x="64350" y="9449"/>
                    <a:pt x="64251" y="9397"/>
                  </a:cubicBezTo>
                  <a:lnTo>
                    <a:pt x="64244" y="9397"/>
                  </a:lnTo>
                  <a:cubicBezTo>
                    <a:pt x="64043" y="9306"/>
                    <a:pt x="63838" y="9269"/>
                    <a:pt x="63628" y="9269"/>
                  </a:cubicBezTo>
                  <a:cubicBezTo>
                    <a:pt x="63491" y="9269"/>
                    <a:pt x="63352" y="9285"/>
                    <a:pt x="63212" y="9310"/>
                  </a:cubicBezTo>
                  <a:cubicBezTo>
                    <a:pt x="63127" y="9310"/>
                    <a:pt x="63048" y="9310"/>
                    <a:pt x="63023" y="9412"/>
                  </a:cubicBezTo>
                  <a:cubicBezTo>
                    <a:pt x="63000" y="9539"/>
                    <a:pt x="63087" y="9569"/>
                    <a:pt x="63189" y="9594"/>
                  </a:cubicBezTo>
                  <a:cubicBezTo>
                    <a:pt x="63259" y="9703"/>
                    <a:pt x="63378" y="9671"/>
                    <a:pt x="63480" y="9688"/>
                  </a:cubicBezTo>
                  <a:cubicBezTo>
                    <a:pt x="63448" y="9718"/>
                    <a:pt x="63418" y="9758"/>
                    <a:pt x="63386" y="9790"/>
                  </a:cubicBezTo>
                  <a:cubicBezTo>
                    <a:pt x="63276" y="9783"/>
                    <a:pt x="63165" y="9783"/>
                    <a:pt x="63055" y="9775"/>
                  </a:cubicBezTo>
                  <a:cubicBezTo>
                    <a:pt x="63048" y="9774"/>
                    <a:pt x="63042" y="9774"/>
                    <a:pt x="63035" y="9774"/>
                  </a:cubicBezTo>
                  <a:cubicBezTo>
                    <a:pt x="62918" y="9774"/>
                    <a:pt x="62774" y="9839"/>
                    <a:pt x="62658" y="9839"/>
                  </a:cubicBezTo>
                  <a:cubicBezTo>
                    <a:pt x="62538" y="9839"/>
                    <a:pt x="62449" y="9771"/>
                    <a:pt x="62449" y="9492"/>
                  </a:cubicBezTo>
                  <a:cubicBezTo>
                    <a:pt x="62449" y="9437"/>
                    <a:pt x="62395" y="9405"/>
                    <a:pt x="62327" y="9405"/>
                  </a:cubicBezTo>
                  <a:cubicBezTo>
                    <a:pt x="62266" y="9405"/>
                    <a:pt x="62195" y="9431"/>
                    <a:pt x="62142" y="9492"/>
                  </a:cubicBezTo>
                  <a:lnTo>
                    <a:pt x="62142" y="9499"/>
                  </a:lnTo>
                  <a:cubicBezTo>
                    <a:pt x="61842" y="9594"/>
                    <a:pt x="61481" y="9546"/>
                    <a:pt x="61275" y="9877"/>
                  </a:cubicBezTo>
                  <a:cubicBezTo>
                    <a:pt x="61180" y="10242"/>
                    <a:pt x="60925" y="10256"/>
                    <a:pt x="60663" y="10256"/>
                  </a:cubicBezTo>
                  <a:cubicBezTo>
                    <a:pt x="60640" y="10256"/>
                    <a:pt x="60618" y="10256"/>
                    <a:pt x="60596" y="10256"/>
                  </a:cubicBezTo>
                  <a:cubicBezTo>
                    <a:pt x="60535" y="10256"/>
                    <a:pt x="60475" y="10257"/>
                    <a:pt x="60417" y="10262"/>
                  </a:cubicBezTo>
                  <a:cubicBezTo>
                    <a:pt x="60281" y="10227"/>
                    <a:pt x="60109" y="10065"/>
                    <a:pt x="59987" y="10065"/>
                  </a:cubicBezTo>
                  <a:cubicBezTo>
                    <a:pt x="59898" y="10065"/>
                    <a:pt x="59835" y="10153"/>
                    <a:pt x="59835" y="10444"/>
                  </a:cubicBezTo>
                  <a:cubicBezTo>
                    <a:pt x="59773" y="10506"/>
                    <a:pt x="59709" y="10578"/>
                    <a:pt x="59646" y="10640"/>
                  </a:cubicBezTo>
                  <a:cubicBezTo>
                    <a:pt x="59562" y="10650"/>
                    <a:pt x="59489" y="10895"/>
                    <a:pt x="59408" y="10895"/>
                  </a:cubicBezTo>
                  <a:cubicBezTo>
                    <a:pt x="59367" y="10895"/>
                    <a:pt x="59324" y="10833"/>
                    <a:pt x="59276" y="10648"/>
                  </a:cubicBezTo>
                  <a:lnTo>
                    <a:pt x="59261" y="10640"/>
                  </a:lnTo>
                  <a:cubicBezTo>
                    <a:pt x="59276" y="10625"/>
                    <a:pt x="59284" y="10608"/>
                    <a:pt x="59291" y="10593"/>
                  </a:cubicBezTo>
                  <a:cubicBezTo>
                    <a:pt x="59395" y="10444"/>
                    <a:pt x="59679" y="10412"/>
                    <a:pt x="59607" y="10121"/>
                  </a:cubicBezTo>
                  <a:lnTo>
                    <a:pt x="59607" y="10121"/>
                  </a:lnTo>
                  <a:cubicBezTo>
                    <a:pt x="59444" y="10207"/>
                    <a:pt x="59311" y="10276"/>
                    <a:pt x="59171" y="10347"/>
                  </a:cubicBezTo>
                  <a:lnTo>
                    <a:pt x="59171" y="10347"/>
                  </a:lnTo>
                  <a:cubicBezTo>
                    <a:pt x="59068" y="10284"/>
                    <a:pt x="58967" y="10252"/>
                    <a:pt x="58867" y="10252"/>
                  </a:cubicBezTo>
                  <a:cubicBezTo>
                    <a:pt x="58769" y="10252"/>
                    <a:pt x="58672" y="10283"/>
                    <a:pt x="58575" y="10349"/>
                  </a:cubicBezTo>
                  <a:cubicBezTo>
                    <a:pt x="58552" y="10380"/>
                    <a:pt x="58520" y="10412"/>
                    <a:pt x="58498" y="10451"/>
                  </a:cubicBezTo>
                  <a:cubicBezTo>
                    <a:pt x="58365" y="10606"/>
                    <a:pt x="57454" y="10939"/>
                    <a:pt x="57160" y="10939"/>
                  </a:cubicBezTo>
                  <a:cubicBezTo>
                    <a:pt x="57157" y="10939"/>
                    <a:pt x="57154" y="10939"/>
                    <a:pt x="57150" y="10939"/>
                  </a:cubicBezTo>
                  <a:cubicBezTo>
                    <a:pt x="57112" y="10937"/>
                    <a:pt x="57073" y="10935"/>
                    <a:pt x="57036" y="10935"/>
                  </a:cubicBezTo>
                  <a:cubicBezTo>
                    <a:pt x="56883" y="10935"/>
                    <a:pt x="56762" y="10970"/>
                    <a:pt x="56852" y="11222"/>
                  </a:cubicBezTo>
                  <a:cubicBezTo>
                    <a:pt x="56859" y="11317"/>
                    <a:pt x="56867" y="11411"/>
                    <a:pt x="56875" y="11513"/>
                  </a:cubicBezTo>
                  <a:lnTo>
                    <a:pt x="56670" y="11600"/>
                  </a:lnTo>
                  <a:cubicBezTo>
                    <a:pt x="56576" y="11640"/>
                    <a:pt x="56482" y="11672"/>
                    <a:pt x="56387" y="11712"/>
                  </a:cubicBezTo>
                  <a:cubicBezTo>
                    <a:pt x="56136" y="11712"/>
                    <a:pt x="55875" y="11702"/>
                    <a:pt x="55624" y="11695"/>
                  </a:cubicBezTo>
                  <a:cubicBezTo>
                    <a:pt x="55442" y="11545"/>
                    <a:pt x="55072" y="11672"/>
                    <a:pt x="55040" y="11309"/>
                  </a:cubicBezTo>
                  <a:cubicBezTo>
                    <a:pt x="55182" y="11058"/>
                    <a:pt x="55174" y="10790"/>
                    <a:pt x="54955" y="10633"/>
                  </a:cubicBezTo>
                  <a:cubicBezTo>
                    <a:pt x="54741" y="10484"/>
                    <a:pt x="54828" y="10325"/>
                    <a:pt x="54843" y="10160"/>
                  </a:cubicBezTo>
                  <a:lnTo>
                    <a:pt x="54851" y="10160"/>
                  </a:lnTo>
                  <a:cubicBezTo>
                    <a:pt x="54923" y="10096"/>
                    <a:pt x="54945" y="10019"/>
                    <a:pt x="54843" y="9987"/>
                  </a:cubicBezTo>
                  <a:cubicBezTo>
                    <a:pt x="54567" y="9900"/>
                    <a:pt x="54687" y="9743"/>
                    <a:pt x="54766" y="9594"/>
                  </a:cubicBezTo>
                  <a:lnTo>
                    <a:pt x="54766" y="9594"/>
                  </a:lnTo>
                  <a:cubicBezTo>
                    <a:pt x="54828" y="9609"/>
                    <a:pt x="54891" y="9616"/>
                    <a:pt x="54945" y="9624"/>
                  </a:cubicBezTo>
                  <a:cubicBezTo>
                    <a:pt x="54960" y="9625"/>
                    <a:pt x="54975" y="9626"/>
                    <a:pt x="54990" y="9626"/>
                  </a:cubicBezTo>
                  <a:cubicBezTo>
                    <a:pt x="55094" y="9626"/>
                    <a:pt x="55190" y="9593"/>
                    <a:pt x="55182" y="9482"/>
                  </a:cubicBezTo>
                  <a:cubicBezTo>
                    <a:pt x="55176" y="9389"/>
                    <a:pt x="55090" y="9350"/>
                    <a:pt x="55000" y="9350"/>
                  </a:cubicBezTo>
                  <a:cubicBezTo>
                    <a:pt x="54976" y="9350"/>
                    <a:pt x="54953" y="9352"/>
                    <a:pt x="54930" y="9357"/>
                  </a:cubicBezTo>
                  <a:cubicBezTo>
                    <a:pt x="54868" y="9372"/>
                    <a:pt x="54813" y="9388"/>
                    <a:pt x="54749" y="9405"/>
                  </a:cubicBezTo>
                  <a:cubicBezTo>
                    <a:pt x="54709" y="9394"/>
                    <a:pt x="54671" y="9390"/>
                    <a:pt x="54633" y="9390"/>
                  </a:cubicBezTo>
                  <a:cubicBezTo>
                    <a:pt x="54477" y="9390"/>
                    <a:pt x="54334" y="9466"/>
                    <a:pt x="54182" y="9492"/>
                  </a:cubicBezTo>
                  <a:cubicBezTo>
                    <a:pt x="53970" y="9357"/>
                    <a:pt x="53687" y="9303"/>
                    <a:pt x="53608" y="9010"/>
                  </a:cubicBezTo>
                  <a:cubicBezTo>
                    <a:pt x="53521" y="8689"/>
                    <a:pt x="53781" y="8373"/>
                    <a:pt x="53615" y="8050"/>
                  </a:cubicBezTo>
                  <a:cubicBezTo>
                    <a:pt x="53662" y="7957"/>
                    <a:pt x="53712" y="7883"/>
                    <a:pt x="53771" y="7883"/>
                  </a:cubicBezTo>
                  <a:cubicBezTo>
                    <a:pt x="53811" y="7883"/>
                    <a:pt x="53856" y="7917"/>
                    <a:pt x="53906" y="8003"/>
                  </a:cubicBezTo>
                  <a:cubicBezTo>
                    <a:pt x="53978" y="8105"/>
                    <a:pt x="54025" y="8224"/>
                    <a:pt x="54080" y="8341"/>
                  </a:cubicBezTo>
                  <a:cubicBezTo>
                    <a:pt x="54057" y="8413"/>
                    <a:pt x="54018" y="8483"/>
                    <a:pt x="54001" y="8562"/>
                  </a:cubicBezTo>
                  <a:cubicBezTo>
                    <a:pt x="53963" y="8704"/>
                    <a:pt x="53812" y="8853"/>
                    <a:pt x="53986" y="8995"/>
                  </a:cubicBezTo>
                  <a:cubicBezTo>
                    <a:pt x="54056" y="9054"/>
                    <a:pt x="54129" y="9074"/>
                    <a:pt x="54205" y="9074"/>
                  </a:cubicBezTo>
                  <a:cubicBezTo>
                    <a:pt x="54281" y="9074"/>
                    <a:pt x="54360" y="9054"/>
                    <a:pt x="54443" y="9034"/>
                  </a:cubicBezTo>
                  <a:cubicBezTo>
                    <a:pt x="54851" y="8955"/>
                    <a:pt x="54828" y="8632"/>
                    <a:pt x="54860" y="8341"/>
                  </a:cubicBezTo>
                  <a:cubicBezTo>
                    <a:pt x="54883" y="8105"/>
                    <a:pt x="54773" y="7955"/>
                    <a:pt x="54567" y="7853"/>
                  </a:cubicBezTo>
                  <a:cubicBezTo>
                    <a:pt x="54505" y="7759"/>
                    <a:pt x="54435" y="7664"/>
                    <a:pt x="54371" y="7570"/>
                  </a:cubicBezTo>
                  <a:cubicBezTo>
                    <a:pt x="54411" y="7247"/>
                    <a:pt x="54348" y="6979"/>
                    <a:pt x="53970" y="6916"/>
                  </a:cubicBezTo>
                  <a:cubicBezTo>
                    <a:pt x="53946" y="6909"/>
                    <a:pt x="53916" y="6909"/>
                    <a:pt x="53891" y="6901"/>
                  </a:cubicBezTo>
                  <a:cubicBezTo>
                    <a:pt x="53836" y="6869"/>
                    <a:pt x="53774" y="6829"/>
                    <a:pt x="53710" y="6799"/>
                  </a:cubicBezTo>
                  <a:lnTo>
                    <a:pt x="53717" y="6799"/>
                  </a:lnTo>
                  <a:cubicBezTo>
                    <a:pt x="53592" y="6633"/>
                    <a:pt x="53426" y="6538"/>
                    <a:pt x="53222" y="6516"/>
                  </a:cubicBezTo>
                  <a:lnTo>
                    <a:pt x="53230" y="6506"/>
                  </a:lnTo>
                  <a:cubicBezTo>
                    <a:pt x="53160" y="6247"/>
                    <a:pt x="52954" y="6232"/>
                    <a:pt x="52742" y="6232"/>
                  </a:cubicBezTo>
                  <a:cubicBezTo>
                    <a:pt x="52703" y="6200"/>
                    <a:pt x="52670" y="6175"/>
                    <a:pt x="52640" y="6145"/>
                  </a:cubicBezTo>
                  <a:cubicBezTo>
                    <a:pt x="52486" y="5991"/>
                    <a:pt x="52349" y="5927"/>
                    <a:pt x="52223" y="5927"/>
                  </a:cubicBezTo>
                  <a:cubicBezTo>
                    <a:pt x="52016" y="5927"/>
                    <a:pt x="51841" y="6103"/>
                    <a:pt x="51678" y="6334"/>
                  </a:cubicBezTo>
                  <a:cubicBezTo>
                    <a:pt x="51624" y="6327"/>
                    <a:pt x="51561" y="6327"/>
                    <a:pt x="51497" y="6327"/>
                  </a:cubicBezTo>
                  <a:lnTo>
                    <a:pt x="51497" y="6317"/>
                  </a:lnTo>
                  <a:lnTo>
                    <a:pt x="51506" y="6317"/>
                  </a:lnTo>
                  <a:cubicBezTo>
                    <a:pt x="51497" y="6255"/>
                    <a:pt x="51497" y="6200"/>
                    <a:pt x="51489" y="6138"/>
                  </a:cubicBezTo>
                  <a:cubicBezTo>
                    <a:pt x="51427" y="6019"/>
                    <a:pt x="51308" y="5996"/>
                    <a:pt x="51199" y="5949"/>
                  </a:cubicBezTo>
                  <a:lnTo>
                    <a:pt x="51017" y="5949"/>
                  </a:lnTo>
                  <a:cubicBezTo>
                    <a:pt x="50994" y="5946"/>
                    <a:pt x="50972" y="5945"/>
                    <a:pt x="50952" y="5945"/>
                  </a:cubicBezTo>
                  <a:cubicBezTo>
                    <a:pt x="50633" y="5945"/>
                    <a:pt x="50763" y="6234"/>
                    <a:pt x="50726" y="6412"/>
                  </a:cubicBezTo>
                  <a:lnTo>
                    <a:pt x="50726" y="6421"/>
                  </a:lnTo>
                  <a:cubicBezTo>
                    <a:pt x="50632" y="6389"/>
                    <a:pt x="50537" y="6357"/>
                    <a:pt x="50443" y="6317"/>
                  </a:cubicBezTo>
                  <a:cubicBezTo>
                    <a:pt x="50435" y="6185"/>
                    <a:pt x="50356" y="6058"/>
                    <a:pt x="50482" y="5924"/>
                  </a:cubicBezTo>
                  <a:cubicBezTo>
                    <a:pt x="50562" y="5830"/>
                    <a:pt x="50562" y="5696"/>
                    <a:pt x="50403" y="5673"/>
                  </a:cubicBezTo>
                  <a:cubicBezTo>
                    <a:pt x="50390" y="5670"/>
                    <a:pt x="50376" y="5669"/>
                    <a:pt x="50362" y="5669"/>
                  </a:cubicBezTo>
                  <a:cubicBezTo>
                    <a:pt x="50251" y="5669"/>
                    <a:pt x="50149" y="5755"/>
                    <a:pt x="50191" y="5854"/>
                  </a:cubicBezTo>
                  <a:cubicBezTo>
                    <a:pt x="50278" y="6066"/>
                    <a:pt x="50137" y="6175"/>
                    <a:pt x="50057" y="6327"/>
                  </a:cubicBezTo>
                  <a:cubicBezTo>
                    <a:pt x="49836" y="6412"/>
                    <a:pt x="49774" y="6618"/>
                    <a:pt x="49672" y="6799"/>
                  </a:cubicBezTo>
                  <a:cubicBezTo>
                    <a:pt x="49640" y="6807"/>
                    <a:pt x="49608" y="6807"/>
                    <a:pt x="49577" y="6814"/>
                  </a:cubicBezTo>
                  <a:cubicBezTo>
                    <a:pt x="49498" y="6752"/>
                    <a:pt x="49490" y="6657"/>
                    <a:pt x="49483" y="6563"/>
                  </a:cubicBezTo>
                  <a:cubicBezTo>
                    <a:pt x="49450" y="6205"/>
                    <a:pt x="49347" y="6040"/>
                    <a:pt x="49112" y="6040"/>
                  </a:cubicBezTo>
                  <a:cubicBezTo>
                    <a:pt x="49007" y="6040"/>
                    <a:pt x="48874" y="6074"/>
                    <a:pt x="48710" y="6138"/>
                  </a:cubicBezTo>
                  <a:cubicBezTo>
                    <a:pt x="48693" y="6137"/>
                    <a:pt x="48677" y="6136"/>
                    <a:pt x="48660" y="6136"/>
                  </a:cubicBezTo>
                  <a:cubicBezTo>
                    <a:pt x="48517" y="6136"/>
                    <a:pt x="48396" y="6177"/>
                    <a:pt x="48325" y="6327"/>
                  </a:cubicBezTo>
                  <a:cubicBezTo>
                    <a:pt x="48436" y="6483"/>
                    <a:pt x="48742" y="6546"/>
                    <a:pt x="48561" y="6846"/>
                  </a:cubicBezTo>
                  <a:cubicBezTo>
                    <a:pt x="48553" y="6861"/>
                    <a:pt x="48655" y="6941"/>
                    <a:pt x="48710" y="6996"/>
                  </a:cubicBezTo>
                  <a:cubicBezTo>
                    <a:pt x="48735" y="7043"/>
                    <a:pt x="48750" y="7082"/>
                    <a:pt x="48774" y="7120"/>
                  </a:cubicBezTo>
                  <a:lnTo>
                    <a:pt x="48750" y="7120"/>
                  </a:lnTo>
                  <a:cubicBezTo>
                    <a:pt x="48294" y="7279"/>
                    <a:pt x="47884" y="7538"/>
                    <a:pt x="47452" y="7751"/>
                  </a:cubicBezTo>
                  <a:lnTo>
                    <a:pt x="47452" y="7759"/>
                  </a:lnTo>
                  <a:cubicBezTo>
                    <a:pt x="47378" y="7708"/>
                    <a:pt x="47310" y="7685"/>
                    <a:pt x="47244" y="7685"/>
                  </a:cubicBezTo>
                  <a:cubicBezTo>
                    <a:pt x="47146" y="7685"/>
                    <a:pt x="47054" y="7734"/>
                    <a:pt x="46955" y="7814"/>
                  </a:cubicBezTo>
                  <a:cubicBezTo>
                    <a:pt x="46819" y="7923"/>
                    <a:pt x="46689" y="8061"/>
                    <a:pt x="46504" y="8061"/>
                  </a:cubicBezTo>
                  <a:cubicBezTo>
                    <a:pt x="46475" y="8061"/>
                    <a:pt x="46444" y="8057"/>
                    <a:pt x="46412" y="8050"/>
                  </a:cubicBezTo>
                  <a:cubicBezTo>
                    <a:pt x="46452" y="7617"/>
                    <a:pt x="46074" y="7610"/>
                    <a:pt x="45829" y="7468"/>
                  </a:cubicBezTo>
                  <a:cubicBezTo>
                    <a:pt x="45900" y="7413"/>
                    <a:pt x="45970" y="7349"/>
                    <a:pt x="46042" y="7286"/>
                  </a:cubicBezTo>
                  <a:cubicBezTo>
                    <a:pt x="46380" y="7035"/>
                    <a:pt x="46892" y="7309"/>
                    <a:pt x="47183" y="6916"/>
                  </a:cubicBezTo>
                  <a:cubicBezTo>
                    <a:pt x="47246" y="6876"/>
                    <a:pt x="47302" y="6829"/>
                    <a:pt x="47365" y="6790"/>
                  </a:cubicBezTo>
                  <a:lnTo>
                    <a:pt x="47474" y="6712"/>
                  </a:lnTo>
                  <a:lnTo>
                    <a:pt x="47663" y="6799"/>
                  </a:lnTo>
                  <a:cubicBezTo>
                    <a:pt x="47780" y="6827"/>
                    <a:pt x="47872" y="6843"/>
                    <a:pt x="47942" y="6843"/>
                  </a:cubicBezTo>
                  <a:cubicBezTo>
                    <a:pt x="48148" y="6843"/>
                    <a:pt x="48176" y="6706"/>
                    <a:pt x="48136" y="6327"/>
                  </a:cubicBezTo>
                  <a:cubicBezTo>
                    <a:pt x="48105" y="6327"/>
                    <a:pt x="48081" y="6317"/>
                    <a:pt x="48049" y="6317"/>
                  </a:cubicBezTo>
                  <a:lnTo>
                    <a:pt x="48049" y="6051"/>
                  </a:lnTo>
                  <a:cubicBezTo>
                    <a:pt x="48183" y="6019"/>
                    <a:pt x="48325" y="5987"/>
                    <a:pt x="48466" y="5956"/>
                  </a:cubicBezTo>
                  <a:cubicBezTo>
                    <a:pt x="48600" y="5932"/>
                    <a:pt x="48789" y="5932"/>
                    <a:pt x="48767" y="5743"/>
                  </a:cubicBezTo>
                  <a:cubicBezTo>
                    <a:pt x="48755" y="5590"/>
                    <a:pt x="48657" y="5550"/>
                    <a:pt x="48551" y="5550"/>
                  </a:cubicBezTo>
                  <a:cubicBezTo>
                    <a:pt x="48498" y="5550"/>
                    <a:pt x="48443" y="5560"/>
                    <a:pt x="48396" y="5571"/>
                  </a:cubicBezTo>
                  <a:cubicBezTo>
                    <a:pt x="47986" y="5641"/>
                    <a:pt x="47586" y="5750"/>
                    <a:pt x="47176" y="5837"/>
                  </a:cubicBezTo>
                  <a:cubicBezTo>
                    <a:pt x="46885" y="5964"/>
                    <a:pt x="46348" y="5790"/>
                    <a:pt x="46490" y="6412"/>
                  </a:cubicBezTo>
                  <a:cubicBezTo>
                    <a:pt x="46398" y="6453"/>
                    <a:pt x="46313" y="6501"/>
                    <a:pt x="46217" y="6501"/>
                  </a:cubicBezTo>
                  <a:cubicBezTo>
                    <a:pt x="46165" y="6501"/>
                    <a:pt x="46110" y="6487"/>
                    <a:pt x="46050" y="6451"/>
                  </a:cubicBezTo>
                  <a:cubicBezTo>
                    <a:pt x="45811" y="6315"/>
                    <a:pt x="45663" y="6237"/>
                    <a:pt x="45566" y="6237"/>
                  </a:cubicBezTo>
                  <a:cubicBezTo>
                    <a:pt x="45423" y="6237"/>
                    <a:pt x="45391" y="6405"/>
                    <a:pt x="45349" y="6799"/>
                  </a:cubicBezTo>
                  <a:cubicBezTo>
                    <a:pt x="45305" y="6805"/>
                    <a:pt x="45261" y="6809"/>
                    <a:pt x="45218" y="6809"/>
                  </a:cubicBezTo>
                  <a:cubicBezTo>
                    <a:pt x="45093" y="6809"/>
                    <a:pt x="44974" y="6776"/>
                    <a:pt x="44869" y="6665"/>
                  </a:cubicBezTo>
                  <a:cubicBezTo>
                    <a:pt x="44785" y="6571"/>
                    <a:pt x="44687" y="6516"/>
                    <a:pt x="44584" y="6516"/>
                  </a:cubicBezTo>
                  <a:cubicBezTo>
                    <a:pt x="44513" y="6516"/>
                    <a:pt x="44438" y="6543"/>
                    <a:pt x="44364" y="6601"/>
                  </a:cubicBezTo>
                  <a:cubicBezTo>
                    <a:pt x="44260" y="6685"/>
                    <a:pt x="44136" y="6713"/>
                    <a:pt x="44011" y="6713"/>
                  </a:cubicBezTo>
                  <a:cubicBezTo>
                    <a:pt x="43995" y="6713"/>
                    <a:pt x="43979" y="6713"/>
                    <a:pt x="43964" y="6712"/>
                  </a:cubicBezTo>
                  <a:cubicBezTo>
                    <a:pt x="43951" y="6712"/>
                    <a:pt x="43938" y="6711"/>
                    <a:pt x="43925" y="6711"/>
                  </a:cubicBezTo>
                  <a:cubicBezTo>
                    <a:pt x="43567" y="6711"/>
                    <a:pt x="43299" y="6936"/>
                    <a:pt x="43004" y="7082"/>
                  </a:cubicBezTo>
                  <a:cubicBezTo>
                    <a:pt x="42870" y="7145"/>
                    <a:pt x="42805" y="7247"/>
                    <a:pt x="42972" y="7366"/>
                  </a:cubicBezTo>
                  <a:cubicBezTo>
                    <a:pt x="42987" y="7381"/>
                    <a:pt x="43019" y="7389"/>
                    <a:pt x="43042" y="7389"/>
                  </a:cubicBezTo>
                  <a:cubicBezTo>
                    <a:pt x="43023" y="7637"/>
                    <a:pt x="42890" y="7663"/>
                    <a:pt x="42743" y="7663"/>
                  </a:cubicBezTo>
                  <a:cubicBezTo>
                    <a:pt x="42703" y="7663"/>
                    <a:pt x="42663" y="7661"/>
                    <a:pt x="42623" y="7661"/>
                  </a:cubicBezTo>
                  <a:cubicBezTo>
                    <a:pt x="42571" y="7661"/>
                    <a:pt x="42520" y="7664"/>
                    <a:pt x="42475" y="7680"/>
                  </a:cubicBezTo>
                  <a:cubicBezTo>
                    <a:pt x="42346" y="7626"/>
                    <a:pt x="42404" y="7342"/>
                    <a:pt x="42261" y="7342"/>
                  </a:cubicBezTo>
                  <a:cubicBezTo>
                    <a:pt x="42238" y="7342"/>
                    <a:pt x="42211" y="7350"/>
                    <a:pt x="42176" y="7366"/>
                  </a:cubicBezTo>
                  <a:cubicBezTo>
                    <a:pt x="41965" y="7460"/>
                    <a:pt x="41704" y="7404"/>
                    <a:pt x="41522" y="7570"/>
                  </a:cubicBezTo>
                  <a:cubicBezTo>
                    <a:pt x="41483" y="7602"/>
                    <a:pt x="41453" y="7632"/>
                    <a:pt x="41413" y="7657"/>
                  </a:cubicBezTo>
                  <a:cubicBezTo>
                    <a:pt x="41400" y="7656"/>
                    <a:pt x="41387" y="7656"/>
                    <a:pt x="41375" y="7656"/>
                  </a:cubicBezTo>
                  <a:cubicBezTo>
                    <a:pt x="41013" y="7656"/>
                    <a:pt x="41053" y="7894"/>
                    <a:pt x="41137" y="8144"/>
                  </a:cubicBezTo>
                  <a:cubicBezTo>
                    <a:pt x="40846" y="8207"/>
                    <a:pt x="40625" y="8413"/>
                    <a:pt x="40358" y="8522"/>
                  </a:cubicBezTo>
                  <a:cubicBezTo>
                    <a:pt x="40213" y="8565"/>
                    <a:pt x="40063" y="8632"/>
                    <a:pt x="39930" y="8632"/>
                  </a:cubicBezTo>
                  <a:cubicBezTo>
                    <a:pt x="39797" y="8632"/>
                    <a:pt x="39682" y="8564"/>
                    <a:pt x="39610" y="8333"/>
                  </a:cubicBezTo>
                  <a:cubicBezTo>
                    <a:pt x="39491" y="8184"/>
                    <a:pt x="39327" y="8042"/>
                    <a:pt x="39603" y="7885"/>
                  </a:cubicBezTo>
                  <a:cubicBezTo>
                    <a:pt x="39697" y="7829"/>
                    <a:pt x="39760" y="7704"/>
                    <a:pt x="39720" y="7593"/>
                  </a:cubicBezTo>
                  <a:cubicBezTo>
                    <a:pt x="39683" y="7488"/>
                    <a:pt x="39605" y="7468"/>
                    <a:pt x="39520" y="7468"/>
                  </a:cubicBezTo>
                  <a:cubicBezTo>
                    <a:pt x="39477" y="7468"/>
                    <a:pt x="39432" y="7473"/>
                    <a:pt x="39389" y="7475"/>
                  </a:cubicBezTo>
                  <a:cubicBezTo>
                    <a:pt x="39280" y="7483"/>
                    <a:pt x="39168" y="7515"/>
                    <a:pt x="39066" y="7545"/>
                  </a:cubicBezTo>
                  <a:cubicBezTo>
                    <a:pt x="38974" y="7572"/>
                    <a:pt x="38889" y="7587"/>
                    <a:pt x="38812" y="7587"/>
                  </a:cubicBezTo>
                  <a:cubicBezTo>
                    <a:pt x="38592" y="7587"/>
                    <a:pt x="38435" y="7468"/>
                    <a:pt x="38365" y="7177"/>
                  </a:cubicBezTo>
                  <a:cubicBezTo>
                    <a:pt x="38310" y="6996"/>
                    <a:pt x="38444" y="6909"/>
                    <a:pt x="38546" y="6807"/>
                  </a:cubicBezTo>
                  <a:cubicBezTo>
                    <a:pt x="38775" y="6712"/>
                    <a:pt x="38720" y="6506"/>
                    <a:pt x="38743" y="6327"/>
                  </a:cubicBezTo>
                  <a:cubicBezTo>
                    <a:pt x="38822" y="5996"/>
                    <a:pt x="38524" y="6034"/>
                    <a:pt x="38365" y="5939"/>
                  </a:cubicBezTo>
                  <a:cubicBezTo>
                    <a:pt x="38129" y="5524"/>
                    <a:pt x="38618" y="5019"/>
                    <a:pt x="38201" y="4626"/>
                  </a:cubicBezTo>
                  <a:cubicBezTo>
                    <a:pt x="38146" y="4569"/>
                    <a:pt x="38240" y="4484"/>
                    <a:pt x="38295" y="4428"/>
                  </a:cubicBezTo>
                  <a:cubicBezTo>
                    <a:pt x="38335" y="4380"/>
                    <a:pt x="38382" y="4333"/>
                    <a:pt x="38422" y="4286"/>
                  </a:cubicBezTo>
                  <a:cubicBezTo>
                    <a:pt x="38705" y="3940"/>
                    <a:pt x="38681" y="3736"/>
                    <a:pt x="38295" y="3547"/>
                  </a:cubicBezTo>
                  <a:cubicBezTo>
                    <a:pt x="38114" y="3453"/>
                    <a:pt x="38074" y="3286"/>
                    <a:pt x="37964" y="3162"/>
                  </a:cubicBezTo>
                  <a:cubicBezTo>
                    <a:pt x="37997" y="3097"/>
                    <a:pt x="38034" y="3028"/>
                    <a:pt x="38067" y="2963"/>
                  </a:cubicBezTo>
                  <a:cubicBezTo>
                    <a:pt x="38106" y="2901"/>
                    <a:pt x="38114" y="2846"/>
                    <a:pt x="38099" y="2807"/>
                  </a:cubicBezTo>
                  <a:cubicBezTo>
                    <a:pt x="38134" y="2483"/>
                    <a:pt x="37962" y="2236"/>
                    <a:pt x="37667" y="2236"/>
                  </a:cubicBezTo>
                  <a:cubicBezTo>
                    <a:pt x="37631" y="2236"/>
                    <a:pt x="37594" y="2240"/>
                    <a:pt x="37554" y="2247"/>
                  </a:cubicBezTo>
                  <a:cubicBezTo>
                    <a:pt x="37510" y="2255"/>
                    <a:pt x="37471" y="2259"/>
                    <a:pt x="37437" y="2259"/>
                  </a:cubicBezTo>
                  <a:cubicBezTo>
                    <a:pt x="37232" y="2259"/>
                    <a:pt x="37197" y="2124"/>
                    <a:pt x="37082" y="1949"/>
                  </a:cubicBezTo>
                  <a:cubicBezTo>
                    <a:pt x="36901" y="1665"/>
                    <a:pt x="37129" y="1233"/>
                    <a:pt x="36721" y="1059"/>
                  </a:cubicBezTo>
                  <a:cubicBezTo>
                    <a:pt x="36468" y="775"/>
                    <a:pt x="36098" y="775"/>
                    <a:pt x="35784" y="634"/>
                  </a:cubicBezTo>
                  <a:cubicBezTo>
                    <a:pt x="35670" y="581"/>
                    <a:pt x="35562" y="553"/>
                    <a:pt x="35464" y="553"/>
                  </a:cubicBezTo>
                  <a:cubicBezTo>
                    <a:pt x="35257" y="553"/>
                    <a:pt x="35092" y="676"/>
                    <a:pt x="34996" y="949"/>
                  </a:cubicBezTo>
                  <a:cubicBezTo>
                    <a:pt x="34878" y="1046"/>
                    <a:pt x="34763" y="1098"/>
                    <a:pt x="34648" y="1098"/>
                  </a:cubicBezTo>
                  <a:cubicBezTo>
                    <a:pt x="34539" y="1098"/>
                    <a:pt x="34431" y="1052"/>
                    <a:pt x="34320" y="957"/>
                  </a:cubicBezTo>
                  <a:cubicBezTo>
                    <a:pt x="34303" y="634"/>
                    <a:pt x="34265" y="327"/>
                    <a:pt x="33840" y="295"/>
                  </a:cubicBezTo>
                  <a:cubicBezTo>
                    <a:pt x="33783" y="288"/>
                    <a:pt x="33721" y="280"/>
                    <a:pt x="33658" y="271"/>
                  </a:cubicBezTo>
                  <a:cubicBezTo>
                    <a:pt x="33611" y="251"/>
                    <a:pt x="33563" y="244"/>
                    <a:pt x="33515" y="244"/>
                  </a:cubicBezTo>
                  <a:cubicBezTo>
                    <a:pt x="33386" y="244"/>
                    <a:pt x="33256" y="297"/>
                    <a:pt x="33127" y="297"/>
                  </a:cubicBezTo>
                  <a:cubicBezTo>
                    <a:pt x="33115" y="297"/>
                    <a:pt x="33103" y="296"/>
                    <a:pt x="33091" y="295"/>
                  </a:cubicBezTo>
                  <a:cubicBezTo>
                    <a:pt x="32848" y="295"/>
                    <a:pt x="32714" y="422"/>
                    <a:pt x="32706" y="673"/>
                  </a:cubicBezTo>
                  <a:cubicBezTo>
                    <a:pt x="32676" y="698"/>
                    <a:pt x="32618" y="708"/>
                    <a:pt x="32542" y="708"/>
                  </a:cubicBezTo>
                  <a:cubicBezTo>
                    <a:pt x="32200" y="708"/>
                    <a:pt x="31503" y="490"/>
                    <a:pt x="31478" y="335"/>
                  </a:cubicBezTo>
                  <a:cubicBezTo>
                    <a:pt x="31478" y="318"/>
                    <a:pt x="31485" y="303"/>
                    <a:pt x="31485" y="288"/>
                  </a:cubicBezTo>
                  <a:cubicBezTo>
                    <a:pt x="31494" y="75"/>
                    <a:pt x="31436" y="0"/>
                    <a:pt x="313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3726675" y="4635925"/>
              <a:ext cx="18625" cy="14550"/>
            </a:xfrm>
            <a:custGeom>
              <a:avLst/>
              <a:gdLst/>
              <a:ahLst/>
              <a:cxnLst/>
              <a:rect l="l" t="t" r="r" b="b"/>
              <a:pathLst>
                <a:path w="745" h="582" extrusionOk="0">
                  <a:moveTo>
                    <a:pt x="198" y="1"/>
                  </a:moveTo>
                  <a:cubicBezTo>
                    <a:pt x="0" y="1"/>
                    <a:pt x="52" y="224"/>
                    <a:pt x="69" y="270"/>
                  </a:cubicBezTo>
                  <a:cubicBezTo>
                    <a:pt x="171" y="496"/>
                    <a:pt x="430" y="489"/>
                    <a:pt x="619" y="576"/>
                  </a:cubicBezTo>
                  <a:cubicBezTo>
                    <a:pt x="628" y="580"/>
                    <a:pt x="637" y="582"/>
                    <a:pt x="645" y="582"/>
                  </a:cubicBezTo>
                  <a:cubicBezTo>
                    <a:pt x="704" y="582"/>
                    <a:pt x="744" y="493"/>
                    <a:pt x="738" y="402"/>
                  </a:cubicBezTo>
                  <a:cubicBezTo>
                    <a:pt x="636" y="190"/>
                    <a:pt x="477" y="24"/>
                    <a:pt x="218" y="1"/>
                  </a:cubicBezTo>
                  <a:cubicBezTo>
                    <a:pt x="211" y="1"/>
                    <a:pt x="205"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3695075" y="4602700"/>
              <a:ext cx="25625" cy="27950"/>
            </a:xfrm>
            <a:custGeom>
              <a:avLst/>
              <a:gdLst/>
              <a:ahLst/>
              <a:cxnLst/>
              <a:rect l="l" t="t" r="r" b="b"/>
              <a:pathLst>
                <a:path w="1025" h="1118" extrusionOk="0">
                  <a:moveTo>
                    <a:pt x="811" y="1"/>
                  </a:moveTo>
                  <a:cubicBezTo>
                    <a:pt x="693" y="1"/>
                    <a:pt x="581" y="87"/>
                    <a:pt x="466" y="110"/>
                  </a:cubicBezTo>
                  <a:cubicBezTo>
                    <a:pt x="277" y="142"/>
                    <a:pt x="135" y="244"/>
                    <a:pt x="95" y="480"/>
                  </a:cubicBezTo>
                  <a:cubicBezTo>
                    <a:pt x="112" y="503"/>
                    <a:pt x="120" y="535"/>
                    <a:pt x="135" y="560"/>
                  </a:cubicBezTo>
                  <a:cubicBezTo>
                    <a:pt x="10" y="567"/>
                    <a:pt x="1" y="709"/>
                    <a:pt x="1" y="811"/>
                  </a:cubicBezTo>
                  <a:cubicBezTo>
                    <a:pt x="1" y="945"/>
                    <a:pt x="10" y="1102"/>
                    <a:pt x="160" y="1117"/>
                  </a:cubicBezTo>
                  <a:cubicBezTo>
                    <a:pt x="164" y="1117"/>
                    <a:pt x="168" y="1117"/>
                    <a:pt x="173" y="1117"/>
                  </a:cubicBezTo>
                  <a:cubicBezTo>
                    <a:pt x="321" y="1117"/>
                    <a:pt x="277" y="958"/>
                    <a:pt x="294" y="866"/>
                  </a:cubicBezTo>
                  <a:cubicBezTo>
                    <a:pt x="294" y="826"/>
                    <a:pt x="294" y="779"/>
                    <a:pt x="284" y="739"/>
                  </a:cubicBezTo>
                  <a:lnTo>
                    <a:pt x="284" y="739"/>
                  </a:lnTo>
                  <a:cubicBezTo>
                    <a:pt x="326" y="763"/>
                    <a:pt x="368" y="774"/>
                    <a:pt x="409" y="774"/>
                  </a:cubicBezTo>
                  <a:cubicBezTo>
                    <a:pt x="479" y="774"/>
                    <a:pt x="548" y="741"/>
                    <a:pt x="607" y="677"/>
                  </a:cubicBezTo>
                  <a:cubicBezTo>
                    <a:pt x="766" y="520"/>
                    <a:pt x="1025" y="425"/>
                    <a:pt x="1017" y="134"/>
                  </a:cubicBezTo>
                  <a:cubicBezTo>
                    <a:pt x="1017" y="110"/>
                    <a:pt x="993" y="87"/>
                    <a:pt x="970" y="63"/>
                  </a:cubicBezTo>
                  <a:cubicBezTo>
                    <a:pt x="915" y="17"/>
                    <a:pt x="862"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3504375" y="3934825"/>
              <a:ext cx="11225" cy="8750"/>
            </a:xfrm>
            <a:custGeom>
              <a:avLst/>
              <a:gdLst/>
              <a:ahLst/>
              <a:cxnLst/>
              <a:rect l="l" t="t" r="r" b="b"/>
              <a:pathLst>
                <a:path w="449" h="350" extrusionOk="0">
                  <a:moveTo>
                    <a:pt x="240" y="1"/>
                  </a:moveTo>
                  <a:cubicBezTo>
                    <a:pt x="234" y="1"/>
                    <a:pt x="228" y="1"/>
                    <a:pt x="222" y="2"/>
                  </a:cubicBezTo>
                  <a:cubicBezTo>
                    <a:pt x="111" y="41"/>
                    <a:pt x="1" y="96"/>
                    <a:pt x="16" y="215"/>
                  </a:cubicBezTo>
                  <a:cubicBezTo>
                    <a:pt x="24" y="317"/>
                    <a:pt x="135" y="349"/>
                    <a:pt x="230" y="349"/>
                  </a:cubicBezTo>
                  <a:cubicBezTo>
                    <a:pt x="354" y="349"/>
                    <a:pt x="449" y="293"/>
                    <a:pt x="419" y="151"/>
                  </a:cubicBezTo>
                  <a:cubicBezTo>
                    <a:pt x="402" y="62"/>
                    <a:pt x="339" y="1"/>
                    <a:pt x="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3716775" y="4135750"/>
              <a:ext cx="8850" cy="8775"/>
            </a:xfrm>
            <a:custGeom>
              <a:avLst/>
              <a:gdLst/>
              <a:ahLst/>
              <a:cxnLst/>
              <a:rect l="l" t="t" r="r" b="b"/>
              <a:pathLst>
                <a:path w="354" h="351" extrusionOk="0">
                  <a:moveTo>
                    <a:pt x="150" y="0"/>
                  </a:moveTo>
                  <a:cubicBezTo>
                    <a:pt x="58" y="0"/>
                    <a:pt x="8" y="62"/>
                    <a:pt x="8" y="169"/>
                  </a:cubicBezTo>
                  <a:cubicBezTo>
                    <a:pt x="0" y="263"/>
                    <a:pt x="30" y="350"/>
                    <a:pt x="157" y="350"/>
                  </a:cubicBezTo>
                  <a:cubicBezTo>
                    <a:pt x="259" y="350"/>
                    <a:pt x="323" y="295"/>
                    <a:pt x="353" y="184"/>
                  </a:cubicBezTo>
                  <a:cubicBezTo>
                    <a:pt x="346" y="82"/>
                    <a:pt x="284" y="20"/>
                    <a:pt x="181" y="2"/>
                  </a:cubicBezTo>
                  <a:cubicBezTo>
                    <a:pt x="170" y="1"/>
                    <a:pt x="160"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2733050" y="4429100"/>
              <a:ext cx="8850" cy="13575"/>
            </a:xfrm>
            <a:custGeom>
              <a:avLst/>
              <a:gdLst/>
              <a:ahLst/>
              <a:cxnLst/>
              <a:rect l="l" t="t" r="r" b="b"/>
              <a:pathLst>
                <a:path w="354" h="543" extrusionOk="0">
                  <a:moveTo>
                    <a:pt x="267" y="0"/>
                  </a:moveTo>
                  <a:cubicBezTo>
                    <a:pt x="87" y="135"/>
                    <a:pt x="0" y="276"/>
                    <a:pt x="102" y="543"/>
                  </a:cubicBezTo>
                  <a:cubicBezTo>
                    <a:pt x="259" y="371"/>
                    <a:pt x="354" y="229"/>
                    <a:pt x="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863825" y="4346650"/>
              <a:ext cx="9850" cy="5525"/>
            </a:xfrm>
            <a:custGeom>
              <a:avLst/>
              <a:gdLst/>
              <a:ahLst/>
              <a:cxnLst/>
              <a:rect l="l" t="t" r="r" b="b"/>
              <a:pathLst>
                <a:path w="394" h="221" extrusionOk="0">
                  <a:moveTo>
                    <a:pt x="188" y="0"/>
                  </a:moveTo>
                  <a:cubicBezTo>
                    <a:pt x="130" y="0"/>
                    <a:pt x="67" y="19"/>
                    <a:pt x="1" y="47"/>
                  </a:cubicBezTo>
                  <a:cubicBezTo>
                    <a:pt x="55" y="220"/>
                    <a:pt x="205" y="203"/>
                    <a:pt x="331" y="211"/>
                  </a:cubicBezTo>
                  <a:cubicBezTo>
                    <a:pt x="346" y="211"/>
                    <a:pt x="394" y="126"/>
                    <a:pt x="379" y="109"/>
                  </a:cubicBezTo>
                  <a:cubicBezTo>
                    <a:pt x="326" y="30"/>
                    <a:pt x="261" y="0"/>
                    <a:pt x="1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88150" y="4568775"/>
              <a:ext cx="7900" cy="7575"/>
            </a:xfrm>
            <a:custGeom>
              <a:avLst/>
              <a:gdLst/>
              <a:ahLst/>
              <a:cxnLst/>
              <a:rect l="l" t="t" r="r" b="b"/>
              <a:pathLst>
                <a:path w="316" h="303" extrusionOk="0">
                  <a:moveTo>
                    <a:pt x="182" y="1"/>
                  </a:moveTo>
                  <a:cubicBezTo>
                    <a:pt x="171" y="1"/>
                    <a:pt x="158" y="4"/>
                    <a:pt x="142" y="10"/>
                  </a:cubicBezTo>
                  <a:cubicBezTo>
                    <a:pt x="80" y="27"/>
                    <a:pt x="8" y="112"/>
                    <a:pt x="8" y="176"/>
                  </a:cubicBezTo>
                  <a:cubicBezTo>
                    <a:pt x="1" y="248"/>
                    <a:pt x="75" y="302"/>
                    <a:pt x="155" y="302"/>
                  </a:cubicBezTo>
                  <a:cubicBezTo>
                    <a:pt x="161" y="302"/>
                    <a:pt x="168" y="302"/>
                    <a:pt x="174" y="301"/>
                  </a:cubicBezTo>
                  <a:cubicBezTo>
                    <a:pt x="259" y="301"/>
                    <a:pt x="316" y="254"/>
                    <a:pt x="284" y="137"/>
                  </a:cubicBezTo>
                  <a:cubicBezTo>
                    <a:pt x="236" y="115"/>
                    <a:pt x="253" y="1"/>
                    <a:pt x="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535525" y="4531075"/>
              <a:ext cx="9850" cy="4600"/>
            </a:xfrm>
            <a:custGeom>
              <a:avLst/>
              <a:gdLst/>
              <a:ahLst/>
              <a:cxnLst/>
              <a:rect l="l" t="t" r="r" b="b"/>
              <a:pathLst>
                <a:path w="394" h="184" extrusionOk="0">
                  <a:moveTo>
                    <a:pt x="192" y="1"/>
                  </a:moveTo>
                  <a:cubicBezTo>
                    <a:pt x="129" y="1"/>
                    <a:pt x="68" y="19"/>
                    <a:pt x="1" y="86"/>
                  </a:cubicBezTo>
                  <a:cubicBezTo>
                    <a:pt x="74" y="143"/>
                    <a:pt x="138" y="184"/>
                    <a:pt x="199" y="184"/>
                  </a:cubicBezTo>
                  <a:cubicBezTo>
                    <a:pt x="264" y="184"/>
                    <a:pt x="326" y="139"/>
                    <a:pt x="394" y="23"/>
                  </a:cubicBezTo>
                  <a:cubicBezTo>
                    <a:pt x="319" y="19"/>
                    <a:pt x="254" y="1"/>
                    <a:pt x="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3183350" y="4596975"/>
              <a:ext cx="7500" cy="5625"/>
            </a:xfrm>
            <a:custGeom>
              <a:avLst/>
              <a:gdLst/>
              <a:ahLst/>
              <a:cxnLst/>
              <a:rect l="l" t="t" r="r" b="b"/>
              <a:pathLst>
                <a:path w="300" h="225" extrusionOk="0">
                  <a:moveTo>
                    <a:pt x="222" y="0"/>
                  </a:moveTo>
                  <a:cubicBezTo>
                    <a:pt x="105" y="0"/>
                    <a:pt x="46" y="85"/>
                    <a:pt x="1" y="205"/>
                  </a:cubicBezTo>
                  <a:cubicBezTo>
                    <a:pt x="43" y="219"/>
                    <a:pt x="79" y="225"/>
                    <a:pt x="111" y="225"/>
                  </a:cubicBezTo>
                  <a:cubicBezTo>
                    <a:pt x="204" y="225"/>
                    <a:pt x="257" y="169"/>
                    <a:pt x="292" y="88"/>
                  </a:cubicBezTo>
                  <a:cubicBezTo>
                    <a:pt x="299" y="71"/>
                    <a:pt x="252" y="1"/>
                    <a:pt x="237" y="1"/>
                  </a:cubicBezTo>
                  <a:cubicBezTo>
                    <a:pt x="232" y="0"/>
                    <a:pt x="227" y="0"/>
                    <a:pt x="2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2803550" y="4323375"/>
              <a:ext cx="6650" cy="5425"/>
            </a:xfrm>
            <a:custGeom>
              <a:avLst/>
              <a:gdLst/>
              <a:ahLst/>
              <a:cxnLst/>
              <a:rect l="l" t="t" r="r" b="b"/>
              <a:pathLst>
                <a:path w="266" h="217" extrusionOk="0">
                  <a:moveTo>
                    <a:pt x="174" y="0"/>
                  </a:moveTo>
                  <a:cubicBezTo>
                    <a:pt x="173" y="0"/>
                    <a:pt x="172" y="0"/>
                    <a:pt x="171" y="1"/>
                  </a:cubicBezTo>
                  <a:cubicBezTo>
                    <a:pt x="124" y="18"/>
                    <a:pt x="62" y="48"/>
                    <a:pt x="30" y="95"/>
                  </a:cubicBezTo>
                  <a:cubicBezTo>
                    <a:pt x="0" y="145"/>
                    <a:pt x="18" y="216"/>
                    <a:pt x="88" y="216"/>
                  </a:cubicBezTo>
                  <a:cubicBezTo>
                    <a:pt x="95" y="216"/>
                    <a:pt x="102" y="215"/>
                    <a:pt x="109" y="214"/>
                  </a:cubicBezTo>
                  <a:cubicBezTo>
                    <a:pt x="156" y="197"/>
                    <a:pt x="204" y="150"/>
                    <a:pt x="266" y="103"/>
                  </a:cubicBezTo>
                  <a:cubicBezTo>
                    <a:pt x="228" y="58"/>
                    <a:pt x="191" y="0"/>
                    <a:pt x="1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550075" y="4540975"/>
              <a:ext cx="7325" cy="4450"/>
            </a:xfrm>
            <a:custGeom>
              <a:avLst/>
              <a:gdLst/>
              <a:ahLst/>
              <a:cxnLst/>
              <a:rect l="l" t="t" r="r" b="b"/>
              <a:pathLst>
                <a:path w="293" h="178" extrusionOk="0">
                  <a:moveTo>
                    <a:pt x="197" y="1"/>
                  </a:moveTo>
                  <a:cubicBezTo>
                    <a:pt x="187" y="1"/>
                    <a:pt x="176" y="2"/>
                    <a:pt x="167" y="5"/>
                  </a:cubicBezTo>
                  <a:cubicBezTo>
                    <a:pt x="112" y="13"/>
                    <a:pt x="57" y="53"/>
                    <a:pt x="33" y="100"/>
                  </a:cubicBezTo>
                  <a:cubicBezTo>
                    <a:pt x="1" y="147"/>
                    <a:pt x="57" y="170"/>
                    <a:pt x="127" y="177"/>
                  </a:cubicBezTo>
                  <a:cubicBezTo>
                    <a:pt x="159" y="162"/>
                    <a:pt x="229" y="138"/>
                    <a:pt x="254" y="100"/>
                  </a:cubicBezTo>
                  <a:cubicBezTo>
                    <a:pt x="293" y="34"/>
                    <a:pt x="245"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2946800" y="4272025"/>
              <a:ext cx="25" cy="25"/>
            </a:xfrm>
            <a:custGeom>
              <a:avLst/>
              <a:gdLst/>
              <a:ahLst/>
              <a:cxnLst/>
              <a:rect l="l" t="t" r="r" b="b"/>
              <a:pathLst>
                <a:path w="1" h="1" extrusionOk="0">
                  <a:moveTo>
                    <a:pt x="0" y="1"/>
                  </a:move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2946800" y="4272025"/>
              <a:ext cx="25" cy="25"/>
            </a:xfrm>
            <a:custGeom>
              <a:avLst/>
              <a:gdLst/>
              <a:ahLst/>
              <a:cxnLst/>
              <a:rect l="l" t="t" r="r" b="b"/>
              <a:pathLst>
                <a:path w="1" h="1" extrusionOk="0">
                  <a:moveTo>
                    <a:pt x="0" y="1"/>
                  </a:move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3340425" y="4782825"/>
              <a:ext cx="58700" cy="41450"/>
            </a:xfrm>
            <a:custGeom>
              <a:avLst/>
              <a:gdLst/>
              <a:ahLst/>
              <a:cxnLst/>
              <a:rect l="l" t="t" r="r" b="b"/>
              <a:pathLst>
                <a:path w="2348" h="1658" extrusionOk="0">
                  <a:moveTo>
                    <a:pt x="830" y="0"/>
                  </a:moveTo>
                  <a:cubicBezTo>
                    <a:pt x="726" y="0"/>
                    <a:pt x="614" y="30"/>
                    <a:pt x="505" y="92"/>
                  </a:cubicBezTo>
                  <a:cubicBezTo>
                    <a:pt x="237" y="251"/>
                    <a:pt x="48" y="455"/>
                    <a:pt x="16" y="731"/>
                  </a:cubicBezTo>
                  <a:cubicBezTo>
                    <a:pt x="0" y="1117"/>
                    <a:pt x="174" y="1345"/>
                    <a:pt x="450" y="1502"/>
                  </a:cubicBezTo>
                  <a:cubicBezTo>
                    <a:pt x="589" y="1586"/>
                    <a:pt x="738" y="1657"/>
                    <a:pt x="882" y="1657"/>
                  </a:cubicBezTo>
                  <a:cubicBezTo>
                    <a:pt x="1006" y="1657"/>
                    <a:pt x="1127" y="1605"/>
                    <a:pt x="1236" y="1462"/>
                  </a:cubicBezTo>
                  <a:cubicBezTo>
                    <a:pt x="1363" y="1301"/>
                    <a:pt x="1496" y="1237"/>
                    <a:pt x="1652" y="1237"/>
                  </a:cubicBezTo>
                  <a:cubicBezTo>
                    <a:pt x="1739" y="1237"/>
                    <a:pt x="1833" y="1257"/>
                    <a:pt x="1937" y="1290"/>
                  </a:cubicBezTo>
                  <a:cubicBezTo>
                    <a:pt x="1962" y="1298"/>
                    <a:pt x="1986" y="1301"/>
                    <a:pt x="2009" y="1301"/>
                  </a:cubicBezTo>
                  <a:cubicBezTo>
                    <a:pt x="2162" y="1301"/>
                    <a:pt x="2273" y="1153"/>
                    <a:pt x="2308" y="982"/>
                  </a:cubicBezTo>
                  <a:cubicBezTo>
                    <a:pt x="2347" y="771"/>
                    <a:pt x="2213" y="605"/>
                    <a:pt x="2039" y="597"/>
                  </a:cubicBezTo>
                  <a:cubicBezTo>
                    <a:pt x="1701" y="572"/>
                    <a:pt x="1450" y="495"/>
                    <a:pt x="1229" y="204"/>
                  </a:cubicBezTo>
                  <a:cubicBezTo>
                    <a:pt x="1134" y="70"/>
                    <a:pt x="990" y="0"/>
                    <a:pt x="8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3358025" y="4624800"/>
              <a:ext cx="67650" cy="37575"/>
            </a:xfrm>
            <a:custGeom>
              <a:avLst/>
              <a:gdLst/>
              <a:ahLst/>
              <a:cxnLst/>
              <a:rect l="l" t="t" r="r" b="b"/>
              <a:pathLst>
                <a:path w="2706" h="1503" extrusionOk="0">
                  <a:moveTo>
                    <a:pt x="658" y="1"/>
                  </a:moveTo>
                  <a:cubicBezTo>
                    <a:pt x="355" y="1"/>
                    <a:pt x="102" y="198"/>
                    <a:pt x="60" y="486"/>
                  </a:cubicBezTo>
                  <a:cubicBezTo>
                    <a:pt x="1" y="897"/>
                    <a:pt x="339" y="1117"/>
                    <a:pt x="603" y="1117"/>
                  </a:cubicBezTo>
                  <a:cubicBezTo>
                    <a:pt x="617" y="1117"/>
                    <a:pt x="630" y="1117"/>
                    <a:pt x="644" y="1115"/>
                  </a:cubicBezTo>
                  <a:cubicBezTo>
                    <a:pt x="686" y="1111"/>
                    <a:pt x="728" y="1108"/>
                    <a:pt x="768" y="1108"/>
                  </a:cubicBezTo>
                  <a:cubicBezTo>
                    <a:pt x="1198" y="1108"/>
                    <a:pt x="1511" y="1356"/>
                    <a:pt x="1872" y="1486"/>
                  </a:cubicBezTo>
                  <a:cubicBezTo>
                    <a:pt x="1906" y="1497"/>
                    <a:pt x="1940" y="1502"/>
                    <a:pt x="1972" y="1502"/>
                  </a:cubicBezTo>
                  <a:cubicBezTo>
                    <a:pt x="2056" y="1502"/>
                    <a:pt x="2130" y="1465"/>
                    <a:pt x="2186" y="1391"/>
                  </a:cubicBezTo>
                  <a:cubicBezTo>
                    <a:pt x="2446" y="1376"/>
                    <a:pt x="2628" y="1265"/>
                    <a:pt x="2705" y="1006"/>
                  </a:cubicBezTo>
                  <a:cubicBezTo>
                    <a:pt x="2672" y="299"/>
                    <a:pt x="2577" y="89"/>
                    <a:pt x="2101" y="89"/>
                  </a:cubicBezTo>
                  <a:cubicBezTo>
                    <a:pt x="2014" y="89"/>
                    <a:pt x="1914" y="96"/>
                    <a:pt x="1800" y="108"/>
                  </a:cubicBezTo>
                  <a:cubicBezTo>
                    <a:pt x="1659" y="127"/>
                    <a:pt x="1523" y="146"/>
                    <a:pt x="1387" y="146"/>
                  </a:cubicBezTo>
                  <a:cubicBezTo>
                    <a:pt x="1243" y="146"/>
                    <a:pt x="1100" y="125"/>
                    <a:pt x="950" y="61"/>
                  </a:cubicBezTo>
                  <a:cubicBezTo>
                    <a:pt x="851" y="20"/>
                    <a:pt x="752" y="1"/>
                    <a:pt x="6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3736425" y="4884125"/>
              <a:ext cx="250" cy="225"/>
            </a:xfrm>
            <a:custGeom>
              <a:avLst/>
              <a:gdLst/>
              <a:ahLst/>
              <a:cxnLst/>
              <a:rect l="l" t="t" r="r" b="b"/>
              <a:pathLst>
                <a:path w="10" h="9" extrusionOk="0">
                  <a:moveTo>
                    <a:pt x="0" y="1"/>
                  </a:moveTo>
                  <a:lnTo>
                    <a:pt x="10" y="8"/>
                  </a:lnTo>
                  <a:lnTo>
                    <a:pt x="10" y="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3707500" y="4884000"/>
              <a:ext cx="45275" cy="62225"/>
            </a:xfrm>
            <a:custGeom>
              <a:avLst/>
              <a:gdLst/>
              <a:ahLst/>
              <a:cxnLst/>
              <a:rect l="l" t="t" r="r" b="b"/>
              <a:pathLst>
                <a:path w="1811" h="2489" extrusionOk="0">
                  <a:moveTo>
                    <a:pt x="723" y="0"/>
                  </a:moveTo>
                  <a:cubicBezTo>
                    <a:pt x="487" y="0"/>
                    <a:pt x="268" y="50"/>
                    <a:pt x="142" y="336"/>
                  </a:cubicBezTo>
                  <a:cubicBezTo>
                    <a:pt x="1" y="660"/>
                    <a:pt x="23" y="1092"/>
                    <a:pt x="292" y="1249"/>
                  </a:cubicBezTo>
                  <a:cubicBezTo>
                    <a:pt x="764" y="1525"/>
                    <a:pt x="647" y="1982"/>
                    <a:pt x="811" y="2345"/>
                  </a:cubicBezTo>
                  <a:cubicBezTo>
                    <a:pt x="872" y="2437"/>
                    <a:pt x="947" y="2489"/>
                    <a:pt x="1028" y="2489"/>
                  </a:cubicBezTo>
                  <a:cubicBezTo>
                    <a:pt x="1072" y="2489"/>
                    <a:pt x="1119" y="2473"/>
                    <a:pt x="1167" y="2439"/>
                  </a:cubicBezTo>
                  <a:cubicBezTo>
                    <a:pt x="1356" y="2298"/>
                    <a:pt x="1261" y="2139"/>
                    <a:pt x="1157" y="1997"/>
                  </a:cubicBezTo>
                  <a:cubicBezTo>
                    <a:pt x="1465" y="1336"/>
                    <a:pt x="1811" y="675"/>
                    <a:pt x="1167" y="13"/>
                  </a:cubicBezTo>
                  <a:lnTo>
                    <a:pt x="1167" y="13"/>
                  </a:lnTo>
                  <a:cubicBezTo>
                    <a:pt x="1146" y="14"/>
                    <a:pt x="1125" y="15"/>
                    <a:pt x="1104" y="15"/>
                  </a:cubicBezTo>
                  <a:cubicBezTo>
                    <a:pt x="980" y="15"/>
                    <a:pt x="849" y="0"/>
                    <a:pt x="7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3684700" y="4694475"/>
              <a:ext cx="97425" cy="77275"/>
            </a:xfrm>
            <a:custGeom>
              <a:avLst/>
              <a:gdLst/>
              <a:ahLst/>
              <a:cxnLst/>
              <a:rect l="l" t="t" r="r" b="b"/>
              <a:pathLst>
                <a:path w="3897" h="3091" extrusionOk="0">
                  <a:moveTo>
                    <a:pt x="2094" y="0"/>
                  </a:moveTo>
                  <a:cubicBezTo>
                    <a:pt x="1970" y="0"/>
                    <a:pt x="1827" y="75"/>
                    <a:pt x="1716" y="195"/>
                  </a:cubicBezTo>
                  <a:cubicBezTo>
                    <a:pt x="1534" y="218"/>
                    <a:pt x="1323" y="178"/>
                    <a:pt x="1211" y="392"/>
                  </a:cubicBezTo>
                  <a:cubicBezTo>
                    <a:pt x="1181" y="446"/>
                    <a:pt x="1156" y="501"/>
                    <a:pt x="1141" y="556"/>
                  </a:cubicBezTo>
                  <a:cubicBezTo>
                    <a:pt x="1094" y="620"/>
                    <a:pt x="1039" y="683"/>
                    <a:pt x="992" y="737"/>
                  </a:cubicBezTo>
                  <a:cubicBezTo>
                    <a:pt x="716" y="974"/>
                    <a:pt x="866" y="1384"/>
                    <a:pt x="629" y="1635"/>
                  </a:cubicBezTo>
                  <a:cubicBezTo>
                    <a:pt x="306" y="1871"/>
                    <a:pt x="0" y="2147"/>
                    <a:pt x="244" y="2572"/>
                  </a:cubicBezTo>
                  <a:cubicBezTo>
                    <a:pt x="381" y="2813"/>
                    <a:pt x="585" y="3060"/>
                    <a:pt x="886" y="3060"/>
                  </a:cubicBezTo>
                  <a:cubicBezTo>
                    <a:pt x="930" y="3060"/>
                    <a:pt x="975" y="3055"/>
                    <a:pt x="1022" y="3044"/>
                  </a:cubicBezTo>
                  <a:cubicBezTo>
                    <a:pt x="1345" y="2973"/>
                    <a:pt x="1653" y="2823"/>
                    <a:pt x="1716" y="2446"/>
                  </a:cubicBezTo>
                  <a:cubicBezTo>
                    <a:pt x="1748" y="2274"/>
                    <a:pt x="1731" y="2092"/>
                    <a:pt x="1890" y="1966"/>
                  </a:cubicBezTo>
                  <a:cubicBezTo>
                    <a:pt x="1952" y="1990"/>
                    <a:pt x="2007" y="2005"/>
                    <a:pt x="2069" y="2020"/>
                  </a:cubicBezTo>
                  <a:cubicBezTo>
                    <a:pt x="2208" y="2310"/>
                    <a:pt x="2301" y="2679"/>
                    <a:pt x="2613" y="2679"/>
                  </a:cubicBezTo>
                  <a:cubicBezTo>
                    <a:pt x="2708" y="2679"/>
                    <a:pt x="2824" y="2645"/>
                    <a:pt x="2967" y="2565"/>
                  </a:cubicBezTo>
                  <a:cubicBezTo>
                    <a:pt x="3006" y="2674"/>
                    <a:pt x="3014" y="2801"/>
                    <a:pt x="3086" y="2888"/>
                  </a:cubicBezTo>
                  <a:cubicBezTo>
                    <a:pt x="3188" y="3021"/>
                    <a:pt x="3320" y="3090"/>
                    <a:pt x="3466" y="3090"/>
                  </a:cubicBezTo>
                  <a:cubicBezTo>
                    <a:pt x="3544" y="3090"/>
                    <a:pt x="3625" y="3070"/>
                    <a:pt x="3707" y="3029"/>
                  </a:cubicBezTo>
                  <a:cubicBezTo>
                    <a:pt x="3896" y="2942"/>
                    <a:pt x="3896" y="2754"/>
                    <a:pt x="3889" y="2580"/>
                  </a:cubicBezTo>
                  <a:cubicBezTo>
                    <a:pt x="3881" y="2281"/>
                    <a:pt x="3692" y="2179"/>
                    <a:pt x="3424" y="2179"/>
                  </a:cubicBezTo>
                  <a:cubicBezTo>
                    <a:pt x="3337" y="2179"/>
                    <a:pt x="3250" y="2187"/>
                    <a:pt x="3165" y="2187"/>
                  </a:cubicBezTo>
                  <a:cubicBezTo>
                    <a:pt x="3140" y="1856"/>
                    <a:pt x="2959" y="1675"/>
                    <a:pt x="2636" y="1635"/>
                  </a:cubicBezTo>
                  <a:cubicBezTo>
                    <a:pt x="2708" y="1384"/>
                    <a:pt x="2487" y="1155"/>
                    <a:pt x="2668" y="872"/>
                  </a:cubicBezTo>
                  <a:cubicBezTo>
                    <a:pt x="2865" y="556"/>
                    <a:pt x="2432" y="399"/>
                    <a:pt x="2322" y="148"/>
                  </a:cubicBezTo>
                  <a:cubicBezTo>
                    <a:pt x="2274" y="45"/>
                    <a:pt x="2189" y="0"/>
                    <a:pt x="20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3639000" y="4843900"/>
              <a:ext cx="58900" cy="39800"/>
            </a:xfrm>
            <a:custGeom>
              <a:avLst/>
              <a:gdLst/>
              <a:ahLst/>
              <a:cxnLst/>
              <a:rect l="l" t="t" r="r" b="b"/>
              <a:pathLst>
                <a:path w="2356" h="1592" extrusionOk="0">
                  <a:moveTo>
                    <a:pt x="411" y="0"/>
                  </a:moveTo>
                  <a:cubicBezTo>
                    <a:pt x="300" y="0"/>
                    <a:pt x="200" y="77"/>
                    <a:pt x="111" y="225"/>
                  </a:cubicBezTo>
                  <a:cubicBezTo>
                    <a:pt x="1" y="397"/>
                    <a:pt x="16" y="610"/>
                    <a:pt x="197" y="680"/>
                  </a:cubicBezTo>
                  <a:cubicBezTo>
                    <a:pt x="655" y="854"/>
                    <a:pt x="914" y="1272"/>
                    <a:pt x="1331" y="1493"/>
                  </a:cubicBezTo>
                  <a:cubicBezTo>
                    <a:pt x="1440" y="1550"/>
                    <a:pt x="1553" y="1591"/>
                    <a:pt x="1661" y="1591"/>
                  </a:cubicBezTo>
                  <a:cubicBezTo>
                    <a:pt x="1772" y="1591"/>
                    <a:pt x="1878" y="1548"/>
                    <a:pt x="1970" y="1436"/>
                  </a:cubicBezTo>
                  <a:cubicBezTo>
                    <a:pt x="2159" y="1209"/>
                    <a:pt x="2355" y="956"/>
                    <a:pt x="2221" y="633"/>
                  </a:cubicBezTo>
                  <a:cubicBezTo>
                    <a:pt x="2112" y="374"/>
                    <a:pt x="1866" y="359"/>
                    <a:pt x="1615" y="342"/>
                  </a:cubicBezTo>
                  <a:cubicBezTo>
                    <a:pt x="1590" y="341"/>
                    <a:pt x="1565" y="340"/>
                    <a:pt x="1541" y="340"/>
                  </a:cubicBezTo>
                  <a:cubicBezTo>
                    <a:pt x="1295" y="340"/>
                    <a:pt x="1073" y="409"/>
                    <a:pt x="851" y="531"/>
                  </a:cubicBezTo>
                  <a:cubicBezTo>
                    <a:pt x="836" y="382"/>
                    <a:pt x="804" y="240"/>
                    <a:pt x="685" y="138"/>
                  </a:cubicBezTo>
                  <a:cubicBezTo>
                    <a:pt x="587" y="45"/>
                    <a:pt x="495" y="0"/>
                    <a:pt x="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3190075" y="4677250"/>
              <a:ext cx="41150" cy="40350"/>
            </a:xfrm>
            <a:custGeom>
              <a:avLst/>
              <a:gdLst/>
              <a:ahLst/>
              <a:cxnLst/>
              <a:rect l="l" t="t" r="r" b="b"/>
              <a:pathLst>
                <a:path w="1646" h="1614" extrusionOk="0">
                  <a:moveTo>
                    <a:pt x="646" y="1"/>
                  </a:moveTo>
                  <a:cubicBezTo>
                    <a:pt x="633" y="1"/>
                    <a:pt x="620" y="1"/>
                    <a:pt x="607" y="2"/>
                  </a:cubicBezTo>
                  <a:cubicBezTo>
                    <a:pt x="338" y="9"/>
                    <a:pt x="157" y="143"/>
                    <a:pt x="87" y="402"/>
                  </a:cubicBezTo>
                  <a:cubicBezTo>
                    <a:pt x="23" y="671"/>
                    <a:pt x="0" y="962"/>
                    <a:pt x="252" y="1135"/>
                  </a:cubicBezTo>
                  <a:cubicBezTo>
                    <a:pt x="520" y="1317"/>
                    <a:pt x="811" y="1474"/>
                    <a:pt x="1109" y="1583"/>
                  </a:cubicBezTo>
                  <a:cubicBezTo>
                    <a:pt x="1165" y="1603"/>
                    <a:pt x="1217" y="1613"/>
                    <a:pt x="1267" y="1613"/>
                  </a:cubicBezTo>
                  <a:cubicBezTo>
                    <a:pt x="1448" y="1613"/>
                    <a:pt x="1584" y="1478"/>
                    <a:pt x="1646" y="1230"/>
                  </a:cubicBezTo>
                  <a:cubicBezTo>
                    <a:pt x="1519" y="939"/>
                    <a:pt x="1181" y="758"/>
                    <a:pt x="1141" y="372"/>
                  </a:cubicBezTo>
                  <a:cubicBezTo>
                    <a:pt x="1118" y="140"/>
                    <a:pt x="903" y="1"/>
                    <a:pt x="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249375" y="4673350"/>
              <a:ext cx="50975" cy="46525"/>
            </a:xfrm>
            <a:custGeom>
              <a:avLst/>
              <a:gdLst/>
              <a:ahLst/>
              <a:cxnLst/>
              <a:rect l="l" t="t" r="r" b="b"/>
              <a:pathLst>
                <a:path w="2039" h="1861" extrusionOk="0">
                  <a:moveTo>
                    <a:pt x="1676" y="1"/>
                  </a:moveTo>
                  <a:lnTo>
                    <a:pt x="1676" y="1"/>
                  </a:lnTo>
                  <a:cubicBezTo>
                    <a:pt x="1417" y="220"/>
                    <a:pt x="1157" y="362"/>
                    <a:pt x="1039" y="583"/>
                  </a:cubicBezTo>
                  <a:cubicBezTo>
                    <a:pt x="950" y="746"/>
                    <a:pt x="892" y="850"/>
                    <a:pt x="790" y="850"/>
                  </a:cubicBezTo>
                  <a:cubicBezTo>
                    <a:pt x="730" y="850"/>
                    <a:pt x="655" y="814"/>
                    <a:pt x="550" y="732"/>
                  </a:cubicBezTo>
                  <a:cubicBezTo>
                    <a:pt x="503" y="696"/>
                    <a:pt x="444" y="678"/>
                    <a:pt x="384" y="678"/>
                  </a:cubicBezTo>
                  <a:cubicBezTo>
                    <a:pt x="273" y="678"/>
                    <a:pt x="156" y="739"/>
                    <a:pt x="95" y="866"/>
                  </a:cubicBezTo>
                  <a:cubicBezTo>
                    <a:pt x="0" y="1055"/>
                    <a:pt x="102" y="1212"/>
                    <a:pt x="259" y="1324"/>
                  </a:cubicBezTo>
                  <a:cubicBezTo>
                    <a:pt x="378" y="1418"/>
                    <a:pt x="495" y="1496"/>
                    <a:pt x="559" y="1645"/>
                  </a:cubicBezTo>
                  <a:cubicBezTo>
                    <a:pt x="625" y="1806"/>
                    <a:pt x="732" y="1860"/>
                    <a:pt x="837" y="1860"/>
                  </a:cubicBezTo>
                  <a:cubicBezTo>
                    <a:pt x="972" y="1860"/>
                    <a:pt x="1103" y="1771"/>
                    <a:pt x="1134" y="1709"/>
                  </a:cubicBezTo>
                  <a:cubicBezTo>
                    <a:pt x="1378" y="1189"/>
                    <a:pt x="2039" y="804"/>
                    <a:pt x="16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485550" y="4656900"/>
              <a:ext cx="48250" cy="41100"/>
            </a:xfrm>
            <a:custGeom>
              <a:avLst/>
              <a:gdLst/>
              <a:ahLst/>
              <a:cxnLst/>
              <a:rect l="l" t="t" r="r" b="b"/>
              <a:pathLst>
                <a:path w="1930" h="1644" extrusionOk="0">
                  <a:moveTo>
                    <a:pt x="1195" y="1"/>
                  </a:moveTo>
                  <a:cubicBezTo>
                    <a:pt x="1179" y="1"/>
                    <a:pt x="1163" y="2"/>
                    <a:pt x="1149" y="5"/>
                  </a:cubicBezTo>
                  <a:cubicBezTo>
                    <a:pt x="953" y="187"/>
                    <a:pt x="1110" y="470"/>
                    <a:pt x="960" y="666"/>
                  </a:cubicBezTo>
                  <a:cubicBezTo>
                    <a:pt x="762" y="604"/>
                    <a:pt x="601" y="573"/>
                    <a:pt x="471" y="573"/>
                  </a:cubicBezTo>
                  <a:cubicBezTo>
                    <a:pt x="257" y="573"/>
                    <a:pt x="132" y="659"/>
                    <a:pt x="78" y="831"/>
                  </a:cubicBezTo>
                  <a:cubicBezTo>
                    <a:pt x="1" y="1075"/>
                    <a:pt x="371" y="1509"/>
                    <a:pt x="764" y="1634"/>
                  </a:cubicBezTo>
                  <a:cubicBezTo>
                    <a:pt x="783" y="1640"/>
                    <a:pt x="803" y="1643"/>
                    <a:pt x="823" y="1643"/>
                  </a:cubicBezTo>
                  <a:cubicBezTo>
                    <a:pt x="903" y="1643"/>
                    <a:pt x="980" y="1597"/>
                    <a:pt x="960" y="1539"/>
                  </a:cubicBezTo>
                  <a:cubicBezTo>
                    <a:pt x="796" y="1052"/>
                    <a:pt x="1117" y="1179"/>
                    <a:pt x="1393" y="1131"/>
                  </a:cubicBezTo>
                  <a:cubicBezTo>
                    <a:pt x="1684" y="1075"/>
                    <a:pt x="1930" y="863"/>
                    <a:pt x="1905" y="508"/>
                  </a:cubicBezTo>
                  <a:cubicBezTo>
                    <a:pt x="1891" y="303"/>
                    <a:pt x="1430" y="1"/>
                    <a:pt x="1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291075" y="4822525"/>
              <a:ext cx="35825" cy="34850"/>
            </a:xfrm>
            <a:custGeom>
              <a:avLst/>
              <a:gdLst/>
              <a:ahLst/>
              <a:cxnLst/>
              <a:rect l="l" t="t" r="r" b="b"/>
              <a:pathLst>
                <a:path w="1433" h="1394" extrusionOk="0">
                  <a:moveTo>
                    <a:pt x="857" y="1"/>
                  </a:moveTo>
                  <a:cubicBezTo>
                    <a:pt x="504" y="1"/>
                    <a:pt x="1" y="451"/>
                    <a:pt x="8" y="772"/>
                  </a:cubicBezTo>
                  <a:cubicBezTo>
                    <a:pt x="8" y="1103"/>
                    <a:pt x="299" y="1393"/>
                    <a:pt x="630" y="1393"/>
                  </a:cubicBezTo>
                  <a:cubicBezTo>
                    <a:pt x="1040" y="1393"/>
                    <a:pt x="1395" y="1087"/>
                    <a:pt x="1418" y="702"/>
                  </a:cubicBezTo>
                  <a:cubicBezTo>
                    <a:pt x="1433" y="371"/>
                    <a:pt x="1149" y="8"/>
                    <a:pt x="866" y="1"/>
                  </a:cubicBezTo>
                  <a:cubicBezTo>
                    <a:pt x="863" y="1"/>
                    <a:pt x="860" y="1"/>
                    <a:pt x="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2841700" y="4578950"/>
              <a:ext cx="61000" cy="41875"/>
            </a:xfrm>
            <a:custGeom>
              <a:avLst/>
              <a:gdLst/>
              <a:ahLst/>
              <a:cxnLst/>
              <a:rect l="l" t="t" r="r" b="b"/>
              <a:pathLst>
                <a:path w="2440" h="1675" extrusionOk="0">
                  <a:moveTo>
                    <a:pt x="1561" y="0"/>
                  </a:moveTo>
                  <a:cubicBezTo>
                    <a:pt x="1352" y="0"/>
                    <a:pt x="1148" y="157"/>
                    <a:pt x="850" y="493"/>
                  </a:cubicBezTo>
                  <a:lnTo>
                    <a:pt x="850" y="501"/>
                  </a:lnTo>
                  <a:cubicBezTo>
                    <a:pt x="771" y="453"/>
                    <a:pt x="684" y="414"/>
                    <a:pt x="622" y="359"/>
                  </a:cubicBezTo>
                  <a:cubicBezTo>
                    <a:pt x="528" y="278"/>
                    <a:pt x="446" y="245"/>
                    <a:pt x="374" y="245"/>
                  </a:cubicBezTo>
                  <a:cubicBezTo>
                    <a:pt x="230" y="245"/>
                    <a:pt x="131" y="382"/>
                    <a:pt x="78" y="540"/>
                  </a:cubicBezTo>
                  <a:cubicBezTo>
                    <a:pt x="0" y="754"/>
                    <a:pt x="212" y="831"/>
                    <a:pt x="401" y="856"/>
                  </a:cubicBezTo>
                  <a:cubicBezTo>
                    <a:pt x="543" y="878"/>
                    <a:pt x="692" y="871"/>
                    <a:pt x="843" y="878"/>
                  </a:cubicBezTo>
                  <a:cubicBezTo>
                    <a:pt x="850" y="1020"/>
                    <a:pt x="881" y="1154"/>
                    <a:pt x="1039" y="1217"/>
                  </a:cubicBezTo>
                  <a:cubicBezTo>
                    <a:pt x="1087" y="1241"/>
                    <a:pt x="1141" y="1249"/>
                    <a:pt x="1196" y="1249"/>
                  </a:cubicBezTo>
                  <a:cubicBezTo>
                    <a:pt x="1291" y="1375"/>
                    <a:pt x="1425" y="1406"/>
                    <a:pt x="1574" y="1406"/>
                  </a:cubicBezTo>
                  <a:cubicBezTo>
                    <a:pt x="1693" y="1540"/>
                    <a:pt x="1818" y="1674"/>
                    <a:pt x="1958" y="1674"/>
                  </a:cubicBezTo>
                  <a:cubicBezTo>
                    <a:pt x="2040" y="1674"/>
                    <a:pt x="2127" y="1628"/>
                    <a:pt x="2220" y="1510"/>
                  </a:cubicBezTo>
                  <a:cubicBezTo>
                    <a:pt x="2440" y="1217"/>
                    <a:pt x="2290" y="406"/>
                    <a:pt x="2014" y="202"/>
                  </a:cubicBezTo>
                  <a:cubicBezTo>
                    <a:pt x="1842" y="70"/>
                    <a:pt x="1700" y="0"/>
                    <a:pt x="15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2679900" y="4384175"/>
              <a:ext cx="38800" cy="31775"/>
            </a:xfrm>
            <a:custGeom>
              <a:avLst/>
              <a:gdLst/>
              <a:ahLst/>
              <a:cxnLst/>
              <a:rect l="l" t="t" r="r" b="b"/>
              <a:pathLst>
                <a:path w="1552" h="1271" extrusionOk="0">
                  <a:moveTo>
                    <a:pt x="728" y="1"/>
                  </a:moveTo>
                  <a:cubicBezTo>
                    <a:pt x="711" y="1"/>
                    <a:pt x="694" y="1"/>
                    <a:pt x="677" y="2"/>
                  </a:cubicBezTo>
                  <a:cubicBezTo>
                    <a:pt x="292" y="33"/>
                    <a:pt x="1" y="356"/>
                    <a:pt x="40" y="703"/>
                  </a:cubicBezTo>
                  <a:cubicBezTo>
                    <a:pt x="77" y="987"/>
                    <a:pt x="461" y="1271"/>
                    <a:pt x="816" y="1271"/>
                  </a:cubicBezTo>
                  <a:cubicBezTo>
                    <a:pt x="825" y="1271"/>
                    <a:pt x="834" y="1271"/>
                    <a:pt x="843" y="1270"/>
                  </a:cubicBezTo>
                  <a:cubicBezTo>
                    <a:pt x="1197" y="1261"/>
                    <a:pt x="1552" y="915"/>
                    <a:pt x="1527" y="609"/>
                  </a:cubicBezTo>
                  <a:cubicBezTo>
                    <a:pt x="1497" y="275"/>
                    <a:pt x="1127" y="1"/>
                    <a:pt x="7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549900" y="4792825"/>
              <a:ext cx="40175" cy="37250"/>
            </a:xfrm>
            <a:custGeom>
              <a:avLst/>
              <a:gdLst/>
              <a:ahLst/>
              <a:cxnLst/>
              <a:rect l="l" t="t" r="r" b="b"/>
              <a:pathLst>
                <a:path w="1607" h="1490" extrusionOk="0">
                  <a:moveTo>
                    <a:pt x="709" y="0"/>
                  </a:moveTo>
                  <a:cubicBezTo>
                    <a:pt x="622" y="70"/>
                    <a:pt x="537" y="165"/>
                    <a:pt x="442" y="220"/>
                  </a:cubicBezTo>
                  <a:cubicBezTo>
                    <a:pt x="102" y="418"/>
                    <a:pt x="0" y="701"/>
                    <a:pt x="159" y="1040"/>
                  </a:cubicBezTo>
                  <a:cubicBezTo>
                    <a:pt x="307" y="1359"/>
                    <a:pt x="567" y="1490"/>
                    <a:pt x="883" y="1490"/>
                  </a:cubicBezTo>
                  <a:cubicBezTo>
                    <a:pt x="934" y="1490"/>
                    <a:pt x="986" y="1486"/>
                    <a:pt x="1039" y="1480"/>
                  </a:cubicBezTo>
                  <a:cubicBezTo>
                    <a:pt x="1449" y="1418"/>
                    <a:pt x="1606" y="1142"/>
                    <a:pt x="1410" y="786"/>
                  </a:cubicBezTo>
                  <a:cubicBezTo>
                    <a:pt x="1236" y="473"/>
                    <a:pt x="1009" y="205"/>
                    <a:pt x="7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2869600" y="4186425"/>
              <a:ext cx="33725" cy="42675"/>
            </a:xfrm>
            <a:custGeom>
              <a:avLst/>
              <a:gdLst/>
              <a:ahLst/>
              <a:cxnLst/>
              <a:rect l="l" t="t" r="r" b="b"/>
              <a:pathLst>
                <a:path w="1349" h="1707" extrusionOk="0">
                  <a:moveTo>
                    <a:pt x="631" y="0"/>
                  </a:moveTo>
                  <a:cubicBezTo>
                    <a:pt x="605" y="0"/>
                    <a:pt x="578" y="3"/>
                    <a:pt x="553" y="7"/>
                  </a:cubicBezTo>
                  <a:cubicBezTo>
                    <a:pt x="190" y="63"/>
                    <a:pt x="1" y="362"/>
                    <a:pt x="143" y="747"/>
                  </a:cubicBezTo>
                  <a:cubicBezTo>
                    <a:pt x="230" y="991"/>
                    <a:pt x="411" y="1205"/>
                    <a:pt x="324" y="1496"/>
                  </a:cubicBezTo>
                  <a:cubicBezTo>
                    <a:pt x="309" y="1543"/>
                    <a:pt x="411" y="1652"/>
                    <a:pt x="483" y="1685"/>
                  </a:cubicBezTo>
                  <a:cubicBezTo>
                    <a:pt x="514" y="1700"/>
                    <a:pt x="544" y="1707"/>
                    <a:pt x="571" y="1707"/>
                  </a:cubicBezTo>
                  <a:cubicBezTo>
                    <a:pt x="668" y="1707"/>
                    <a:pt x="739" y="1622"/>
                    <a:pt x="757" y="1543"/>
                  </a:cubicBezTo>
                  <a:cubicBezTo>
                    <a:pt x="829" y="1299"/>
                    <a:pt x="931" y="1110"/>
                    <a:pt x="1159" y="976"/>
                  </a:cubicBezTo>
                  <a:cubicBezTo>
                    <a:pt x="1293" y="904"/>
                    <a:pt x="1348" y="755"/>
                    <a:pt x="1341" y="660"/>
                  </a:cubicBezTo>
                  <a:cubicBezTo>
                    <a:pt x="1304" y="297"/>
                    <a:pt x="951" y="0"/>
                    <a:pt x="6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3522100" y="4580375"/>
              <a:ext cx="55150" cy="33275"/>
            </a:xfrm>
            <a:custGeom>
              <a:avLst/>
              <a:gdLst/>
              <a:ahLst/>
              <a:cxnLst/>
              <a:rect l="l" t="t" r="r" b="b"/>
              <a:pathLst>
                <a:path w="2206" h="1331" extrusionOk="0">
                  <a:moveTo>
                    <a:pt x="1107" y="0"/>
                  </a:moveTo>
                  <a:cubicBezTo>
                    <a:pt x="946" y="0"/>
                    <a:pt x="788" y="148"/>
                    <a:pt x="473" y="444"/>
                  </a:cubicBezTo>
                  <a:cubicBezTo>
                    <a:pt x="316" y="640"/>
                    <a:pt x="70" y="774"/>
                    <a:pt x="0" y="1027"/>
                  </a:cubicBezTo>
                  <a:cubicBezTo>
                    <a:pt x="67" y="1125"/>
                    <a:pt x="141" y="1154"/>
                    <a:pt x="220" y="1154"/>
                  </a:cubicBezTo>
                  <a:cubicBezTo>
                    <a:pt x="334" y="1154"/>
                    <a:pt x="456" y="1094"/>
                    <a:pt x="570" y="1094"/>
                  </a:cubicBezTo>
                  <a:cubicBezTo>
                    <a:pt x="630" y="1094"/>
                    <a:pt x="687" y="1110"/>
                    <a:pt x="741" y="1160"/>
                  </a:cubicBezTo>
                  <a:cubicBezTo>
                    <a:pt x="877" y="1282"/>
                    <a:pt x="1006" y="1331"/>
                    <a:pt x="1131" y="1331"/>
                  </a:cubicBezTo>
                  <a:cubicBezTo>
                    <a:pt x="1353" y="1331"/>
                    <a:pt x="1560" y="1175"/>
                    <a:pt x="1756" y="1003"/>
                  </a:cubicBezTo>
                  <a:cubicBezTo>
                    <a:pt x="1930" y="988"/>
                    <a:pt x="2149" y="971"/>
                    <a:pt x="2173" y="759"/>
                  </a:cubicBezTo>
                  <a:cubicBezTo>
                    <a:pt x="2206" y="476"/>
                    <a:pt x="1952" y="468"/>
                    <a:pt x="1756" y="436"/>
                  </a:cubicBezTo>
                  <a:cubicBezTo>
                    <a:pt x="1430" y="146"/>
                    <a:pt x="1267" y="0"/>
                    <a:pt x="1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4542050" y="4551250"/>
              <a:ext cx="32100" cy="31600"/>
            </a:xfrm>
            <a:custGeom>
              <a:avLst/>
              <a:gdLst/>
              <a:ahLst/>
              <a:cxnLst/>
              <a:rect l="l" t="t" r="r" b="b"/>
              <a:pathLst>
                <a:path w="1284" h="1264" extrusionOk="0">
                  <a:moveTo>
                    <a:pt x="576" y="0"/>
                  </a:moveTo>
                  <a:cubicBezTo>
                    <a:pt x="560" y="0"/>
                    <a:pt x="544" y="1"/>
                    <a:pt x="528" y="2"/>
                  </a:cubicBezTo>
                  <a:cubicBezTo>
                    <a:pt x="180" y="35"/>
                    <a:pt x="0" y="293"/>
                    <a:pt x="38" y="703"/>
                  </a:cubicBezTo>
                  <a:cubicBezTo>
                    <a:pt x="76" y="1075"/>
                    <a:pt x="283" y="1264"/>
                    <a:pt x="649" y="1264"/>
                  </a:cubicBezTo>
                  <a:cubicBezTo>
                    <a:pt x="663" y="1264"/>
                    <a:pt x="677" y="1263"/>
                    <a:pt x="692" y="1263"/>
                  </a:cubicBezTo>
                  <a:cubicBezTo>
                    <a:pt x="1015" y="1248"/>
                    <a:pt x="1283" y="947"/>
                    <a:pt x="1266" y="617"/>
                  </a:cubicBezTo>
                  <a:cubicBezTo>
                    <a:pt x="1252" y="294"/>
                    <a:pt x="914"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4282625" y="4769000"/>
              <a:ext cx="26375" cy="38350"/>
            </a:xfrm>
            <a:custGeom>
              <a:avLst/>
              <a:gdLst/>
              <a:ahLst/>
              <a:cxnLst/>
              <a:rect l="l" t="t" r="r" b="b"/>
              <a:pathLst>
                <a:path w="1055" h="1534" extrusionOk="0">
                  <a:moveTo>
                    <a:pt x="511" y="0"/>
                  </a:moveTo>
                  <a:cubicBezTo>
                    <a:pt x="228" y="0"/>
                    <a:pt x="8" y="222"/>
                    <a:pt x="8" y="481"/>
                  </a:cubicBezTo>
                  <a:cubicBezTo>
                    <a:pt x="0" y="795"/>
                    <a:pt x="110" y="1110"/>
                    <a:pt x="204" y="1418"/>
                  </a:cubicBezTo>
                  <a:cubicBezTo>
                    <a:pt x="229" y="1495"/>
                    <a:pt x="316" y="1534"/>
                    <a:pt x="392" y="1534"/>
                  </a:cubicBezTo>
                  <a:cubicBezTo>
                    <a:pt x="439" y="1534"/>
                    <a:pt x="483" y="1519"/>
                    <a:pt x="505" y="1488"/>
                  </a:cubicBezTo>
                  <a:cubicBezTo>
                    <a:pt x="724" y="1190"/>
                    <a:pt x="898" y="851"/>
                    <a:pt x="1040" y="606"/>
                  </a:cubicBezTo>
                  <a:cubicBezTo>
                    <a:pt x="1055" y="166"/>
                    <a:pt x="826" y="9"/>
                    <a:pt x="543" y="1"/>
                  </a:cubicBezTo>
                  <a:cubicBezTo>
                    <a:pt x="532" y="1"/>
                    <a:pt x="522" y="0"/>
                    <a:pt x="5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4254650" y="4808000"/>
              <a:ext cx="29750" cy="29600"/>
            </a:xfrm>
            <a:custGeom>
              <a:avLst/>
              <a:gdLst/>
              <a:ahLst/>
              <a:cxnLst/>
              <a:rect l="l" t="t" r="r" b="b"/>
              <a:pathLst>
                <a:path w="1190" h="1184" extrusionOk="0">
                  <a:moveTo>
                    <a:pt x="563" y="0"/>
                  </a:moveTo>
                  <a:cubicBezTo>
                    <a:pt x="531" y="0"/>
                    <a:pt x="499" y="3"/>
                    <a:pt x="466" y="8"/>
                  </a:cubicBezTo>
                  <a:cubicBezTo>
                    <a:pt x="150" y="55"/>
                    <a:pt x="1" y="251"/>
                    <a:pt x="8" y="567"/>
                  </a:cubicBezTo>
                  <a:cubicBezTo>
                    <a:pt x="24" y="884"/>
                    <a:pt x="292" y="1183"/>
                    <a:pt x="552" y="1183"/>
                  </a:cubicBezTo>
                  <a:cubicBezTo>
                    <a:pt x="581" y="1183"/>
                    <a:pt x="611" y="1180"/>
                    <a:pt x="639" y="1171"/>
                  </a:cubicBezTo>
                  <a:cubicBezTo>
                    <a:pt x="891" y="1102"/>
                    <a:pt x="1189" y="1039"/>
                    <a:pt x="1134" y="472"/>
                  </a:cubicBezTo>
                  <a:cubicBezTo>
                    <a:pt x="1121" y="242"/>
                    <a:pt x="884"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2946600" y="4653450"/>
              <a:ext cx="68300" cy="50900"/>
            </a:xfrm>
            <a:custGeom>
              <a:avLst/>
              <a:gdLst/>
              <a:ahLst/>
              <a:cxnLst/>
              <a:rect l="l" t="t" r="r" b="b"/>
              <a:pathLst>
                <a:path w="2732" h="2036" extrusionOk="0">
                  <a:moveTo>
                    <a:pt x="918" y="1"/>
                  </a:moveTo>
                  <a:cubicBezTo>
                    <a:pt x="623" y="1"/>
                    <a:pt x="498" y="284"/>
                    <a:pt x="426" y="929"/>
                  </a:cubicBezTo>
                  <a:cubicBezTo>
                    <a:pt x="379" y="939"/>
                    <a:pt x="322" y="954"/>
                    <a:pt x="275" y="961"/>
                  </a:cubicBezTo>
                  <a:cubicBezTo>
                    <a:pt x="1" y="1128"/>
                    <a:pt x="16" y="1307"/>
                    <a:pt x="252" y="1488"/>
                  </a:cubicBezTo>
                  <a:cubicBezTo>
                    <a:pt x="282" y="1494"/>
                    <a:pt x="312" y="1497"/>
                    <a:pt x="339" y="1497"/>
                  </a:cubicBezTo>
                  <a:cubicBezTo>
                    <a:pt x="462" y="1497"/>
                    <a:pt x="559" y="1440"/>
                    <a:pt x="630" y="1324"/>
                  </a:cubicBezTo>
                  <a:cubicBezTo>
                    <a:pt x="747" y="1339"/>
                    <a:pt x="859" y="1354"/>
                    <a:pt x="921" y="1481"/>
                  </a:cubicBezTo>
                  <a:cubicBezTo>
                    <a:pt x="1121" y="1866"/>
                    <a:pt x="1208" y="2035"/>
                    <a:pt x="1356" y="2035"/>
                  </a:cubicBezTo>
                  <a:cubicBezTo>
                    <a:pt x="1472" y="2035"/>
                    <a:pt x="1625" y="1932"/>
                    <a:pt x="1898" y="1749"/>
                  </a:cubicBezTo>
                  <a:cubicBezTo>
                    <a:pt x="2015" y="1670"/>
                    <a:pt x="2134" y="1583"/>
                    <a:pt x="2251" y="1496"/>
                  </a:cubicBezTo>
                  <a:cubicBezTo>
                    <a:pt x="2731" y="1394"/>
                    <a:pt x="2614" y="1024"/>
                    <a:pt x="2589" y="718"/>
                  </a:cubicBezTo>
                  <a:cubicBezTo>
                    <a:pt x="2567" y="410"/>
                    <a:pt x="2363" y="253"/>
                    <a:pt x="2055" y="230"/>
                  </a:cubicBezTo>
                  <a:cubicBezTo>
                    <a:pt x="1873" y="221"/>
                    <a:pt x="1701" y="221"/>
                    <a:pt x="1520" y="213"/>
                  </a:cubicBezTo>
                  <a:cubicBezTo>
                    <a:pt x="1264" y="75"/>
                    <a:pt x="1069" y="1"/>
                    <a:pt x="9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600425" y="4623575"/>
              <a:ext cx="35625" cy="30675"/>
            </a:xfrm>
            <a:custGeom>
              <a:avLst/>
              <a:gdLst/>
              <a:ahLst/>
              <a:cxnLst/>
              <a:rect l="l" t="t" r="r" b="b"/>
              <a:pathLst>
                <a:path w="1425" h="1227" extrusionOk="0">
                  <a:moveTo>
                    <a:pt x="663" y="0"/>
                  </a:moveTo>
                  <a:cubicBezTo>
                    <a:pt x="534" y="0"/>
                    <a:pt x="418" y="69"/>
                    <a:pt x="331" y="197"/>
                  </a:cubicBezTo>
                  <a:cubicBezTo>
                    <a:pt x="214" y="354"/>
                    <a:pt x="0" y="630"/>
                    <a:pt x="150" y="732"/>
                  </a:cubicBezTo>
                  <a:cubicBezTo>
                    <a:pt x="425" y="921"/>
                    <a:pt x="756" y="1047"/>
                    <a:pt x="985" y="1227"/>
                  </a:cubicBezTo>
                  <a:cubicBezTo>
                    <a:pt x="1221" y="1212"/>
                    <a:pt x="1425" y="1062"/>
                    <a:pt x="1370" y="983"/>
                  </a:cubicBezTo>
                  <a:cubicBezTo>
                    <a:pt x="1181" y="692"/>
                    <a:pt x="1221" y="267"/>
                    <a:pt x="883" y="63"/>
                  </a:cubicBezTo>
                  <a:cubicBezTo>
                    <a:pt x="807" y="21"/>
                    <a:pt x="733" y="0"/>
                    <a:pt x="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1525" y="4706675"/>
              <a:ext cx="38800" cy="34050"/>
            </a:xfrm>
            <a:custGeom>
              <a:avLst/>
              <a:gdLst/>
              <a:ahLst/>
              <a:cxnLst/>
              <a:rect l="l" t="t" r="r" b="b"/>
              <a:pathLst>
                <a:path w="1552" h="1362" extrusionOk="0">
                  <a:moveTo>
                    <a:pt x="686" y="0"/>
                  </a:moveTo>
                  <a:cubicBezTo>
                    <a:pt x="522" y="0"/>
                    <a:pt x="375" y="84"/>
                    <a:pt x="244" y="234"/>
                  </a:cubicBezTo>
                  <a:cubicBezTo>
                    <a:pt x="0" y="903"/>
                    <a:pt x="55" y="1194"/>
                    <a:pt x="465" y="1321"/>
                  </a:cubicBezTo>
                  <a:cubicBezTo>
                    <a:pt x="551" y="1348"/>
                    <a:pt x="637" y="1361"/>
                    <a:pt x="719" y="1361"/>
                  </a:cubicBezTo>
                  <a:cubicBezTo>
                    <a:pt x="993" y="1361"/>
                    <a:pt x="1235" y="1216"/>
                    <a:pt x="1355" y="950"/>
                  </a:cubicBezTo>
                  <a:cubicBezTo>
                    <a:pt x="1552" y="540"/>
                    <a:pt x="1489" y="210"/>
                    <a:pt x="985" y="85"/>
                  </a:cubicBezTo>
                  <a:cubicBezTo>
                    <a:pt x="879" y="27"/>
                    <a:pt x="780" y="0"/>
                    <a:pt x="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4115325" y="4794075"/>
              <a:ext cx="29950" cy="26325"/>
            </a:xfrm>
            <a:custGeom>
              <a:avLst/>
              <a:gdLst/>
              <a:ahLst/>
              <a:cxnLst/>
              <a:rect l="l" t="t" r="r" b="b"/>
              <a:pathLst>
                <a:path w="1198" h="1053" extrusionOk="0">
                  <a:moveTo>
                    <a:pt x="518" y="1"/>
                  </a:moveTo>
                  <a:cubicBezTo>
                    <a:pt x="301" y="1"/>
                    <a:pt x="111" y="87"/>
                    <a:pt x="55" y="343"/>
                  </a:cubicBezTo>
                  <a:cubicBezTo>
                    <a:pt x="0" y="617"/>
                    <a:pt x="332" y="1052"/>
                    <a:pt x="599" y="1052"/>
                  </a:cubicBezTo>
                  <a:cubicBezTo>
                    <a:pt x="602" y="1052"/>
                    <a:pt x="604" y="1052"/>
                    <a:pt x="606" y="1052"/>
                  </a:cubicBezTo>
                  <a:cubicBezTo>
                    <a:pt x="905" y="1044"/>
                    <a:pt x="1086" y="856"/>
                    <a:pt x="1198" y="580"/>
                  </a:cubicBezTo>
                  <a:cubicBezTo>
                    <a:pt x="1126" y="257"/>
                    <a:pt x="937" y="45"/>
                    <a:pt x="606" y="5"/>
                  </a:cubicBezTo>
                  <a:cubicBezTo>
                    <a:pt x="576" y="2"/>
                    <a:pt x="547" y="1"/>
                    <a:pt x="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924175" y="4830575"/>
              <a:ext cx="32350" cy="24475"/>
            </a:xfrm>
            <a:custGeom>
              <a:avLst/>
              <a:gdLst/>
              <a:ahLst/>
              <a:cxnLst/>
              <a:rect l="l" t="t" r="r" b="b"/>
              <a:pathLst>
                <a:path w="1294" h="979" extrusionOk="0">
                  <a:moveTo>
                    <a:pt x="535" y="0"/>
                  </a:moveTo>
                  <a:cubicBezTo>
                    <a:pt x="457" y="0"/>
                    <a:pt x="376" y="26"/>
                    <a:pt x="301" y="72"/>
                  </a:cubicBezTo>
                  <a:cubicBezTo>
                    <a:pt x="112" y="191"/>
                    <a:pt x="1" y="380"/>
                    <a:pt x="10" y="599"/>
                  </a:cubicBezTo>
                  <a:cubicBezTo>
                    <a:pt x="17" y="784"/>
                    <a:pt x="165" y="874"/>
                    <a:pt x="322" y="874"/>
                  </a:cubicBezTo>
                  <a:cubicBezTo>
                    <a:pt x="347" y="874"/>
                    <a:pt x="371" y="872"/>
                    <a:pt x="396" y="867"/>
                  </a:cubicBezTo>
                  <a:cubicBezTo>
                    <a:pt x="418" y="864"/>
                    <a:pt x="440" y="863"/>
                    <a:pt x="463" y="863"/>
                  </a:cubicBezTo>
                  <a:cubicBezTo>
                    <a:pt x="666" y="863"/>
                    <a:pt x="861" y="979"/>
                    <a:pt x="1082" y="979"/>
                  </a:cubicBezTo>
                  <a:cubicBezTo>
                    <a:pt x="1150" y="979"/>
                    <a:pt x="1220" y="968"/>
                    <a:pt x="1293" y="939"/>
                  </a:cubicBezTo>
                  <a:cubicBezTo>
                    <a:pt x="1199" y="609"/>
                    <a:pt x="993" y="355"/>
                    <a:pt x="789" y="119"/>
                  </a:cubicBezTo>
                  <a:cubicBezTo>
                    <a:pt x="719" y="37"/>
                    <a:pt x="629" y="0"/>
                    <a:pt x="5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106800" y="4695175"/>
              <a:ext cx="26575" cy="22350"/>
            </a:xfrm>
            <a:custGeom>
              <a:avLst/>
              <a:gdLst/>
              <a:ahLst/>
              <a:cxnLst/>
              <a:rect l="l" t="t" r="r" b="b"/>
              <a:pathLst>
                <a:path w="1063" h="894" extrusionOk="0">
                  <a:moveTo>
                    <a:pt x="555" y="0"/>
                  </a:moveTo>
                  <a:cubicBezTo>
                    <a:pt x="538" y="0"/>
                    <a:pt x="522" y="0"/>
                    <a:pt x="505" y="1"/>
                  </a:cubicBezTo>
                  <a:cubicBezTo>
                    <a:pt x="283" y="16"/>
                    <a:pt x="17" y="103"/>
                    <a:pt x="8" y="441"/>
                  </a:cubicBezTo>
                  <a:cubicBezTo>
                    <a:pt x="1" y="743"/>
                    <a:pt x="200" y="893"/>
                    <a:pt x="483" y="893"/>
                  </a:cubicBezTo>
                  <a:cubicBezTo>
                    <a:pt x="503" y="893"/>
                    <a:pt x="523" y="892"/>
                    <a:pt x="544" y="891"/>
                  </a:cubicBezTo>
                  <a:cubicBezTo>
                    <a:pt x="858" y="876"/>
                    <a:pt x="1032" y="694"/>
                    <a:pt x="1047" y="379"/>
                  </a:cubicBezTo>
                  <a:cubicBezTo>
                    <a:pt x="1063" y="72"/>
                    <a:pt x="86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844875" y="4691000"/>
              <a:ext cx="25625" cy="23925"/>
            </a:xfrm>
            <a:custGeom>
              <a:avLst/>
              <a:gdLst/>
              <a:ahLst/>
              <a:cxnLst/>
              <a:rect l="l" t="t" r="r" b="b"/>
              <a:pathLst>
                <a:path w="1025" h="957" extrusionOk="0">
                  <a:moveTo>
                    <a:pt x="555" y="1"/>
                  </a:moveTo>
                  <a:cubicBezTo>
                    <a:pt x="537" y="1"/>
                    <a:pt x="517" y="2"/>
                    <a:pt x="497" y="3"/>
                  </a:cubicBezTo>
                  <a:cubicBezTo>
                    <a:pt x="182" y="26"/>
                    <a:pt x="8" y="208"/>
                    <a:pt x="0" y="523"/>
                  </a:cubicBezTo>
                  <a:cubicBezTo>
                    <a:pt x="0" y="808"/>
                    <a:pt x="188" y="957"/>
                    <a:pt x="430" y="957"/>
                  </a:cubicBezTo>
                  <a:cubicBezTo>
                    <a:pt x="441" y="957"/>
                    <a:pt x="453" y="956"/>
                    <a:pt x="465" y="956"/>
                  </a:cubicBezTo>
                  <a:cubicBezTo>
                    <a:pt x="741" y="948"/>
                    <a:pt x="985" y="822"/>
                    <a:pt x="1025" y="491"/>
                  </a:cubicBezTo>
                  <a:cubicBezTo>
                    <a:pt x="950" y="238"/>
                    <a:pt x="855" y="1"/>
                    <a:pt x="5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070175" y="4528850"/>
              <a:ext cx="26425" cy="22125"/>
            </a:xfrm>
            <a:custGeom>
              <a:avLst/>
              <a:gdLst/>
              <a:ahLst/>
              <a:cxnLst/>
              <a:rect l="l" t="t" r="r" b="b"/>
              <a:pathLst>
                <a:path w="1057" h="885" extrusionOk="0">
                  <a:moveTo>
                    <a:pt x="569" y="1"/>
                  </a:moveTo>
                  <a:cubicBezTo>
                    <a:pt x="531" y="1"/>
                    <a:pt x="491" y="3"/>
                    <a:pt x="450" y="9"/>
                  </a:cubicBezTo>
                  <a:cubicBezTo>
                    <a:pt x="182" y="41"/>
                    <a:pt x="1" y="207"/>
                    <a:pt x="40" y="490"/>
                  </a:cubicBezTo>
                  <a:cubicBezTo>
                    <a:pt x="74" y="779"/>
                    <a:pt x="268" y="885"/>
                    <a:pt x="506" y="885"/>
                  </a:cubicBezTo>
                  <a:cubicBezTo>
                    <a:pt x="547" y="885"/>
                    <a:pt x="589" y="882"/>
                    <a:pt x="632" y="876"/>
                  </a:cubicBezTo>
                  <a:cubicBezTo>
                    <a:pt x="906" y="844"/>
                    <a:pt x="1057" y="679"/>
                    <a:pt x="1057" y="386"/>
                  </a:cubicBezTo>
                  <a:cubicBezTo>
                    <a:pt x="995" y="109"/>
                    <a:pt x="810" y="1"/>
                    <a:pt x="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461075" y="4686675"/>
              <a:ext cx="25425" cy="24875"/>
            </a:xfrm>
            <a:custGeom>
              <a:avLst/>
              <a:gdLst/>
              <a:ahLst/>
              <a:cxnLst/>
              <a:rect l="l" t="t" r="r" b="b"/>
              <a:pathLst>
                <a:path w="1017" h="995" extrusionOk="0">
                  <a:moveTo>
                    <a:pt x="446" y="0"/>
                  </a:moveTo>
                  <a:cubicBezTo>
                    <a:pt x="188" y="0"/>
                    <a:pt x="54" y="176"/>
                    <a:pt x="32" y="428"/>
                  </a:cubicBezTo>
                  <a:cubicBezTo>
                    <a:pt x="0" y="751"/>
                    <a:pt x="206" y="940"/>
                    <a:pt x="490" y="987"/>
                  </a:cubicBezTo>
                  <a:cubicBezTo>
                    <a:pt x="520" y="992"/>
                    <a:pt x="548" y="994"/>
                    <a:pt x="574" y="994"/>
                  </a:cubicBezTo>
                  <a:cubicBezTo>
                    <a:pt x="846" y="994"/>
                    <a:pt x="938" y="748"/>
                    <a:pt x="1017" y="490"/>
                  </a:cubicBezTo>
                  <a:cubicBezTo>
                    <a:pt x="977" y="192"/>
                    <a:pt x="788" y="25"/>
                    <a:pt x="497" y="3"/>
                  </a:cubicBezTo>
                  <a:cubicBezTo>
                    <a:pt x="480" y="1"/>
                    <a:pt x="462" y="0"/>
                    <a:pt x="4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876200" y="4686900"/>
              <a:ext cx="22275" cy="25475"/>
            </a:xfrm>
            <a:custGeom>
              <a:avLst/>
              <a:gdLst/>
              <a:ahLst/>
              <a:cxnLst/>
              <a:rect l="l" t="t" r="r" b="b"/>
              <a:pathLst>
                <a:path w="891" h="1019" extrusionOk="0">
                  <a:moveTo>
                    <a:pt x="441" y="0"/>
                  </a:moveTo>
                  <a:cubicBezTo>
                    <a:pt x="178" y="0"/>
                    <a:pt x="39" y="185"/>
                    <a:pt x="23" y="441"/>
                  </a:cubicBezTo>
                  <a:cubicBezTo>
                    <a:pt x="0" y="734"/>
                    <a:pt x="87" y="1001"/>
                    <a:pt x="418" y="1018"/>
                  </a:cubicBezTo>
                  <a:cubicBezTo>
                    <a:pt x="426" y="1018"/>
                    <a:pt x="433" y="1018"/>
                    <a:pt x="441" y="1018"/>
                  </a:cubicBezTo>
                  <a:cubicBezTo>
                    <a:pt x="765" y="1018"/>
                    <a:pt x="805" y="705"/>
                    <a:pt x="890" y="481"/>
                  </a:cubicBezTo>
                  <a:cubicBezTo>
                    <a:pt x="890" y="183"/>
                    <a:pt x="748" y="9"/>
                    <a:pt x="473" y="1"/>
                  </a:cubicBezTo>
                  <a:cubicBezTo>
                    <a:pt x="462" y="1"/>
                    <a:pt x="451" y="0"/>
                    <a:pt x="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967350" y="4841800"/>
              <a:ext cx="26525" cy="22950"/>
            </a:xfrm>
            <a:custGeom>
              <a:avLst/>
              <a:gdLst/>
              <a:ahLst/>
              <a:cxnLst/>
              <a:rect l="l" t="t" r="r" b="b"/>
              <a:pathLst>
                <a:path w="1061" h="918" extrusionOk="0">
                  <a:moveTo>
                    <a:pt x="613" y="1"/>
                  </a:moveTo>
                  <a:cubicBezTo>
                    <a:pt x="352" y="8"/>
                    <a:pt x="61" y="95"/>
                    <a:pt x="22" y="434"/>
                  </a:cubicBezTo>
                  <a:cubicBezTo>
                    <a:pt x="0" y="630"/>
                    <a:pt x="393" y="917"/>
                    <a:pt x="655" y="917"/>
                  </a:cubicBezTo>
                  <a:cubicBezTo>
                    <a:pt x="668" y="917"/>
                    <a:pt x="680" y="917"/>
                    <a:pt x="692" y="915"/>
                  </a:cubicBezTo>
                  <a:cubicBezTo>
                    <a:pt x="944" y="883"/>
                    <a:pt x="1023" y="694"/>
                    <a:pt x="1046" y="498"/>
                  </a:cubicBezTo>
                  <a:cubicBezTo>
                    <a:pt x="1061" y="167"/>
                    <a:pt x="864" y="1"/>
                    <a:pt x="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786450" y="4857975"/>
              <a:ext cx="25000" cy="24750"/>
            </a:xfrm>
            <a:custGeom>
              <a:avLst/>
              <a:gdLst/>
              <a:ahLst/>
              <a:cxnLst/>
              <a:rect l="l" t="t" r="r" b="b"/>
              <a:pathLst>
                <a:path w="1000" h="990" extrusionOk="0">
                  <a:moveTo>
                    <a:pt x="527" y="0"/>
                  </a:moveTo>
                  <a:cubicBezTo>
                    <a:pt x="259" y="79"/>
                    <a:pt x="15" y="174"/>
                    <a:pt x="8" y="512"/>
                  </a:cubicBezTo>
                  <a:cubicBezTo>
                    <a:pt x="0" y="818"/>
                    <a:pt x="219" y="952"/>
                    <a:pt x="455" y="984"/>
                  </a:cubicBezTo>
                  <a:cubicBezTo>
                    <a:pt x="481" y="988"/>
                    <a:pt x="506" y="990"/>
                    <a:pt x="529" y="990"/>
                  </a:cubicBezTo>
                  <a:cubicBezTo>
                    <a:pt x="815" y="990"/>
                    <a:pt x="930" y="735"/>
                    <a:pt x="960" y="480"/>
                  </a:cubicBezTo>
                  <a:cubicBezTo>
                    <a:pt x="1000" y="197"/>
                    <a:pt x="779" y="70"/>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747850" y="4916200"/>
              <a:ext cx="61250" cy="67325"/>
            </a:xfrm>
            <a:custGeom>
              <a:avLst/>
              <a:gdLst/>
              <a:ahLst/>
              <a:cxnLst/>
              <a:rect l="l" t="t" r="r" b="b"/>
              <a:pathLst>
                <a:path w="2450" h="2693" extrusionOk="0">
                  <a:moveTo>
                    <a:pt x="1999" y="1"/>
                  </a:moveTo>
                  <a:cubicBezTo>
                    <a:pt x="1773" y="1"/>
                    <a:pt x="1622" y="127"/>
                    <a:pt x="1567" y="348"/>
                  </a:cubicBezTo>
                  <a:cubicBezTo>
                    <a:pt x="1537" y="458"/>
                    <a:pt x="1544" y="585"/>
                    <a:pt x="1537" y="694"/>
                  </a:cubicBezTo>
                  <a:lnTo>
                    <a:pt x="1363" y="694"/>
                  </a:lnTo>
                  <a:cubicBezTo>
                    <a:pt x="1135" y="588"/>
                    <a:pt x="982" y="527"/>
                    <a:pt x="867" y="527"/>
                  </a:cubicBezTo>
                  <a:cubicBezTo>
                    <a:pt x="683" y="527"/>
                    <a:pt x="595" y="681"/>
                    <a:pt x="450" y="1048"/>
                  </a:cubicBezTo>
                  <a:cubicBezTo>
                    <a:pt x="244" y="1246"/>
                    <a:pt x="197" y="1520"/>
                    <a:pt x="127" y="1773"/>
                  </a:cubicBezTo>
                  <a:cubicBezTo>
                    <a:pt x="0" y="2229"/>
                    <a:pt x="150" y="2544"/>
                    <a:pt x="488" y="2654"/>
                  </a:cubicBezTo>
                  <a:cubicBezTo>
                    <a:pt x="569" y="2680"/>
                    <a:pt x="653" y="2693"/>
                    <a:pt x="736" y="2693"/>
                  </a:cubicBezTo>
                  <a:cubicBezTo>
                    <a:pt x="1071" y="2693"/>
                    <a:pt x="1395" y="2484"/>
                    <a:pt x="1497" y="2143"/>
                  </a:cubicBezTo>
                  <a:cubicBezTo>
                    <a:pt x="1559" y="1922"/>
                    <a:pt x="1537" y="1671"/>
                    <a:pt x="1552" y="1435"/>
                  </a:cubicBezTo>
                  <a:cubicBezTo>
                    <a:pt x="1716" y="1167"/>
                    <a:pt x="1850" y="898"/>
                    <a:pt x="2173" y="757"/>
                  </a:cubicBezTo>
                  <a:cubicBezTo>
                    <a:pt x="2330" y="694"/>
                    <a:pt x="2449" y="458"/>
                    <a:pt x="2347" y="229"/>
                  </a:cubicBezTo>
                  <a:cubicBezTo>
                    <a:pt x="2283" y="88"/>
                    <a:pt x="2158" y="1"/>
                    <a:pt x="19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132775" y="4641725"/>
              <a:ext cx="27175" cy="21225"/>
            </a:xfrm>
            <a:custGeom>
              <a:avLst/>
              <a:gdLst/>
              <a:ahLst/>
              <a:cxnLst/>
              <a:rect l="l" t="t" r="r" b="b"/>
              <a:pathLst>
                <a:path w="1087" h="849" extrusionOk="0">
                  <a:moveTo>
                    <a:pt x="609" y="1"/>
                  </a:moveTo>
                  <a:cubicBezTo>
                    <a:pt x="353" y="1"/>
                    <a:pt x="121" y="123"/>
                    <a:pt x="72" y="376"/>
                  </a:cubicBezTo>
                  <a:cubicBezTo>
                    <a:pt x="0" y="737"/>
                    <a:pt x="363" y="754"/>
                    <a:pt x="584" y="848"/>
                  </a:cubicBezTo>
                  <a:cubicBezTo>
                    <a:pt x="890" y="848"/>
                    <a:pt x="1064" y="707"/>
                    <a:pt x="1072" y="431"/>
                  </a:cubicBezTo>
                  <a:cubicBezTo>
                    <a:pt x="1087" y="195"/>
                    <a:pt x="937" y="21"/>
                    <a:pt x="701" y="6"/>
                  </a:cubicBezTo>
                  <a:cubicBezTo>
                    <a:pt x="671" y="2"/>
                    <a:pt x="640" y="1"/>
                    <a:pt x="6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4042100" y="4794550"/>
              <a:ext cx="26975" cy="21800"/>
            </a:xfrm>
            <a:custGeom>
              <a:avLst/>
              <a:gdLst/>
              <a:ahLst/>
              <a:cxnLst/>
              <a:rect l="l" t="t" r="r" b="b"/>
              <a:pathLst>
                <a:path w="1079" h="872" extrusionOk="0">
                  <a:moveTo>
                    <a:pt x="315" y="1"/>
                  </a:moveTo>
                  <a:cubicBezTo>
                    <a:pt x="208" y="1"/>
                    <a:pt x="110" y="67"/>
                    <a:pt x="64" y="215"/>
                  </a:cubicBezTo>
                  <a:cubicBezTo>
                    <a:pt x="0" y="434"/>
                    <a:pt x="64" y="632"/>
                    <a:pt x="236" y="774"/>
                  </a:cubicBezTo>
                  <a:cubicBezTo>
                    <a:pt x="318" y="838"/>
                    <a:pt x="405" y="872"/>
                    <a:pt x="492" y="872"/>
                  </a:cubicBezTo>
                  <a:cubicBezTo>
                    <a:pt x="574" y="872"/>
                    <a:pt x="656" y="842"/>
                    <a:pt x="733" y="782"/>
                  </a:cubicBezTo>
                  <a:cubicBezTo>
                    <a:pt x="915" y="623"/>
                    <a:pt x="1032" y="419"/>
                    <a:pt x="1079" y="183"/>
                  </a:cubicBezTo>
                  <a:cubicBezTo>
                    <a:pt x="1005" y="109"/>
                    <a:pt x="922" y="95"/>
                    <a:pt x="835" y="95"/>
                  </a:cubicBezTo>
                  <a:cubicBezTo>
                    <a:pt x="784" y="95"/>
                    <a:pt x="732" y="100"/>
                    <a:pt x="681" y="100"/>
                  </a:cubicBezTo>
                  <a:cubicBezTo>
                    <a:pt x="615" y="100"/>
                    <a:pt x="550" y="92"/>
                    <a:pt x="489" y="56"/>
                  </a:cubicBezTo>
                  <a:cubicBezTo>
                    <a:pt x="434" y="20"/>
                    <a:pt x="373" y="1"/>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070425" y="4489050"/>
              <a:ext cx="22225" cy="24300"/>
            </a:xfrm>
            <a:custGeom>
              <a:avLst/>
              <a:gdLst/>
              <a:ahLst/>
              <a:cxnLst/>
              <a:rect l="l" t="t" r="r" b="b"/>
              <a:pathLst>
                <a:path w="889" h="972" extrusionOk="0">
                  <a:moveTo>
                    <a:pt x="384" y="0"/>
                  </a:moveTo>
                  <a:cubicBezTo>
                    <a:pt x="148" y="0"/>
                    <a:pt x="0" y="189"/>
                    <a:pt x="23" y="452"/>
                  </a:cubicBezTo>
                  <a:cubicBezTo>
                    <a:pt x="63" y="822"/>
                    <a:pt x="386" y="901"/>
                    <a:pt x="660" y="964"/>
                  </a:cubicBezTo>
                  <a:cubicBezTo>
                    <a:pt x="680" y="969"/>
                    <a:pt x="699" y="972"/>
                    <a:pt x="716" y="972"/>
                  </a:cubicBezTo>
                  <a:cubicBezTo>
                    <a:pt x="851" y="972"/>
                    <a:pt x="888" y="815"/>
                    <a:pt x="888" y="641"/>
                  </a:cubicBezTo>
                  <a:cubicBezTo>
                    <a:pt x="833" y="389"/>
                    <a:pt x="801" y="42"/>
                    <a:pt x="440" y="4"/>
                  </a:cubicBezTo>
                  <a:cubicBezTo>
                    <a:pt x="421" y="2"/>
                    <a:pt x="402"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4430250" y="4814625"/>
              <a:ext cx="30900" cy="41300"/>
            </a:xfrm>
            <a:custGeom>
              <a:avLst/>
              <a:gdLst/>
              <a:ahLst/>
              <a:cxnLst/>
              <a:rect l="l" t="t" r="r" b="b"/>
              <a:pathLst>
                <a:path w="1236" h="1652" extrusionOk="0">
                  <a:moveTo>
                    <a:pt x="610" y="1"/>
                  </a:moveTo>
                  <a:cubicBezTo>
                    <a:pt x="513" y="1"/>
                    <a:pt x="420" y="49"/>
                    <a:pt x="346" y="128"/>
                  </a:cubicBezTo>
                  <a:cubicBezTo>
                    <a:pt x="127" y="349"/>
                    <a:pt x="117" y="585"/>
                    <a:pt x="363" y="804"/>
                  </a:cubicBezTo>
                  <a:cubicBezTo>
                    <a:pt x="299" y="899"/>
                    <a:pt x="236" y="1001"/>
                    <a:pt x="164" y="1095"/>
                  </a:cubicBezTo>
                  <a:cubicBezTo>
                    <a:pt x="0" y="1301"/>
                    <a:pt x="0" y="1498"/>
                    <a:pt x="244" y="1615"/>
                  </a:cubicBezTo>
                  <a:cubicBezTo>
                    <a:pt x="300" y="1641"/>
                    <a:pt x="353" y="1652"/>
                    <a:pt x="401" y="1652"/>
                  </a:cubicBezTo>
                  <a:cubicBezTo>
                    <a:pt x="578" y="1652"/>
                    <a:pt x="692" y="1499"/>
                    <a:pt x="661" y="1332"/>
                  </a:cubicBezTo>
                  <a:cubicBezTo>
                    <a:pt x="614" y="1048"/>
                    <a:pt x="811" y="971"/>
                    <a:pt x="913" y="812"/>
                  </a:cubicBezTo>
                  <a:cubicBezTo>
                    <a:pt x="1236" y="521"/>
                    <a:pt x="1054" y="292"/>
                    <a:pt x="818" y="81"/>
                  </a:cubicBezTo>
                  <a:cubicBezTo>
                    <a:pt x="750" y="25"/>
                    <a:pt x="679" y="1"/>
                    <a:pt x="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54400" y="4614375"/>
              <a:ext cx="43500" cy="21975"/>
            </a:xfrm>
            <a:custGeom>
              <a:avLst/>
              <a:gdLst/>
              <a:ahLst/>
              <a:cxnLst/>
              <a:rect l="l" t="t" r="r" b="b"/>
              <a:pathLst>
                <a:path w="1740" h="879" extrusionOk="0">
                  <a:moveTo>
                    <a:pt x="1323" y="0"/>
                  </a:moveTo>
                  <a:cubicBezTo>
                    <a:pt x="1277" y="0"/>
                    <a:pt x="1230" y="7"/>
                    <a:pt x="1182" y="21"/>
                  </a:cubicBezTo>
                  <a:cubicBezTo>
                    <a:pt x="921" y="93"/>
                    <a:pt x="772" y="366"/>
                    <a:pt x="481" y="376"/>
                  </a:cubicBezTo>
                  <a:cubicBezTo>
                    <a:pt x="71" y="423"/>
                    <a:pt x="1" y="588"/>
                    <a:pt x="307" y="879"/>
                  </a:cubicBezTo>
                  <a:cubicBezTo>
                    <a:pt x="362" y="824"/>
                    <a:pt x="426" y="769"/>
                    <a:pt x="488" y="714"/>
                  </a:cubicBezTo>
                  <a:lnTo>
                    <a:pt x="488" y="714"/>
                  </a:lnTo>
                  <a:cubicBezTo>
                    <a:pt x="426" y="769"/>
                    <a:pt x="369" y="824"/>
                    <a:pt x="307" y="879"/>
                  </a:cubicBezTo>
                  <a:cubicBezTo>
                    <a:pt x="401" y="863"/>
                    <a:pt x="456" y="809"/>
                    <a:pt x="488" y="714"/>
                  </a:cubicBezTo>
                  <a:cubicBezTo>
                    <a:pt x="570" y="658"/>
                    <a:pt x="652" y="639"/>
                    <a:pt x="735" y="639"/>
                  </a:cubicBezTo>
                  <a:cubicBezTo>
                    <a:pt x="899" y="639"/>
                    <a:pt x="1063" y="713"/>
                    <a:pt x="1226" y="713"/>
                  </a:cubicBezTo>
                  <a:cubicBezTo>
                    <a:pt x="1266" y="713"/>
                    <a:pt x="1306" y="708"/>
                    <a:pt x="1346" y="697"/>
                  </a:cubicBezTo>
                  <a:cubicBezTo>
                    <a:pt x="1575" y="642"/>
                    <a:pt x="1739" y="518"/>
                    <a:pt x="1669" y="272"/>
                  </a:cubicBezTo>
                  <a:cubicBezTo>
                    <a:pt x="1621" y="88"/>
                    <a:pt x="1485" y="0"/>
                    <a:pt x="1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4134000" y="4825875"/>
              <a:ext cx="44900" cy="29925"/>
            </a:xfrm>
            <a:custGeom>
              <a:avLst/>
              <a:gdLst/>
              <a:ahLst/>
              <a:cxnLst/>
              <a:rect l="l" t="t" r="r" b="b"/>
              <a:pathLst>
                <a:path w="1796" h="1197" extrusionOk="0">
                  <a:moveTo>
                    <a:pt x="1245" y="1"/>
                  </a:moveTo>
                  <a:cubicBezTo>
                    <a:pt x="882" y="1"/>
                    <a:pt x="844" y="249"/>
                    <a:pt x="851" y="528"/>
                  </a:cubicBezTo>
                  <a:cubicBezTo>
                    <a:pt x="774" y="620"/>
                    <a:pt x="676" y="635"/>
                    <a:pt x="569" y="635"/>
                  </a:cubicBezTo>
                  <a:cubicBezTo>
                    <a:pt x="516" y="635"/>
                    <a:pt x="460" y="631"/>
                    <a:pt x="404" y="631"/>
                  </a:cubicBezTo>
                  <a:cubicBezTo>
                    <a:pt x="265" y="631"/>
                    <a:pt x="123" y="655"/>
                    <a:pt x="1" y="819"/>
                  </a:cubicBezTo>
                  <a:cubicBezTo>
                    <a:pt x="163" y="976"/>
                    <a:pt x="285" y="1197"/>
                    <a:pt x="482" y="1197"/>
                  </a:cubicBezTo>
                  <a:cubicBezTo>
                    <a:pt x="573" y="1197"/>
                    <a:pt x="679" y="1151"/>
                    <a:pt x="812" y="1033"/>
                  </a:cubicBezTo>
                  <a:cubicBezTo>
                    <a:pt x="938" y="929"/>
                    <a:pt x="1072" y="899"/>
                    <a:pt x="1222" y="882"/>
                  </a:cubicBezTo>
                  <a:cubicBezTo>
                    <a:pt x="1575" y="874"/>
                    <a:pt x="1796" y="717"/>
                    <a:pt x="1717" y="339"/>
                  </a:cubicBezTo>
                  <a:cubicBezTo>
                    <a:pt x="1669" y="111"/>
                    <a:pt x="1490" y="9"/>
                    <a:pt x="1261" y="1"/>
                  </a:cubicBezTo>
                  <a:cubicBezTo>
                    <a:pt x="1256" y="1"/>
                    <a:pt x="1250" y="1"/>
                    <a:pt x="1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056800" y="4565900"/>
              <a:ext cx="21675" cy="20725"/>
            </a:xfrm>
            <a:custGeom>
              <a:avLst/>
              <a:gdLst/>
              <a:ahLst/>
              <a:cxnLst/>
              <a:rect l="l" t="t" r="r" b="b"/>
              <a:pathLst>
                <a:path w="867" h="829" extrusionOk="0">
                  <a:moveTo>
                    <a:pt x="379" y="0"/>
                  </a:moveTo>
                  <a:cubicBezTo>
                    <a:pt x="128" y="31"/>
                    <a:pt x="1" y="189"/>
                    <a:pt x="16" y="416"/>
                  </a:cubicBezTo>
                  <a:cubicBezTo>
                    <a:pt x="32" y="667"/>
                    <a:pt x="183" y="828"/>
                    <a:pt x="434" y="828"/>
                  </a:cubicBezTo>
                  <a:cubicBezTo>
                    <a:pt x="452" y="828"/>
                    <a:pt x="470" y="828"/>
                    <a:pt x="488" y="826"/>
                  </a:cubicBezTo>
                  <a:cubicBezTo>
                    <a:pt x="725" y="811"/>
                    <a:pt x="866" y="645"/>
                    <a:pt x="866" y="416"/>
                  </a:cubicBezTo>
                  <a:cubicBezTo>
                    <a:pt x="859" y="125"/>
                    <a:pt x="608" y="70"/>
                    <a:pt x="3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330975" y="4677850"/>
              <a:ext cx="20725" cy="21350"/>
            </a:xfrm>
            <a:custGeom>
              <a:avLst/>
              <a:gdLst/>
              <a:ahLst/>
              <a:cxnLst/>
              <a:rect l="l" t="t" r="r" b="b"/>
              <a:pathLst>
                <a:path w="829" h="854" extrusionOk="0">
                  <a:moveTo>
                    <a:pt x="411" y="0"/>
                  </a:moveTo>
                  <a:cubicBezTo>
                    <a:pt x="157" y="65"/>
                    <a:pt x="1" y="229"/>
                    <a:pt x="40" y="505"/>
                  </a:cubicBezTo>
                  <a:cubicBezTo>
                    <a:pt x="77" y="723"/>
                    <a:pt x="219" y="854"/>
                    <a:pt x="432" y="854"/>
                  </a:cubicBezTo>
                  <a:cubicBezTo>
                    <a:pt x="450" y="854"/>
                    <a:pt x="469" y="853"/>
                    <a:pt x="488" y="851"/>
                  </a:cubicBezTo>
                  <a:cubicBezTo>
                    <a:pt x="741" y="820"/>
                    <a:pt x="828" y="607"/>
                    <a:pt x="811" y="395"/>
                  </a:cubicBezTo>
                  <a:cubicBezTo>
                    <a:pt x="796" y="174"/>
                    <a:pt x="686" y="0"/>
                    <a:pt x="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618325" y="4589025"/>
              <a:ext cx="80325" cy="68950"/>
            </a:xfrm>
            <a:custGeom>
              <a:avLst/>
              <a:gdLst/>
              <a:ahLst/>
              <a:cxnLst/>
              <a:rect l="l" t="t" r="r" b="b"/>
              <a:pathLst>
                <a:path w="3213" h="2758" extrusionOk="0">
                  <a:moveTo>
                    <a:pt x="408" y="0"/>
                  </a:moveTo>
                  <a:cubicBezTo>
                    <a:pt x="365" y="0"/>
                    <a:pt x="319" y="23"/>
                    <a:pt x="269" y="82"/>
                  </a:cubicBezTo>
                  <a:cubicBezTo>
                    <a:pt x="112" y="264"/>
                    <a:pt x="0" y="500"/>
                    <a:pt x="254" y="712"/>
                  </a:cubicBezTo>
                  <a:cubicBezTo>
                    <a:pt x="410" y="853"/>
                    <a:pt x="662" y="814"/>
                    <a:pt x="796" y="1003"/>
                  </a:cubicBezTo>
                  <a:cubicBezTo>
                    <a:pt x="741" y="1333"/>
                    <a:pt x="860" y="1547"/>
                    <a:pt x="1151" y="1743"/>
                  </a:cubicBezTo>
                  <a:cubicBezTo>
                    <a:pt x="1224" y="1791"/>
                    <a:pt x="1287" y="1811"/>
                    <a:pt x="1342" y="1811"/>
                  </a:cubicBezTo>
                  <a:cubicBezTo>
                    <a:pt x="1579" y="1811"/>
                    <a:pt x="1681" y="1454"/>
                    <a:pt x="1905" y="1454"/>
                  </a:cubicBezTo>
                  <a:cubicBezTo>
                    <a:pt x="1921" y="1454"/>
                    <a:pt x="1937" y="1456"/>
                    <a:pt x="1954" y="1460"/>
                  </a:cubicBezTo>
                  <a:cubicBezTo>
                    <a:pt x="2143" y="1806"/>
                    <a:pt x="1828" y="1957"/>
                    <a:pt x="1718" y="2184"/>
                  </a:cubicBezTo>
                  <a:cubicBezTo>
                    <a:pt x="1631" y="2357"/>
                    <a:pt x="1678" y="2531"/>
                    <a:pt x="1820" y="2665"/>
                  </a:cubicBezTo>
                  <a:cubicBezTo>
                    <a:pt x="1891" y="2730"/>
                    <a:pt x="1962" y="2758"/>
                    <a:pt x="2032" y="2758"/>
                  </a:cubicBezTo>
                  <a:cubicBezTo>
                    <a:pt x="2123" y="2758"/>
                    <a:pt x="2212" y="2709"/>
                    <a:pt x="2292" y="2633"/>
                  </a:cubicBezTo>
                  <a:cubicBezTo>
                    <a:pt x="2466" y="2467"/>
                    <a:pt x="2646" y="2335"/>
                    <a:pt x="2867" y="2231"/>
                  </a:cubicBezTo>
                  <a:cubicBezTo>
                    <a:pt x="3182" y="2089"/>
                    <a:pt x="3213" y="1656"/>
                    <a:pt x="2961" y="1428"/>
                  </a:cubicBezTo>
                  <a:cubicBezTo>
                    <a:pt x="2874" y="1358"/>
                    <a:pt x="2725" y="1350"/>
                    <a:pt x="2638" y="1278"/>
                  </a:cubicBezTo>
                  <a:cubicBezTo>
                    <a:pt x="2249" y="955"/>
                    <a:pt x="1815" y="788"/>
                    <a:pt x="1359" y="788"/>
                  </a:cubicBezTo>
                  <a:cubicBezTo>
                    <a:pt x="1226" y="788"/>
                    <a:pt x="1091" y="802"/>
                    <a:pt x="955" y="831"/>
                  </a:cubicBezTo>
                  <a:cubicBezTo>
                    <a:pt x="977" y="577"/>
                    <a:pt x="915" y="366"/>
                    <a:pt x="694" y="209"/>
                  </a:cubicBezTo>
                  <a:cubicBezTo>
                    <a:pt x="599" y="135"/>
                    <a:pt x="512" y="0"/>
                    <a:pt x="4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858800" y="4833900"/>
              <a:ext cx="46325" cy="61325"/>
            </a:xfrm>
            <a:custGeom>
              <a:avLst/>
              <a:gdLst/>
              <a:ahLst/>
              <a:cxnLst/>
              <a:rect l="l" t="t" r="r" b="b"/>
              <a:pathLst>
                <a:path w="1853" h="2453" extrusionOk="0">
                  <a:moveTo>
                    <a:pt x="956" y="1"/>
                  </a:moveTo>
                  <a:cubicBezTo>
                    <a:pt x="616" y="1"/>
                    <a:pt x="386" y="243"/>
                    <a:pt x="254" y="742"/>
                  </a:cubicBezTo>
                  <a:cubicBezTo>
                    <a:pt x="231" y="829"/>
                    <a:pt x="224" y="923"/>
                    <a:pt x="184" y="995"/>
                  </a:cubicBezTo>
                  <a:cubicBezTo>
                    <a:pt x="0" y="1284"/>
                    <a:pt x="89" y="1416"/>
                    <a:pt x="344" y="1416"/>
                  </a:cubicBezTo>
                  <a:cubicBezTo>
                    <a:pt x="373" y="1416"/>
                    <a:pt x="403" y="1414"/>
                    <a:pt x="435" y="1411"/>
                  </a:cubicBezTo>
                  <a:cubicBezTo>
                    <a:pt x="462" y="1408"/>
                    <a:pt x="488" y="1407"/>
                    <a:pt x="513" y="1407"/>
                  </a:cubicBezTo>
                  <a:cubicBezTo>
                    <a:pt x="638" y="1407"/>
                    <a:pt x="749" y="1437"/>
                    <a:pt x="861" y="1483"/>
                  </a:cubicBezTo>
                  <a:cubicBezTo>
                    <a:pt x="868" y="1624"/>
                    <a:pt x="878" y="1774"/>
                    <a:pt x="878" y="1915"/>
                  </a:cubicBezTo>
                  <a:cubicBezTo>
                    <a:pt x="868" y="2184"/>
                    <a:pt x="980" y="2356"/>
                    <a:pt x="1238" y="2435"/>
                  </a:cubicBezTo>
                  <a:cubicBezTo>
                    <a:pt x="1278" y="2447"/>
                    <a:pt x="1316" y="2452"/>
                    <a:pt x="1353" y="2452"/>
                  </a:cubicBezTo>
                  <a:cubicBezTo>
                    <a:pt x="1465" y="2452"/>
                    <a:pt x="1564" y="2402"/>
                    <a:pt x="1641" y="2325"/>
                  </a:cubicBezTo>
                  <a:cubicBezTo>
                    <a:pt x="1853" y="2097"/>
                    <a:pt x="1853" y="1861"/>
                    <a:pt x="1601" y="1656"/>
                  </a:cubicBezTo>
                  <a:cubicBezTo>
                    <a:pt x="1601" y="1530"/>
                    <a:pt x="1594" y="1411"/>
                    <a:pt x="1594" y="1294"/>
                  </a:cubicBezTo>
                  <a:cubicBezTo>
                    <a:pt x="1609" y="1269"/>
                    <a:pt x="1624" y="1246"/>
                    <a:pt x="1641" y="1214"/>
                  </a:cubicBezTo>
                  <a:cubicBezTo>
                    <a:pt x="1845" y="608"/>
                    <a:pt x="1703" y="200"/>
                    <a:pt x="1246" y="50"/>
                  </a:cubicBezTo>
                  <a:cubicBezTo>
                    <a:pt x="1142" y="18"/>
                    <a:pt x="1045" y="1"/>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812800" y="4821500"/>
              <a:ext cx="21475" cy="19775"/>
            </a:xfrm>
            <a:custGeom>
              <a:avLst/>
              <a:gdLst/>
              <a:ahLst/>
              <a:cxnLst/>
              <a:rect l="l" t="t" r="r" b="b"/>
              <a:pathLst>
                <a:path w="859" h="791" extrusionOk="0">
                  <a:moveTo>
                    <a:pt x="411" y="1"/>
                  </a:moveTo>
                  <a:cubicBezTo>
                    <a:pt x="393" y="1"/>
                    <a:pt x="374" y="1"/>
                    <a:pt x="356" y="2"/>
                  </a:cubicBezTo>
                  <a:cubicBezTo>
                    <a:pt x="95" y="17"/>
                    <a:pt x="0" y="184"/>
                    <a:pt x="33" y="427"/>
                  </a:cubicBezTo>
                  <a:cubicBezTo>
                    <a:pt x="63" y="671"/>
                    <a:pt x="252" y="743"/>
                    <a:pt x="488" y="790"/>
                  </a:cubicBezTo>
                  <a:cubicBezTo>
                    <a:pt x="669" y="711"/>
                    <a:pt x="858" y="594"/>
                    <a:pt x="851" y="365"/>
                  </a:cubicBezTo>
                  <a:cubicBezTo>
                    <a:pt x="844" y="95"/>
                    <a:pt x="646" y="1"/>
                    <a:pt x="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33525" y="4691925"/>
              <a:ext cx="50000" cy="39475"/>
            </a:xfrm>
            <a:custGeom>
              <a:avLst/>
              <a:gdLst/>
              <a:ahLst/>
              <a:cxnLst/>
              <a:rect l="l" t="t" r="r" b="b"/>
              <a:pathLst>
                <a:path w="2000" h="1579" extrusionOk="0">
                  <a:moveTo>
                    <a:pt x="1635" y="1"/>
                  </a:moveTo>
                  <a:cubicBezTo>
                    <a:pt x="1554" y="1"/>
                    <a:pt x="1478" y="45"/>
                    <a:pt x="1418" y="123"/>
                  </a:cubicBezTo>
                  <a:cubicBezTo>
                    <a:pt x="1291" y="288"/>
                    <a:pt x="1189" y="477"/>
                    <a:pt x="1078" y="650"/>
                  </a:cubicBezTo>
                  <a:cubicBezTo>
                    <a:pt x="1040" y="650"/>
                    <a:pt x="993" y="650"/>
                    <a:pt x="953" y="643"/>
                  </a:cubicBezTo>
                  <a:cubicBezTo>
                    <a:pt x="930" y="375"/>
                    <a:pt x="880" y="136"/>
                    <a:pt x="562" y="136"/>
                  </a:cubicBezTo>
                  <a:cubicBezTo>
                    <a:pt x="543" y="136"/>
                    <a:pt x="524" y="137"/>
                    <a:pt x="503" y="138"/>
                  </a:cubicBezTo>
                  <a:cubicBezTo>
                    <a:pt x="237" y="155"/>
                    <a:pt x="63" y="297"/>
                    <a:pt x="23" y="564"/>
                  </a:cubicBezTo>
                  <a:cubicBezTo>
                    <a:pt x="1" y="745"/>
                    <a:pt x="48" y="919"/>
                    <a:pt x="180" y="1053"/>
                  </a:cubicBezTo>
                  <a:cubicBezTo>
                    <a:pt x="188" y="1365"/>
                    <a:pt x="293" y="1578"/>
                    <a:pt x="545" y="1578"/>
                  </a:cubicBezTo>
                  <a:cubicBezTo>
                    <a:pt x="610" y="1578"/>
                    <a:pt x="686" y="1564"/>
                    <a:pt x="772" y="1533"/>
                  </a:cubicBezTo>
                  <a:cubicBezTo>
                    <a:pt x="1008" y="1446"/>
                    <a:pt x="1291" y="1431"/>
                    <a:pt x="1473" y="1217"/>
                  </a:cubicBezTo>
                  <a:cubicBezTo>
                    <a:pt x="1614" y="966"/>
                    <a:pt x="1764" y="713"/>
                    <a:pt x="1905" y="454"/>
                  </a:cubicBezTo>
                  <a:cubicBezTo>
                    <a:pt x="2000" y="297"/>
                    <a:pt x="1937" y="163"/>
                    <a:pt x="1811" y="69"/>
                  </a:cubicBezTo>
                  <a:cubicBezTo>
                    <a:pt x="1752" y="22"/>
                    <a:pt x="1693"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4421600" y="4605425"/>
              <a:ext cx="21050" cy="19425"/>
            </a:xfrm>
            <a:custGeom>
              <a:avLst/>
              <a:gdLst/>
              <a:ahLst/>
              <a:cxnLst/>
              <a:rect l="l" t="t" r="r" b="b"/>
              <a:pathLst>
                <a:path w="842" h="777" extrusionOk="0">
                  <a:moveTo>
                    <a:pt x="346" y="1"/>
                  </a:moveTo>
                  <a:cubicBezTo>
                    <a:pt x="149" y="1"/>
                    <a:pt x="0" y="95"/>
                    <a:pt x="23" y="309"/>
                  </a:cubicBezTo>
                  <a:cubicBezTo>
                    <a:pt x="55" y="630"/>
                    <a:pt x="314" y="734"/>
                    <a:pt x="575" y="772"/>
                  </a:cubicBezTo>
                  <a:cubicBezTo>
                    <a:pt x="591" y="775"/>
                    <a:pt x="607" y="777"/>
                    <a:pt x="622" y="777"/>
                  </a:cubicBezTo>
                  <a:cubicBezTo>
                    <a:pt x="756" y="777"/>
                    <a:pt x="827" y="652"/>
                    <a:pt x="841" y="488"/>
                  </a:cubicBezTo>
                  <a:cubicBezTo>
                    <a:pt x="764" y="252"/>
                    <a:pt x="684" y="1"/>
                    <a:pt x="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4457775" y="4641750"/>
              <a:ext cx="21100" cy="20200"/>
            </a:xfrm>
            <a:custGeom>
              <a:avLst/>
              <a:gdLst/>
              <a:ahLst/>
              <a:cxnLst/>
              <a:rect l="l" t="t" r="r" b="b"/>
              <a:pathLst>
                <a:path w="844" h="808" extrusionOk="0">
                  <a:moveTo>
                    <a:pt x="443" y="1"/>
                  </a:moveTo>
                  <a:cubicBezTo>
                    <a:pt x="178" y="1"/>
                    <a:pt x="99" y="241"/>
                    <a:pt x="48" y="445"/>
                  </a:cubicBezTo>
                  <a:cubicBezTo>
                    <a:pt x="1" y="641"/>
                    <a:pt x="127" y="808"/>
                    <a:pt x="331" y="808"/>
                  </a:cubicBezTo>
                  <a:cubicBezTo>
                    <a:pt x="600" y="800"/>
                    <a:pt x="734" y="594"/>
                    <a:pt x="843" y="335"/>
                  </a:cubicBezTo>
                  <a:cubicBezTo>
                    <a:pt x="796" y="178"/>
                    <a:pt x="709" y="27"/>
                    <a:pt x="505" y="5"/>
                  </a:cubicBezTo>
                  <a:cubicBezTo>
                    <a:pt x="483" y="2"/>
                    <a:pt x="463" y="1"/>
                    <a:pt x="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922825" y="4704075"/>
              <a:ext cx="20700" cy="17500"/>
            </a:xfrm>
            <a:custGeom>
              <a:avLst/>
              <a:gdLst/>
              <a:ahLst/>
              <a:cxnLst/>
              <a:rect l="l" t="t" r="r" b="b"/>
              <a:pathLst>
                <a:path w="828" h="700" extrusionOk="0">
                  <a:moveTo>
                    <a:pt x="472" y="0"/>
                  </a:moveTo>
                  <a:cubicBezTo>
                    <a:pt x="244" y="0"/>
                    <a:pt x="40" y="78"/>
                    <a:pt x="25" y="331"/>
                  </a:cubicBezTo>
                  <a:cubicBezTo>
                    <a:pt x="1" y="580"/>
                    <a:pt x="175" y="700"/>
                    <a:pt x="393" y="700"/>
                  </a:cubicBezTo>
                  <a:cubicBezTo>
                    <a:pt x="401" y="700"/>
                    <a:pt x="409" y="700"/>
                    <a:pt x="418" y="699"/>
                  </a:cubicBezTo>
                  <a:cubicBezTo>
                    <a:pt x="654" y="692"/>
                    <a:pt x="803" y="550"/>
                    <a:pt x="828" y="331"/>
                  </a:cubicBezTo>
                  <a:cubicBezTo>
                    <a:pt x="820" y="78"/>
                    <a:pt x="669" y="8"/>
                    <a:pt x="4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4088750" y="4816850"/>
              <a:ext cx="24400" cy="21775"/>
            </a:xfrm>
            <a:custGeom>
              <a:avLst/>
              <a:gdLst/>
              <a:ahLst/>
              <a:cxnLst/>
              <a:rect l="l" t="t" r="r" b="b"/>
              <a:pathLst>
                <a:path w="976" h="871" extrusionOk="0">
                  <a:moveTo>
                    <a:pt x="674" y="1"/>
                  </a:moveTo>
                  <a:cubicBezTo>
                    <a:pt x="600" y="1"/>
                    <a:pt x="531" y="26"/>
                    <a:pt x="473" y="71"/>
                  </a:cubicBezTo>
                  <a:cubicBezTo>
                    <a:pt x="299" y="220"/>
                    <a:pt x="173" y="424"/>
                    <a:pt x="48" y="621"/>
                  </a:cubicBezTo>
                  <a:cubicBezTo>
                    <a:pt x="1" y="693"/>
                    <a:pt x="41" y="802"/>
                    <a:pt x="126" y="842"/>
                  </a:cubicBezTo>
                  <a:cubicBezTo>
                    <a:pt x="174" y="856"/>
                    <a:pt x="241" y="871"/>
                    <a:pt x="294" y="871"/>
                  </a:cubicBezTo>
                  <a:cubicBezTo>
                    <a:pt x="328" y="871"/>
                    <a:pt x="356" y="865"/>
                    <a:pt x="371" y="850"/>
                  </a:cubicBezTo>
                  <a:cubicBezTo>
                    <a:pt x="590" y="629"/>
                    <a:pt x="779" y="385"/>
                    <a:pt x="976" y="149"/>
                  </a:cubicBezTo>
                  <a:cubicBezTo>
                    <a:pt x="878" y="45"/>
                    <a:pt x="772" y="1"/>
                    <a:pt x="6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4071275" y="4566000"/>
              <a:ext cx="16150" cy="25275"/>
            </a:xfrm>
            <a:custGeom>
              <a:avLst/>
              <a:gdLst/>
              <a:ahLst/>
              <a:cxnLst/>
              <a:rect l="l" t="t" r="r" b="b"/>
              <a:pathLst>
                <a:path w="646" h="1011" extrusionOk="0">
                  <a:moveTo>
                    <a:pt x="314" y="1"/>
                  </a:moveTo>
                  <a:cubicBezTo>
                    <a:pt x="132" y="1"/>
                    <a:pt x="0" y="129"/>
                    <a:pt x="14" y="310"/>
                  </a:cubicBezTo>
                  <a:cubicBezTo>
                    <a:pt x="39" y="539"/>
                    <a:pt x="69" y="782"/>
                    <a:pt x="305" y="1011"/>
                  </a:cubicBezTo>
                  <a:cubicBezTo>
                    <a:pt x="534" y="782"/>
                    <a:pt x="573" y="539"/>
                    <a:pt x="613" y="318"/>
                  </a:cubicBezTo>
                  <a:cubicBezTo>
                    <a:pt x="645" y="153"/>
                    <a:pt x="518" y="27"/>
                    <a:pt x="362" y="4"/>
                  </a:cubicBezTo>
                  <a:cubicBezTo>
                    <a:pt x="345" y="2"/>
                    <a:pt x="329" y="1"/>
                    <a:pt x="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2961525" y="4593050"/>
              <a:ext cx="18750" cy="19475"/>
            </a:xfrm>
            <a:custGeom>
              <a:avLst/>
              <a:gdLst/>
              <a:ahLst/>
              <a:cxnLst/>
              <a:rect l="l" t="t" r="r" b="b"/>
              <a:pathLst>
                <a:path w="750" h="779" extrusionOk="0">
                  <a:moveTo>
                    <a:pt x="370" y="0"/>
                  </a:moveTo>
                  <a:cubicBezTo>
                    <a:pt x="363" y="0"/>
                    <a:pt x="356" y="0"/>
                    <a:pt x="349" y="1"/>
                  </a:cubicBezTo>
                  <a:cubicBezTo>
                    <a:pt x="120" y="78"/>
                    <a:pt x="1" y="237"/>
                    <a:pt x="48" y="473"/>
                  </a:cubicBezTo>
                  <a:cubicBezTo>
                    <a:pt x="77" y="641"/>
                    <a:pt x="180" y="778"/>
                    <a:pt x="347" y="778"/>
                  </a:cubicBezTo>
                  <a:cubicBezTo>
                    <a:pt x="367" y="778"/>
                    <a:pt x="388" y="776"/>
                    <a:pt x="411" y="772"/>
                  </a:cubicBezTo>
                  <a:cubicBezTo>
                    <a:pt x="647" y="732"/>
                    <a:pt x="749" y="543"/>
                    <a:pt x="709" y="314"/>
                  </a:cubicBezTo>
                  <a:cubicBezTo>
                    <a:pt x="671" y="125"/>
                    <a:pt x="568" y="0"/>
                    <a:pt x="3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73075" y="4785925"/>
              <a:ext cx="19300" cy="18975"/>
            </a:xfrm>
            <a:custGeom>
              <a:avLst/>
              <a:gdLst/>
              <a:ahLst/>
              <a:cxnLst/>
              <a:rect l="l" t="t" r="r" b="b"/>
              <a:pathLst>
                <a:path w="772" h="759" extrusionOk="0">
                  <a:moveTo>
                    <a:pt x="440" y="0"/>
                  </a:moveTo>
                  <a:cubicBezTo>
                    <a:pt x="252" y="0"/>
                    <a:pt x="124" y="132"/>
                    <a:pt x="70" y="307"/>
                  </a:cubicBezTo>
                  <a:cubicBezTo>
                    <a:pt x="0" y="575"/>
                    <a:pt x="172" y="677"/>
                    <a:pt x="393" y="756"/>
                  </a:cubicBezTo>
                  <a:cubicBezTo>
                    <a:pt x="409" y="758"/>
                    <a:pt x="424" y="759"/>
                    <a:pt x="438" y="759"/>
                  </a:cubicBezTo>
                  <a:cubicBezTo>
                    <a:pt x="627" y="759"/>
                    <a:pt x="711" y="624"/>
                    <a:pt x="739" y="448"/>
                  </a:cubicBezTo>
                  <a:cubicBezTo>
                    <a:pt x="771" y="229"/>
                    <a:pt x="739" y="16"/>
                    <a:pt x="456" y="1"/>
                  </a:cubicBezTo>
                  <a:cubicBezTo>
                    <a:pt x="450" y="0"/>
                    <a:pt x="445" y="0"/>
                    <a:pt x="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4553250" y="4682000"/>
              <a:ext cx="19900" cy="17375"/>
            </a:xfrm>
            <a:custGeom>
              <a:avLst/>
              <a:gdLst/>
              <a:ahLst/>
              <a:cxnLst/>
              <a:rect l="l" t="t" r="r" b="b"/>
              <a:pathLst>
                <a:path w="796" h="695" extrusionOk="0">
                  <a:moveTo>
                    <a:pt x="397" y="0"/>
                  </a:moveTo>
                  <a:cubicBezTo>
                    <a:pt x="171" y="0"/>
                    <a:pt x="0" y="118"/>
                    <a:pt x="8" y="371"/>
                  </a:cubicBezTo>
                  <a:cubicBezTo>
                    <a:pt x="15" y="575"/>
                    <a:pt x="182" y="670"/>
                    <a:pt x="378" y="694"/>
                  </a:cubicBezTo>
                  <a:cubicBezTo>
                    <a:pt x="614" y="677"/>
                    <a:pt x="796" y="575"/>
                    <a:pt x="788" y="316"/>
                  </a:cubicBezTo>
                  <a:cubicBezTo>
                    <a:pt x="781" y="118"/>
                    <a:pt x="614" y="1"/>
                    <a:pt x="418" y="1"/>
                  </a:cubicBezTo>
                  <a:cubicBezTo>
                    <a:pt x="411" y="0"/>
                    <a:pt x="404" y="0"/>
                    <a:pt x="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43150" y="4722525"/>
              <a:ext cx="16950" cy="24850"/>
            </a:xfrm>
            <a:custGeom>
              <a:avLst/>
              <a:gdLst/>
              <a:ahLst/>
              <a:cxnLst/>
              <a:rect l="l" t="t" r="r" b="b"/>
              <a:pathLst>
                <a:path w="678" h="994" extrusionOk="0">
                  <a:moveTo>
                    <a:pt x="253" y="1"/>
                  </a:moveTo>
                  <a:cubicBezTo>
                    <a:pt x="166" y="262"/>
                    <a:pt x="64" y="451"/>
                    <a:pt x="31" y="647"/>
                  </a:cubicBezTo>
                  <a:cubicBezTo>
                    <a:pt x="0" y="846"/>
                    <a:pt x="120" y="993"/>
                    <a:pt x="324" y="993"/>
                  </a:cubicBezTo>
                  <a:cubicBezTo>
                    <a:pt x="329" y="993"/>
                    <a:pt x="334" y="993"/>
                    <a:pt x="339" y="993"/>
                  </a:cubicBezTo>
                  <a:cubicBezTo>
                    <a:pt x="551" y="978"/>
                    <a:pt x="678" y="821"/>
                    <a:pt x="623" y="623"/>
                  </a:cubicBezTo>
                  <a:cubicBezTo>
                    <a:pt x="566" y="434"/>
                    <a:pt x="559" y="207"/>
                    <a:pt x="2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4397175" y="4763250"/>
              <a:ext cx="18300" cy="17025"/>
            </a:xfrm>
            <a:custGeom>
              <a:avLst/>
              <a:gdLst/>
              <a:ahLst/>
              <a:cxnLst/>
              <a:rect l="l" t="t" r="r" b="b"/>
              <a:pathLst>
                <a:path w="732" h="681" extrusionOk="0">
                  <a:moveTo>
                    <a:pt x="342" y="1"/>
                  </a:moveTo>
                  <a:cubicBezTo>
                    <a:pt x="99" y="1"/>
                    <a:pt x="8" y="195"/>
                    <a:pt x="0" y="396"/>
                  </a:cubicBezTo>
                  <a:cubicBezTo>
                    <a:pt x="0" y="593"/>
                    <a:pt x="156" y="681"/>
                    <a:pt x="329" y="681"/>
                  </a:cubicBezTo>
                  <a:cubicBezTo>
                    <a:pt x="343" y="681"/>
                    <a:pt x="357" y="680"/>
                    <a:pt x="371" y="679"/>
                  </a:cubicBezTo>
                  <a:cubicBezTo>
                    <a:pt x="575" y="671"/>
                    <a:pt x="701" y="562"/>
                    <a:pt x="732" y="348"/>
                  </a:cubicBezTo>
                  <a:cubicBezTo>
                    <a:pt x="701" y="144"/>
                    <a:pt x="582" y="25"/>
                    <a:pt x="386" y="3"/>
                  </a:cubicBezTo>
                  <a:cubicBezTo>
                    <a:pt x="371" y="1"/>
                    <a:pt x="356" y="1"/>
                    <a:pt x="3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132200" y="4587000"/>
              <a:ext cx="21100" cy="16525"/>
            </a:xfrm>
            <a:custGeom>
              <a:avLst/>
              <a:gdLst/>
              <a:ahLst/>
              <a:cxnLst/>
              <a:rect l="l" t="t" r="r" b="b"/>
              <a:pathLst>
                <a:path w="844" h="661" extrusionOk="0">
                  <a:moveTo>
                    <a:pt x="371" y="0"/>
                  </a:moveTo>
                  <a:cubicBezTo>
                    <a:pt x="229" y="0"/>
                    <a:pt x="100" y="39"/>
                    <a:pt x="63" y="218"/>
                  </a:cubicBezTo>
                  <a:cubicBezTo>
                    <a:pt x="1" y="462"/>
                    <a:pt x="125" y="628"/>
                    <a:pt x="361" y="658"/>
                  </a:cubicBezTo>
                  <a:cubicBezTo>
                    <a:pt x="378" y="660"/>
                    <a:pt x="394" y="661"/>
                    <a:pt x="409" y="661"/>
                  </a:cubicBezTo>
                  <a:cubicBezTo>
                    <a:pt x="617" y="661"/>
                    <a:pt x="746" y="512"/>
                    <a:pt x="834" y="320"/>
                  </a:cubicBezTo>
                  <a:cubicBezTo>
                    <a:pt x="843" y="84"/>
                    <a:pt x="669" y="29"/>
                    <a:pt x="488" y="7"/>
                  </a:cubicBezTo>
                  <a:cubicBezTo>
                    <a:pt x="449" y="3"/>
                    <a:pt x="410" y="0"/>
                    <a:pt x="3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556725" y="4884475"/>
              <a:ext cx="17175" cy="17025"/>
            </a:xfrm>
            <a:custGeom>
              <a:avLst/>
              <a:gdLst/>
              <a:ahLst/>
              <a:cxnLst/>
              <a:rect l="l" t="t" r="r" b="b"/>
              <a:pathLst>
                <a:path w="687" h="681" extrusionOk="0">
                  <a:moveTo>
                    <a:pt x="369" y="0"/>
                  </a:moveTo>
                  <a:cubicBezTo>
                    <a:pt x="354" y="0"/>
                    <a:pt x="339" y="1"/>
                    <a:pt x="324" y="2"/>
                  </a:cubicBezTo>
                  <a:cubicBezTo>
                    <a:pt x="112" y="11"/>
                    <a:pt x="8" y="136"/>
                    <a:pt x="0" y="342"/>
                  </a:cubicBezTo>
                  <a:cubicBezTo>
                    <a:pt x="0" y="546"/>
                    <a:pt x="80" y="680"/>
                    <a:pt x="331" y="680"/>
                  </a:cubicBezTo>
                  <a:cubicBezTo>
                    <a:pt x="545" y="656"/>
                    <a:pt x="686" y="522"/>
                    <a:pt x="686" y="285"/>
                  </a:cubicBezTo>
                  <a:cubicBezTo>
                    <a:pt x="679" y="83"/>
                    <a:pt x="544" y="0"/>
                    <a:pt x="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164650" y="4681625"/>
              <a:ext cx="225" cy="225"/>
            </a:xfrm>
            <a:custGeom>
              <a:avLst/>
              <a:gdLst/>
              <a:ahLst/>
              <a:cxnLst/>
              <a:rect l="l" t="t" r="r" b="b"/>
              <a:pathLst>
                <a:path w="9" h="9" extrusionOk="0">
                  <a:moveTo>
                    <a:pt x="1" y="1"/>
                  </a:moveTo>
                  <a:lnTo>
                    <a:pt x="1" y="1"/>
                  </a:lnTo>
                  <a:lnTo>
                    <a:pt x="8" y="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142400" y="4678325"/>
              <a:ext cx="22275" cy="16775"/>
            </a:xfrm>
            <a:custGeom>
              <a:avLst/>
              <a:gdLst/>
              <a:ahLst/>
              <a:cxnLst/>
              <a:rect l="l" t="t" r="r" b="b"/>
              <a:pathLst>
                <a:path w="891" h="671" extrusionOk="0">
                  <a:moveTo>
                    <a:pt x="534" y="1"/>
                  </a:moveTo>
                  <a:cubicBezTo>
                    <a:pt x="363" y="1"/>
                    <a:pt x="221" y="111"/>
                    <a:pt x="105" y="329"/>
                  </a:cubicBezTo>
                  <a:cubicBezTo>
                    <a:pt x="48" y="439"/>
                    <a:pt x="1" y="580"/>
                    <a:pt x="152" y="628"/>
                  </a:cubicBezTo>
                  <a:cubicBezTo>
                    <a:pt x="242" y="656"/>
                    <a:pt x="326" y="670"/>
                    <a:pt x="402" y="670"/>
                  </a:cubicBezTo>
                  <a:cubicBezTo>
                    <a:pt x="644" y="670"/>
                    <a:pt x="809" y="524"/>
                    <a:pt x="876" y="218"/>
                  </a:cubicBezTo>
                  <a:cubicBezTo>
                    <a:pt x="883" y="187"/>
                    <a:pt x="883" y="163"/>
                    <a:pt x="891" y="133"/>
                  </a:cubicBezTo>
                  <a:cubicBezTo>
                    <a:pt x="760" y="44"/>
                    <a:pt x="641" y="1"/>
                    <a:pt x="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146425" y="4621425"/>
              <a:ext cx="17950" cy="19025"/>
            </a:xfrm>
            <a:custGeom>
              <a:avLst/>
              <a:gdLst/>
              <a:ahLst/>
              <a:cxnLst/>
              <a:rect l="l" t="t" r="r" b="b"/>
              <a:pathLst>
                <a:path w="718" h="761" extrusionOk="0">
                  <a:moveTo>
                    <a:pt x="255" y="1"/>
                  </a:moveTo>
                  <a:cubicBezTo>
                    <a:pt x="122" y="1"/>
                    <a:pt x="45" y="133"/>
                    <a:pt x="24" y="266"/>
                  </a:cubicBezTo>
                  <a:cubicBezTo>
                    <a:pt x="1" y="542"/>
                    <a:pt x="143" y="716"/>
                    <a:pt x="409" y="755"/>
                  </a:cubicBezTo>
                  <a:cubicBezTo>
                    <a:pt x="430" y="759"/>
                    <a:pt x="451" y="761"/>
                    <a:pt x="470" y="761"/>
                  </a:cubicBezTo>
                  <a:cubicBezTo>
                    <a:pt x="607" y="761"/>
                    <a:pt x="689" y="668"/>
                    <a:pt x="717" y="502"/>
                  </a:cubicBezTo>
                  <a:cubicBezTo>
                    <a:pt x="685" y="266"/>
                    <a:pt x="558" y="62"/>
                    <a:pt x="307" y="7"/>
                  </a:cubicBezTo>
                  <a:cubicBezTo>
                    <a:pt x="289" y="3"/>
                    <a:pt x="271" y="1"/>
                    <a:pt x="2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976950" y="4650275"/>
              <a:ext cx="20900" cy="16425"/>
            </a:xfrm>
            <a:custGeom>
              <a:avLst/>
              <a:gdLst/>
              <a:ahLst/>
              <a:cxnLst/>
              <a:rect l="l" t="t" r="r" b="b"/>
              <a:pathLst>
                <a:path w="836" h="657" extrusionOk="0">
                  <a:moveTo>
                    <a:pt x="373" y="1"/>
                  </a:moveTo>
                  <a:cubicBezTo>
                    <a:pt x="255" y="1"/>
                    <a:pt x="152" y="53"/>
                    <a:pt x="80" y="176"/>
                  </a:cubicBezTo>
                  <a:cubicBezTo>
                    <a:pt x="0" y="300"/>
                    <a:pt x="80" y="395"/>
                    <a:pt x="157" y="482"/>
                  </a:cubicBezTo>
                  <a:cubicBezTo>
                    <a:pt x="249" y="573"/>
                    <a:pt x="348" y="656"/>
                    <a:pt x="468" y="656"/>
                  </a:cubicBezTo>
                  <a:cubicBezTo>
                    <a:pt x="514" y="656"/>
                    <a:pt x="562" y="644"/>
                    <a:pt x="615" y="616"/>
                  </a:cubicBezTo>
                  <a:cubicBezTo>
                    <a:pt x="796" y="521"/>
                    <a:pt x="828" y="357"/>
                    <a:pt x="836" y="176"/>
                  </a:cubicBezTo>
                  <a:cubicBezTo>
                    <a:pt x="734" y="128"/>
                    <a:pt x="639" y="64"/>
                    <a:pt x="528" y="26"/>
                  </a:cubicBezTo>
                  <a:cubicBezTo>
                    <a:pt x="474" y="10"/>
                    <a:pt x="423" y="1"/>
                    <a:pt x="3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997825" y="4654650"/>
              <a:ext cx="225" cy="225"/>
            </a:xfrm>
            <a:custGeom>
              <a:avLst/>
              <a:gdLst/>
              <a:ahLst/>
              <a:cxnLst/>
              <a:rect l="l" t="t" r="r" b="b"/>
              <a:pathLst>
                <a:path w="9" h="9" extrusionOk="0">
                  <a:moveTo>
                    <a:pt x="1" y="1"/>
                  </a:moveTo>
                  <a:lnTo>
                    <a:pt x="8" y="8"/>
                  </a:lnTo>
                  <a:cubicBezTo>
                    <a:pt x="8" y="1"/>
                    <a:pt x="8"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2778675" y="4268950"/>
              <a:ext cx="16175" cy="16125"/>
            </a:xfrm>
            <a:custGeom>
              <a:avLst/>
              <a:gdLst/>
              <a:ahLst/>
              <a:cxnLst/>
              <a:rect l="l" t="t" r="r" b="b"/>
              <a:pathLst>
                <a:path w="647" h="645" extrusionOk="0">
                  <a:moveTo>
                    <a:pt x="297" y="0"/>
                  </a:moveTo>
                  <a:cubicBezTo>
                    <a:pt x="125" y="0"/>
                    <a:pt x="10" y="120"/>
                    <a:pt x="10" y="305"/>
                  </a:cubicBezTo>
                  <a:cubicBezTo>
                    <a:pt x="1" y="509"/>
                    <a:pt x="152" y="619"/>
                    <a:pt x="348" y="643"/>
                  </a:cubicBezTo>
                  <a:cubicBezTo>
                    <a:pt x="360" y="644"/>
                    <a:pt x="370" y="645"/>
                    <a:pt x="381" y="645"/>
                  </a:cubicBezTo>
                  <a:cubicBezTo>
                    <a:pt x="532" y="645"/>
                    <a:pt x="617" y="546"/>
                    <a:pt x="647" y="390"/>
                  </a:cubicBezTo>
                  <a:cubicBezTo>
                    <a:pt x="639" y="194"/>
                    <a:pt x="552" y="37"/>
                    <a:pt x="356" y="5"/>
                  </a:cubicBezTo>
                  <a:cubicBezTo>
                    <a:pt x="335" y="2"/>
                    <a:pt x="316" y="0"/>
                    <a:pt x="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2990875" y="4504425"/>
              <a:ext cx="44100" cy="46900"/>
            </a:xfrm>
            <a:custGeom>
              <a:avLst/>
              <a:gdLst/>
              <a:ahLst/>
              <a:cxnLst/>
              <a:rect l="l" t="t" r="r" b="b"/>
              <a:pathLst>
                <a:path w="1764" h="1876" extrusionOk="0">
                  <a:moveTo>
                    <a:pt x="1255" y="1"/>
                  </a:moveTo>
                  <a:cubicBezTo>
                    <a:pt x="1082" y="1"/>
                    <a:pt x="942" y="163"/>
                    <a:pt x="905" y="317"/>
                  </a:cubicBezTo>
                  <a:cubicBezTo>
                    <a:pt x="828" y="647"/>
                    <a:pt x="567" y="734"/>
                    <a:pt x="323" y="900"/>
                  </a:cubicBezTo>
                  <a:cubicBezTo>
                    <a:pt x="25" y="1105"/>
                    <a:pt x="0" y="1388"/>
                    <a:pt x="440" y="1522"/>
                  </a:cubicBezTo>
                  <a:lnTo>
                    <a:pt x="465" y="1522"/>
                  </a:lnTo>
                  <a:cubicBezTo>
                    <a:pt x="571" y="1745"/>
                    <a:pt x="733" y="1876"/>
                    <a:pt x="936" y="1876"/>
                  </a:cubicBezTo>
                  <a:cubicBezTo>
                    <a:pt x="1006" y="1876"/>
                    <a:pt x="1080" y="1860"/>
                    <a:pt x="1159" y="1828"/>
                  </a:cubicBezTo>
                  <a:cubicBezTo>
                    <a:pt x="1480" y="1704"/>
                    <a:pt x="1347" y="1396"/>
                    <a:pt x="1378" y="1152"/>
                  </a:cubicBezTo>
                  <a:cubicBezTo>
                    <a:pt x="1442" y="1097"/>
                    <a:pt x="1504" y="1033"/>
                    <a:pt x="1567" y="978"/>
                  </a:cubicBezTo>
                  <a:cubicBezTo>
                    <a:pt x="1763" y="829"/>
                    <a:pt x="1756" y="617"/>
                    <a:pt x="1701" y="411"/>
                  </a:cubicBezTo>
                  <a:cubicBezTo>
                    <a:pt x="1646" y="207"/>
                    <a:pt x="1512" y="18"/>
                    <a:pt x="1291" y="3"/>
                  </a:cubicBezTo>
                  <a:cubicBezTo>
                    <a:pt x="1279" y="1"/>
                    <a:pt x="1267" y="1"/>
                    <a:pt x="12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4386925" y="4615700"/>
              <a:ext cx="16375" cy="15775"/>
            </a:xfrm>
            <a:custGeom>
              <a:avLst/>
              <a:gdLst/>
              <a:ahLst/>
              <a:cxnLst/>
              <a:rect l="l" t="t" r="r" b="b"/>
              <a:pathLst>
                <a:path w="655" h="631" extrusionOk="0">
                  <a:moveTo>
                    <a:pt x="290" y="0"/>
                  </a:moveTo>
                  <a:cubicBezTo>
                    <a:pt x="126" y="0"/>
                    <a:pt x="16" y="119"/>
                    <a:pt x="8" y="291"/>
                  </a:cubicBezTo>
                  <a:cubicBezTo>
                    <a:pt x="0" y="495"/>
                    <a:pt x="150" y="597"/>
                    <a:pt x="308" y="629"/>
                  </a:cubicBezTo>
                  <a:cubicBezTo>
                    <a:pt x="323" y="630"/>
                    <a:pt x="336" y="631"/>
                    <a:pt x="350" y="631"/>
                  </a:cubicBezTo>
                  <a:cubicBezTo>
                    <a:pt x="527" y="631"/>
                    <a:pt x="623" y="539"/>
                    <a:pt x="639" y="393"/>
                  </a:cubicBezTo>
                  <a:cubicBezTo>
                    <a:pt x="654" y="196"/>
                    <a:pt x="552" y="47"/>
                    <a:pt x="363" y="7"/>
                  </a:cubicBezTo>
                  <a:cubicBezTo>
                    <a:pt x="338" y="2"/>
                    <a:pt x="314"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2841275" y="4682175"/>
              <a:ext cx="16550" cy="16200"/>
            </a:xfrm>
            <a:custGeom>
              <a:avLst/>
              <a:gdLst/>
              <a:ahLst/>
              <a:cxnLst/>
              <a:rect l="l" t="t" r="r" b="b"/>
              <a:pathLst>
                <a:path w="662" h="648" extrusionOk="0">
                  <a:moveTo>
                    <a:pt x="411" y="1"/>
                  </a:moveTo>
                  <a:cubicBezTo>
                    <a:pt x="406" y="1"/>
                    <a:pt x="400" y="1"/>
                    <a:pt x="395" y="1"/>
                  </a:cubicBezTo>
                  <a:cubicBezTo>
                    <a:pt x="151" y="9"/>
                    <a:pt x="0" y="151"/>
                    <a:pt x="40" y="404"/>
                  </a:cubicBezTo>
                  <a:cubicBezTo>
                    <a:pt x="64" y="545"/>
                    <a:pt x="182" y="647"/>
                    <a:pt x="355" y="647"/>
                  </a:cubicBezTo>
                  <a:cubicBezTo>
                    <a:pt x="552" y="600"/>
                    <a:pt x="662" y="474"/>
                    <a:pt x="662" y="270"/>
                  </a:cubicBezTo>
                  <a:cubicBezTo>
                    <a:pt x="662" y="109"/>
                    <a:pt x="566" y="1"/>
                    <a:pt x="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4101575" y="4695550"/>
              <a:ext cx="17300" cy="15875"/>
            </a:xfrm>
            <a:custGeom>
              <a:avLst/>
              <a:gdLst/>
              <a:ahLst/>
              <a:cxnLst/>
              <a:rect l="l" t="t" r="r" b="b"/>
              <a:pathLst>
                <a:path w="692" h="635" extrusionOk="0">
                  <a:moveTo>
                    <a:pt x="309" y="1"/>
                  </a:moveTo>
                  <a:cubicBezTo>
                    <a:pt x="139" y="1"/>
                    <a:pt x="22" y="87"/>
                    <a:pt x="15" y="247"/>
                  </a:cubicBezTo>
                  <a:cubicBezTo>
                    <a:pt x="1" y="475"/>
                    <a:pt x="125" y="634"/>
                    <a:pt x="348" y="634"/>
                  </a:cubicBezTo>
                  <a:cubicBezTo>
                    <a:pt x="362" y="634"/>
                    <a:pt x="377" y="633"/>
                    <a:pt x="393" y="632"/>
                  </a:cubicBezTo>
                  <a:cubicBezTo>
                    <a:pt x="550" y="625"/>
                    <a:pt x="669" y="521"/>
                    <a:pt x="691" y="269"/>
                  </a:cubicBezTo>
                  <a:cubicBezTo>
                    <a:pt x="629" y="160"/>
                    <a:pt x="542" y="18"/>
                    <a:pt x="331" y="1"/>
                  </a:cubicBezTo>
                  <a:cubicBezTo>
                    <a:pt x="323" y="1"/>
                    <a:pt x="316"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4156450" y="4736900"/>
              <a:ext cx="16175" cy="15175"/>
            </a:xfrm>
            <a:custGeom>
              <a:avLst/>
              <a:gdLst/>
              <a:ahLst/>
              <a:cxnLst/>
              <a:rect l="l" t="t" r="r" b="b"/>
              <a:pathLst>
                <a:path w="647" h="607" extrusionOk="0">
                  <a:moveTo>
                    <a:pt x="316" y="0"/>
                  </a:moveTo>
                  <a:cubicBezTo>
                    <a:pt x="127" y="32"/>
                    <a:pt x="0" y="142"/>
                    <a:pt x="25" y="348"/>
                  </a:cubicBezTo>
                  <a:cubicBezTo>
                    <a:pt x="40" y="497"/>
                    <a:pt x="157" y="607"/>
                    <a:pt x="324" y="607"/>
                  </a:cubicBezTo>
                  <a:cubicBezTo>
                    <a:pt x="528" y="599"/>
                    <a:pt x="647" y="465"/>
                    <a:pt x="622" y="269"/>
                  </a:cubicBezTo>
                  <a:cubicBezTo>
                    <a:pt x="607" y="119"/>
                    <a:pt x="497" y="17"/>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164850" y="4665100"/>
              <a:ext cx="15600" cy="16625"/>
            </a:xfrm>
            <a:custGeom>
              <a:avLst/>
              <a:gdLst/>
              <a:ahLst/>
              <a:cxnLst/>
              <a:rect l="l" t="t" r="r" b="b"/>
              <a:pathLst>
                <a:path w="624" h="665" extrusionOk="0">
                  <a:moveTo>
                    <a:pt x="395" y="0"/>
                  </a:moveTo>
                  <a:cubicBezTo>
                    <a:pt x="134" y="0"/>
                    <a:pt x="47" y="189"/>
                    <a:pt x="17" y="401"/>
                  </a:cubicBezTo>
                  <a:cubicBezTo>
                    <a:pt x="0" y="488"/>
                    <a:pt x="0" y="575"/>
                    <a:pt x="0" y="662"/>
                  </a:cubicBezTo>
                  <a:cubicBezTo>
                    <a:pt x="58" y="662"/>
                    <a:pt x="113" y="665"/>
                    <a:pt x="168" y="665"/>
                  </a:cubicBezTo>
                  <a:cubicBezTo>
                    <a:pt x="196" y="665"/>
                    <a:pt x="224" y="664"/>
                    <a:pt x="253" y="662"/>
                  </a:cubicBezTo>
                  <a:cubicBezTo>
                    <a:pt x="512" y="637"/>
                    <a:pt x="592" y="448"/>
                    <a:pt x="614" y="236"/>
                  </a:cubicBezTo>
                  <a:cubicBezTo>
                    <a:pt x="624" y="117"/>
                    <a:pt x="512" y="0"/>
                    <a:pt x="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164650" y="4681625"/>
              <a:ext cx="225" cy="225"/>
            </a:xfrm>
            <a:custGeom>
              <a:avLst/>
              <a:gdLst/>
              <a:ahLst/>
              <a:cxnLst/>
              <a:rect l="l" t="t" r="r" b="b"/>
              <a:pathLst>
                <a:path w="9" h="9" extrusionOk="0">
                  <a:moveTo>
                    <a:pt x="1" y="1"/>
                  </a:moveTo>
                  <a:lnTo>
                    <a:pt x="8" y="8"/>
                  </a:lnTo>
                  <a:lnTo>
                    <a:pt x="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046025" y="4610475"/>
              <a:ext cx="14550" cy="20250"/>
            </a:xfrm>
            <a:custGeom>
              <a:avLst/>
              <a:gdLst/>
              <a:ahLst/>
              <a:cxnLst/>
              <a:rect l="l" t="t" r="r" b="b"/>
              <a:pathLst>
                <a:path w="582" h="810" extrusionOk="0">
                  <a:moveTo>
                    <a:pt x="185" y="0"/>
                  </a:moveTo>
                  <a:cubicBezTo>
                    <a:pt x="74" y="0"/>
                    <a:pt x="0" y="52"/>
                    <a:pt x="7" y="129"/>
                  </a:cubicBezTo>
                  <a:cubicBezTo>
                    <a:pt x="30" y="326"/>
                    <a:pt x="62" y="540"/>
                    <a:pt x="133" y="721"/>
                  </a:cubicBezTo>
                  <a:cubicBezTo>
                    <a:pt x="160" y="782"/>
                    <a:pt x="210" y="810"/>
                    <a:pt x="264" y="810"/>
                  </a:cubicBezTo>
                  <a:cubicBezTo>
                    <a:pt x="320" y="810"/>
                    <a:pt x="380" y="780"/>
                    <a:pt x="424" y="728"/>
                  </a:cubicBezTo>
                  <a:cubicBezTo>
                    <a:pt x="581" y="540"/>
                    <a:pt x="417" y="43"/>
                    <a:pt x="228" y="3"/>
                  </a:cubicBezTo>
                  <a:cubicBezTo>
                    <a:pt x="213" y="1"/>
                    <a:pt x="198" y="0"/>
                    <a:pt x="1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093600" y="4597425"/>
              <a:ext cx="16200" cy="15300"/>
            </a:xfrm>
            <a:custGeom>
              <a:avLst/>
              <a:gdLst/>
              <a:ahLst/>
              <a:cxnLst/>
              <a:rect l="l" t="t" r="r" b="b"/>
              <a:pathLst>
                <a:path w="648" h="612" extrusionOk="0">
                  <a:moveTo>
                    <a:pt x="334" y="1"/>
                  </a:moveTo>
                  <a:cubicBezTo>
                    <a:pt x="169" y="1"/>
                    <a:pt x="53" y="113"/>
                    <a:pt x="25" y="289"/>
                  </a:cubicBezTo>
                  <a:cubicBezTo>
                    <a:pt x="1" y="463"/>
                    <a:pt x="127" y="572"/>
                    <a:pt x="277" y="604"/>
                  </a:cubicBezTo>
                  <a:cubicBezTo>
                    <a:pt x="302" y="609"/>
                    <a:pt x="326" y="612"/>
                    <a:pt x="349" y="612"/>
                  </a:cubicBezTo>
                  <a:cubicBezTo>
                    <a:pt x="504" y="612"/>
                    <a:pt x="605" y="499"/>
                    <a:pt x="640" y="321"/>
                  </a:cubicBezTo>
                  <a:cubicBezTo>
                    <a:pt x="647" y="147"/>
                    <a:pt x="536" y="30"/>
                    <a:pt x="394" y="5"/>
                  </a:cubicBezTo>
                  <a:cubicBezTo>
                    <a:pt x="373" y="2"/>
                    <a:pt x="353" y="1"/>
                    <a:pt x="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633100" y="4912100"/>
              <a:ext cx="13400" cy="16050"/>
            </a:xfrm>
            <a:custGeom>
              <a:avLst/>
              <a:gdLst/>
              <a:ahLst/>
              <a:cxnLst/>
              <a:rect l="l" t="t" r="r" b="b"/>
              <a:pathLst>
                <a:path w="536" h="642" extrusionOk="0">
                  <a:moveTo>
                    <a:pt x="269" y="0"/>
                  </a:moveTo>
                  <a:cubicBezTo>
                    <a:pt x="95" y="31"/>
                    <a:pt x="8" y="135"/>
                    <a:pt x="1" y="307"/>
                  </a:cubicBezTo>
                  <a:cubicBezTo>
                    <a:pt x="1" y="494"/>
                    <a:pt x="59" y="641"/>
                    <a:pt x="248" y="641"/>
                  </a:cubicBezTo>
                  <a:cubicBezTo>
                    <a:pt x="267" y="641"/>
                    <a:pt x="286" y="640"/>
                    <a:pt x="307" y="637"/>
                  </a:cubicBezTo>
                  <a:cubicBezTo>
                    <a:pt x="496" y="614"/>
                    <a:pt x="536" y="465"/>
                    <a:pt x="536" y="307"/>
                  </a:cubicBezTo>
                  <a:cubicBezTo>
                    <a:pt x="528" y="135"/>
                    <a:pt x="441" y="31"/>
                    <a:pt x="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309525" y="4772800"/>
              <a:ext cx="16375" cy="15250"/>
            </a:xfrm>
            <a:custGeom>
              <a:avLst/>
              <a:gdLst/>
              <a:ahLst/>
              <a:cxnLst/>
              <a:rect l="l" t="t" r="r" b="b"/>
              <a:pathLst>
                <a:path w="655" h="610" extrusionOk="0">
                  <a:moveTo>
                    <a:pt x="325" y="1"/>
                  </a:moveTo>
                  <a:cubicBezTo>
                    <a:pt x="170" y="1"/>
                    <a:pt x="65" y="115"/>
                    <a:pt x="33" y="274"/>
                  </a:cubicBezTo>
                  <a:cubicBezTo>
                    <a:pt x="1" y="431"/>
                    <a:pt x="110" y="558"/>
                    <a:pt x="260" y="595"/>
                  </a:cubicBezTo>
                  <a:cubicBezTo>
                    <a:pt x="293" y="605"/>
                    <a:pt x="325" y="610"/>
                    <a:pt x="354" y="610"/>
                  </a:cubicBezTo>
                  <a:cubicBezTo>
                    <a:pt x="499" y="610"/>
                    <a:pt x="594" y="501"/>
                    <a:pt x="647" y="344"/>
                  </a:cubicBezTo>
                  <a:cubicBezTo>
                    <a:pt x="655" y="180"/>
                    <a:pt x="568" y="53"/>
                    <a:pt x="418" y="14"/>
                  </a:cubicBezTo>
                  <a:cubicBezTo>
                    <a:pt x="386" y="5"/>
                    <a:pt x="354" y="1"/>
                    <a:pt x="3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2994025" y="4124775"/>
              <a:ext cx="16750" cy="15275"/>
            </a:xfrm>
            <a:custGeom>
              <a:avLst/>
              <a:gdLst/>
              <a:ahLst/>
              <a:cxnLst/>
              <a:rect l="l" t="t" r="r" b="b"/>
              <a:pathLst>
                <a:path w="670" h="611" extrusionOk="0">
                  <a:moveTo>
                    <a:pt x="331" y="1"/>
                  </a:moveTo>
                  <a:cubicBezTo>
                    <a:pt x="326" y="1"/>
                    <a:pt x="320" y="1"/>
                    <a:pt x="314" y="1"/>
                  </a:cubicBezTo>
                  <a:cubicBezTo>
                    <a:pt x="118" y="41"/>
                    <a:pt x="1" y="168"/>
                    <a:pt x="41" y="364"/>
                  </a:cubicBezTo>
                  <a:cubicBezTo>
                    <a:pt x="61" y="494"/>
                    <a:pt x="164" y="610"/>
                    <a:pt x="314" y="610"/>
                  </a:cubicBezTo>
                  <a:cubicBezTo>
                    <a:pt x="327" y="610"/>
                    <a:pt x="340" y="610"/>
                    <a:pt x="354" y="608"/>
                  </a:cubicBezTo>
                  <a:cubicBezTo>
                    <a:pt x="551" y="583"/>
                    <a:pt x="670" y="441"/>
                    <a:pt x="630" y="245"/>
                  </a:cubicBezTo>
                  <a:cubicBezTo>
                    <a:pt x="608" y="108"/>
                    <a:pt x="496" y="1"/>
                    <a:pt x="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302625" y="4746150"/>
              <a:ext cx="14200" cy="15200"/>
            </a:xfrm>
            <a:custGeom>
              <a:avLst/>
              <a:gdLst/>
              <a:ahLst/>
              <a:cxnLst/>
              <a:rect l="l" t="t" r="r" b="b"/>
              <a:pathLst>
                <a:path w="568" h="608" extrusionOk="0">
                  <a:moveTo>
                    <a:pt x="237" y="1"/>
                  </a:moveTo>
                  <a:cubicBezTo>
                    <a:pt x="110" y="1"/>
                    <a:pt x="1" y="88"/>
                    <a:pt x="1" y="214"/>
                  </a:cubicBezTo>
                  <a:cubicBezTo>
                    <a:pt x="1" y="396"/>
                    <a:pt x="56" y="560"/>
                    <a:pt x="269" y="607"/>
                  </a:cubicBezTo>
                  <a:cubicBezTo>
                    <a:pt x="441" y="600"/>
                    <a:pt x="545" y="490"/>
                    <a:pt x="560" y="331"/>
                  </a:cubicBezTo>
                  <a:cubicBezTo>
                    <a:pt x="568" y="127"/>
                    <a:pt x="441" y="1"/>
                    <a:pt x="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398900" y="4682525"/>
              <a:ext cx="13575" cy="15300"/>
            </a:xfrm>
            <a:custGeom>
              <a:avLst/>
              <a:gdLst/>
              <a:ahLst/>
              <a:cxnLst/>
              <a:rect l="l" t="t" r="r" b="b"/>
              <a:pathLst>
                <a:path w="543" h="612" extrusionOk="0">
                  <a:moveTo>
                    <a:pt x="284" y="0"/>
                  </a:moveTo>
                  <a:cubicBezTo>
                    <a:pt x="271" y="0"/>
                    <a:pt x="258" y="1"/>
                    <a:pt x="244" y="2"/>
                  </a:cubicBezTo>
                  <a:cubicBezTo>
                    <a:pt x="103" y="19"/>
                    <a:pt x="38" y="114"/>
                    <a:pt x="23" y="231"/>
                  </a:cubicBezTo>
                  <a:cubicBezTo>
                    <a:pt x="1" y="427"/>
                    <a:pt x="110" y="579"/>
                    <a:pt x="299" y="609"/>
                  </a:cubicBezTo>
                  <a:cubicBezTo>
                    <a:pt x="312" y="611"/>
                    <a:pt x="325" y="612"/>
                    <a:pt x="337" y="612"/>
                  </a:cubicBezTo>
                  <a:cubicBezTo>
                    <a:pt x="483" y="612"/>
                    <a:pt x="543" y="473"/>
                    <a:pt x="543" y="248"/>
                  </a:cubicBezTo>
                  <a:cubicBezTo>
                    <a:pt x="513" y="166"/>
                    <a:pt x="484" y="0"/>
                    <a:pt x="2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781725" y="4779225"/>
              <a:ext cx="15550" cy="14850"/>
            </a:xfrm>
            <a:custGeom>
              <a:avLst/>
              <a:gdLst/>
              <a:ahLst/>
              <a:cxnLst/>
              <a:rect l="l" t="t" r="r" b="b"/>
              <a:pathLst>
                <a:path w="622" h="594" extrusionOk="0">
                  <a:moveTo>
                    <a:pt x="401" y="0"/>
                  </a:moveTo>
                  <a:cubicBezTo>
                    <a:pt x="236" y="0"/>
                    <a:pt x="55" y="72"/>
                    <a:pt x="23" y="284"/>
                  </a:cubicBezTo>
                  <a:cubicBezTo>
                    <a:pt x="0" y="458"/>
                    <a:pt x="95" y="567"/>
                    <a:pt x="251" y="592"/>
                  </a:cubicBezTo>
                  <a:cubicBezTo>
                    <a:pt x="266" y="593"/>
                    <a:pt x="281" y="593"/>
                    <a:pt x="295" y="593"/>
                  </a:cubicBezTo>
                  <a:cubicBezTo>
                    <a:pt x="462" y="593"/>
                    <a:pt x="585" y="510"/>
                    <a:pt x="622" y="308"/>
                  </a:cubicBezTo>
                  <a:cubicBezTo>
                    <a:pt x="607" y="174"/>
                    <a:pt x="559"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36050" y="4867975"/>
              <a:ext cx="13375" cy="15375"/>
            </a:xfrm>
            <a:custGeom>
              <a:avLst/>
              <a:gdLst/>
              <a:ahLst/>
              <a:cxnLst/>
              <a:rect l="l" t="t" r="r" b="b"/>
              <a:pathLst>
                <a:path w="535" h="615" extrusionOk="0">
                  <a:moveTo>
                    <a:pt x="338" y="1"/>
                  </a:moveTo>
                  <a:cubicBezTo>
                    <a:pt x="125" y="10"/>
                    <a:pt x="30" y="142"/>
                    <a:pt x="15" y="331"/>
                  </a:cubicBezTo>
                  <a:cubicBezTo>
                    <a:pt x="0" y="505"/>
                    <a:pt x="110" y="615"/>
                    <a:pt x="266" y="615"/>
                  </a:cubicBezTo>
                  <a:cubicBezTo>
                    <a:pt x="495" y="607"/>
                    <a:pt x="535" y="435"/>
                    <a:pt x="535" y="237"/>
                  </a:cubicBezTo>
                  <a:cubicBezTo>
                    <a:pt x="503" y="135"/>
                    <a:pt x="488" y="1"/>
                    <a:pt x="3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351425" y="4662300"/>
              <a:ext cx="17975" cy="19250"/>
            </a:xfrm>
            <a:custGeom>
              <a:avLst/>
              <a:gdLst/>
              <a:ahLst/>
              <a:cxnLst/>
              <a:rect l="l" t="t" r="r" b="b"/>
              <a:pathLst>
                <a:path w="719" h="770" extrusionOk="0">
                  <a:moveTo>
                    <a:pt x="356" y="1"/>
                  </a:moveTo>
                  <a:cubicBezTo>
                    <a:pt x="199" y="214"/>
                    <a:pt x="1" y="418"/>
                    <a:pt x="214" y="694"/>
                  </a:cubicBezTo>
                  <a:cubicBezTo>
                    <a:pt x="253" y="744"/>
                    <a:pt x="309" y="770"/>
                    <a:pt x="365" y="770"/>
                  </a:cubicBezTo>
                  <a:cubicBezTo>
                    <a:pt x="423" y="770"/>
                    <a:pt x="481" y="742"/>
                    <a:pt x="520" y="687"/>
                  </a:cubicBezTo>
                  <a:cubicBezTo>
                    <a:pt x="719" y="418"/>
                    <a:pt x="537" y="214"/>
                    <a:pt x="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4684950" y="4596575"/>
              <a:ext cx="15550" cy="12625"/>
            </a:xfrm>
            <a:custGeom>
              <a:avLst/>
              <a:gdLst/>
              <a:ahLst/>
              <a:cxnLst/>
              <a:rect l="l" t="t" r="r" b="b"/>
              <a:pathLst>
                <a:path w="622" h="505" extrusionOk="0">
                  <a:moveTo>
                    <a:pt x="322" y="0"/>
                  </a:moveTo>
                  <a:cubicBezTo>
                    <a:pt x="185" y="0"/>
                    <a:pt x="60" y="60"/>
                    <a:pt x="30" y="213"/>
                  </a:cubicBezTo>
                  <a:cubicBezTo>
                    <a:pt x="0" y="395"/>
                    <a:pt x="132" y="457"/>
                    <a:pt x="284" y="504"/>
                  </a:cubicBezTo>
                  <a:cubicBezTo>
                    <a:pt x="440" y="504"/>
                    <a:pt x="575" y="464"/>
                    <a:pt x="597" y="285"/>
                  </a:cubicBezTo>
                  <a:cubicBezTo>
                    <a:pt x="622" y="111"/>
                    <a:pt x="527" y="9"/>
                    <a:pt x="353" y="1"/>
                  </a:cubicBezTo>
                  <a:cubicBezTo>
                    <a:pt x="343" y="1"/>
                    <a:pt x="333" y="0"/>
                    <a:pt x="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2810000" y="4607775"/>
              <a:ext cx="14375" cy="14025"/>
            </a:xfrm>
            <a:custGeom>
              <a:avLst/>
              <a:gdLst/>
              <a:ahLst/>
              <a:cxnLst/>
              <a:rect l="l" t="t" r="r" b="b"/>
              <a:pathLst>
                <a:path w="575" h="561" extrusionOk="0">
                  <a:moveTo>
                    <a:pt x="202" y="1"/>
                  </a:moveTo>
                  <a:cubicBezTo>
                    <a:pt x="90" y="1"/>
                    <a:pt x="1" y="124"/>
                    <a:pt x="8" y="245"/>
                  </a:cubicBezTo>
                  <a:cubicBezTo>
                    <a:pt x="15" y="442"/>
                    <a:pt x="150" y="561"/>
                    <a:pt x="346" y="561"/>
                  </a:cubicBezTo>
                  <a:cubicBezTo>
                    <a:pt x="473" y="553"/>
                    <a:pt x="552" y="459"/>
                    <a:pt x="575" y="324"/>
                  </a:cubicBezTo>
                  <a:cubicBezTo>
                    <a:pt x="528" y="143"/>
                    <a:pt x="401" y="9"/>
                    <a:pt x="212" y="1"/>
                  </a:cubicBezTo>
                  <a:cubicBezTo>
                    <a:pt x="209" y="1"/>
                    <a:pt x="205"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633300" y="4702575"/>
              <a:ext cx="13400" cy="14325"/>
            </a:xfrm>
            <a:custGeom>
              <a:avLst/>
              <a:gdLst/>
              <a:ahLst/>
              <a:cxnLst/>
              <a:rect l="l" t="t" r="r" b="b"/>
              <a:pathLst>
                <a:path w="536" h="573" extrusionOk="0">
                  <a:moveTo>
                    <a:pt x="267" y="1"/>
                  </a:moveTo>
                  <a:cubicBezTo>
                    <a:pt x="255" y="1"/>
                    <a:pt x="242" y="2"/>
                    <a:pt x="229" y="3"/>
                  </a:cubicBezTo>
                  <a:cubicBezTo>
                    <a:pt x="63" y="36"/>
                    <a:pt x="0" y="177"/>
                    <a:pt x="15" y="334"/>
                  </a:cubicBezTo>
                  <a:cubicBezTo>
                    <a:pt x="24" y="487"/>
                    <a:pt x="111" y="572"/>
                    <a:pt x="277" y="572"/>
                  </a:cubicBezTo>
                  <a:cubicBezTo>
                    <a:pt x="292" y="572"/>
                    <a:pt x="307" y="572"/>
                    <a:pt x="323" y="570"/>
                  </a:cubicBezTo>
                  <a:cubicBezTo>
                    <a:pt x="473" y="540"/>
                    <a:pt x="535" y="421"/>
                    <a:pt x="512" y="264"/>
                  </a:cubicBezTo>
                  <a:cubicBezTo>
                    <a:pt x="490" y="126"/>
                    <a:pt x="415" y="1"/>
                    <a:pt x="2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673825" y="4898075"/>
              <a:ext cx="15000" cy="12800"/>
            </a:xfrm>
            <a:custGeom>
              <a:avLst/>
              <a:gdLst/>
              <a:ahLst/>
              <a:cxnLst/>
              <a:rect l="l" t="t" r="r" b="b"/>
              <a:pathLst>
                <a:path w="600" h="512" extrusionOk="0">
                  <a:moveTo>
                    <a:pt x="302" y="0"/>
                  </a:moveTo>
                  <a:cubicBezTo>
                    <a:pt x="289" y="0"/>
                    <a:pt x="275" y="1"/>
                    <a:pt x="261" y="2"/>
                  </a:cubicBezTo>
                  <a:cubicBezTo>
                    <a:pt x="95" y="17"/>
                    <a:pt x="1" y="119"/>
                    <a:pt x="25" y="293"/>
                  </a:cubicBezTo>
                  <a:cubicBezTo>
                    <a:pt x="45" y="444"/>
                    <a:pt x="143" y="511"/>
                    <a:pt x="278" y="511"/>
                  </a:cubicBezTo>
                  <a:cubicBezTo>
                    <a:pt x="298" y="511"/>
                    <a:pt x="319" y="510"/>
                    <a:pt x="341" y="507"/>
                  </a:cubicBezTo>
                  <a:cubicBezTo>
                    <a:pt x="490" y="482"/>
                    <a:pt x="600" y="395"/>
                    <a:pt x="592" y="214"/>
                  </a:cubicBezTo>
                  <a:cubicBezTo>
                    <a:pt x="542" y="71"/>
                    <a:pt x="439" y="0"/>
                    <a:pt x="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044200" y="4510925"/>
              <a:ext cx="16525" cy="11525"/>
            </a:xfrm>
            <a:custGeom>
              <a:avLst/>
              <a:gdLst/>
              <a:ahLst/>
              <a:cxnLst/>
              <a:rect l="l" t="t" r="r" b="b"/>
              <a:pathLst>
                <a:path w="661" h="461" extrusionOk="0">
                  <a:moveTo>
                    <a:pt x="314" y="0"/>
                  </a:moveTo>
                  <a:cubicBezTo>
                    <a:pt x="294" y="0"/>
                    <a:pt x="274" y="1"/>
                    <a:pt x="254" y="2"/>
                  </a:cubicBezTo>
                  <a:cubicBezTo>
                    <a:pt x="127" y="9"/>
                    <a:pt x="0" y="81"/>
                    <a:pt x="40" y="206"/>
                  </a:cubicBezTo>
                  <a:cubicBezTo>
                    <a:pt x="103" y="372"/>
                    <a:pt x="284" y="452"/>
                    <a:pt x="458" y="459"/>
                  </a:cubicBezTo>
                  <a:cubicBezTo>
                    <a:pt x="466" y="460"/>
                    <a:pt x="473" y="460"/>
                    <a:pt x="480" y="460"/>
                  </a:cubicBezTo>
                  <a:cubicBezTo>
                    <a:pt x="606" y="460"/>
                    <a:pt x="661" y="342"/>
                    <a:pt x="647" y="238"/>
                  </a:cubicBezTo>
                  <a:cubicBezTo>
                    <a:pt x="618" y="35"/>
                    <a:pt x="472" y="0"/>
                    <a:pt x="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025925" y="4777525"/>
              <a:ext cx="16375" cy="12350"/>
            </a:xfrm>
            <a:custGeom>
              <a:avLst/>
              <a:gdLst/>
              <a:ahLst/>
              <a:cxnLst/>
              <a:rect l="l" t="t" r="r" b="b"/>
              <a:pathLst>
                <a:path w="655" h="494" extrusionOk="0">
                  <a:moveTo>
                    <a:pt x="306" y="0"/>
                  </a:moveTo>
                  <a:cubicBezTo>
                    <a:pt x="191" y="0"/>
                    <a:pt x="101" y="86"/>
                    <a:pt x="47" y="218"/>
                  </a:cubicBezTo>
                  <a:cubicBezTo>
                    <a:pt x="0" y="352"/>
                    <a:pt x="78" y="446"/>
                    <a:pt x="212" y="478"/>
                  </a:cubicBezTo>
                  <a:cubicBezTo>
                    <a:pt x="258" y="488"/>
                    <a:pt x="302" y="493"/>
                    <a:pt x="344" y="493"/>
                  </a:cubicBezTo>
                  <a:cubicBezTo>
                    <a:pt x="448" y="493"/>
                    <a:pt x="540" y="458"/>
                    <a:pt x="607" y="352"/>
                  </a:cubicBezTo>
                  <a:cubicBezTo>
                    <a:pt x="654" y="210"/>
                    <a:pt x="575" y="108"/>
                    <a:pt x="473" y="53"/>
                  </a:cubicBezTo>
                  <a:cubicBezTo>
                    <a:pt x="413" y="17"/>
                    <a:pt x="357" y="0"/>
                    <a:pt x="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2719450" y="4556550"/>
              <a:ext cx="12625" cy="11825"/>
            </a:xfrm>
            <a:custGeom>
              <a:avLst/>
              <a:gdLst/>
              <a:ahLst/>
              <a:cxnLst/>
              <a:rect l="l" t="t" r="r" b="b"/>
              <a:pathLst>
                <a:path w="505" h="473" extrusionOk="0">
                  <a:moveTo>
                    <a:pt x="239" y="0"/>
                  </a:moveTo>
                  <a:cubicBezTo>
                    <a:pt x="99" y="0"/>
                    <a:pt x="16" y="91"/>
                    <a:pt x="8" y="233"/>
                  </a:cubicBezTo>
                  <a:cubicBezTo>
                    <a:pt x="0" y="350"/>
                    <a:pt x="72" y="452"/>
                    <a:pt x="214" y="469"/>
                  </a:cubicBezTo>
                  <a:cubicBezTo>
                    <a:pt x="231" y="471"/>
                    <a:pt x="247" y="472"/>
                    <a:pt x="262" y="472"/>
                  </a:cubicBezTo>
                  <a:cubicBezTo>
                    <a:pt x="402" y="472"/>
                    <a:pt x="476" y="381"/>
                    <a:pt x="505" y="240"/>
                  </a:cubicBezTo>
                  <a:cubicBezTo>
                    <a:pt x="473" y="121"/>
                    <a:pt x="433" y="19"/>
                    <a:pt x="291" y="4"/>
                  </a:cubicBezTo>
                  <a:cubicBezTo>
                    <a:pt x="273" y="1"/>
                    <a:pt x="256"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4129950" y="4652850"/>
              <a:ext cx="14525" cy="10675"/>
            </a:xfrm>
            <a:custGeom>
              <a:avLst/>
              <a:gdLst/>
              <a:ahLst/>
              <a:cxnLst/>
              <a:rect l="l" t="t" r="r" b="b"/>
              <a:pathLst>
                <a:path w="581" h="427" extrusionOk="0">
                  <a:moveTo>
                    <a:pt x="261" y="0"/>
                  </a:moveTo>
                  <a:cubicBezTo>
                    <a:pt x="122" y="0"/>
                    <a:pt x="36" y="71"/>
                    <a:pt x="21" y="190"/>
                  </a:cubicBezTo>
                  <a:cubicBezTo>
                    <a:pt x="0" y="380"/>
                    <a:pt x="126" y="427"/>
                    <a:pt x="269" y="427"/>
                  </a:cubicBezTo>
                  <a:cubicBezTo>
                    <a:pt x="281" y="427"/>
                    <a:pt x="293" y="427"/>
                    <a:pt x="305" y="426"/>
                  </a:cubicBezTo>
                  <a:cubicBezTo>
                    <a:pt x="424" y="426"/>
                    <a:pt x="565" y="411"/>
                    <a:pt x="573" y="262"/>
                  </a:cubicBezTo>
                  <a:cubicBezTo>
                    <a:pt x="581" y="73"/>
                    <a:pt x="407" y="41"/>
                    <a:pt x="282" y="1"/>
                  </a:cubicBezTo>
                  <a:cubicBezTo>
                    <a:pt x="275" y="1"/>
                    <a:pt x="268" y="0"/>
                    <a:pt x="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4646725" y="4758950"/>
              <a:ext cx="12450" cy="11675"/>
            </a:xfrm>
            <a:custGeom>
              <a:avLst/>
              <a:gdLst/>
              <a:ahLst/>
              <a:cxnLst/>
              <a:rect l="l" t="t" r="r" b="b"/>
              <a:pathLst>
                <a:path w="498" h="467" extrusionOk="0">
                  <a:moveTo>
                    <a:pt x="276" y="1"/>
                  </a:moveTo>
                  <a:cubicBezTo>
                    <a:pt x="103" y="1"/>
                    <a:pt x="1" y="103"/>
                    <a:pt x="40" y="292"/>
                  </a:cubicBezTo>
                  <a:cubicBezTo>
                    <a:pt x="63" y="417"/>
                    <a:pt x="153" y="466"/>
                    <a:pt x="274" y="466"/>
                  </a:cubicBezTo>
                  <a:cubicBezTo>
                    <a:pt x="283" y="466"/>
                    <a:pt x="292" y="466"/>
                    <a:pt x="301" y="465"/>
                  </a:cubicBezTo>
                  <a:cubicBezTo>
                    <a:pt x="443" y="450"/>
                    <a:pt x="497" y="346"/>
                    <a:pt x="497" y="222"/>
                  </a:cubicBezTo>
                  <a:cubicBezTo>
                    <a:pt x="497" y="88"/>
                    <a:pt x="403" y="1"/>
                    <a:pt x="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187700" y="4778850"/>
              <a:ext cx="13025" cy="13850"/>
            </a:xfrm>
            <a:custGeom>
              <a:avLst/>
              <a:gdLst/>
              <a:ahLst/>
              <a:cxnLst/>
              <a:rect l="l" t="t" r="r" b="b"/>
              <a:pathLst>
                <a:path w="521" h="554" extrusionOk="0">
                  <a:moveTo>
                    <a:pt x="284" y="0"/>
                  </a:moveTo>
                  <a:cubicBezTo>
                    <a:pt x="158" y="8"/>
                    <a:pt x="56" y="70"/>
                    <a:pt x="40" y="197"/>
                  </a:cubicBezTo>
                  <a:cubicBezTo>
                    <a:pt x="1" y="401"/>
                    <a:pt x="110" y="527"/>
                    <a:pt x="307" y="552"/>
                  </a:cubicBezTo>
                  <a:cubicBezTo>
                    <a:pt x="315" y="553"/>
                    <a:pt x="323" y="553"/>
                    <a:pt x="331" y="553"/>
                  </a:cubicBezTo>
                  <a:cubicBezTo>
                    <a:pt x="455" y="553"/>
                    <a:pt x="504" y="441"/>
                    <a:pt x="513" y="331"/>
                  </a:cubicBezTo>
                  <a:cubicBezTo>
                    <a:pt x="520" y="165"/>
                    <a:pt x="441" y="55"/>
                    <a:pt x="2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678550" y="4819750"/>
              <a:ext cx="12075" cy="13450"/>
            </a:xfrm>
            <a:custGeom>
              <a:avLst/>
              <a:gdLst/>
              <a:ahLst/>
              <a:cxnLst/>
              <a:rect l="l" t="t" r="r" b="b"/>
              <a:pathLst>
                <a:path w="483" h="538" extrusionOk="0">
                  <a:moveTo>
                    <a:pt x="247" y="1"/>
                  </a:moveTo>
                  <a:cubicBezTo>
                    <a:pt x="95" y="1"/>
                    <a:pt x="17" y="129"/>
                    <a:pt x="10" y="276"/>
                  </a:cubicBezTo>
                  <a:cubicBezTo>
                    <a:pt x="0" y="403"/>
                    <a:pt x="33" y="513"/>
                    <a:pt x="199" y="537"/>
                  </a:cubicBezTo>
                  <a:cubicBezTo>
                    <a:pt x="348" y="505"/>
                    <a:pt x="458" y="427"/>
                    <a:pt x="473" y="254"/>
                  </a:cubicBezTo>
                  <a:cubicBezTo>
                    <a:pt x="482" y="119"/>
                    <a:pt x="411" y="10"/>
                    <a:pt x="276" y="2"/>
                  </a:cubicBezTo>
                  <a:cubicBezTo>
                    <a:pt x="266" y="1"/>
                    <a:pt x="257"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2713975" y="4355800"/>
              <a:ext cx="13000" cy="13625"/>
            </a:xfrm>
            <a:custGeom>
              <a:avLst/>
              <a:gdLst/>
              <a:ahLst/>
              <a:cxnLst/>
              <a:rect l="l" t="t" r="r" b="b"/>
              <a:pathLst>
                <a:path w="520" h="545" extrusionOk="0">
                  <a:moveTo>
                    <a:pt x="305" y="0"/>
                  </a:moveTo>
                  <a:cubicBezTo>
                    <a:pt x="295" y="0"/>
                    <a:pt x="285" y="1"/>
                    <a:pt x="274" y="4"/>
                  </a:cubicBezTo>
                  <a:cubicBezTo>
                    <a:pt x="85" y="34"/>
                    <a:pt x="0" y="185"/>
                    <a:pt x="38" y="382"/>
                  </a:cubicBezTo>
                  <a:cubicBezTo>
                    <a:pt x="63" y="491"/>
                    <a:pt x="125" y="544"/>
                    <a:pt x="210" y="544"/>
                  </a:cubicBezTo>
                  <a:cubicBezTo>
                    <a:pt x="235" y="544"/>
                    <a:pt x="262" y="540"/>
                    <a:pt x="291" y="531"/>
                  </a:cubicBezTo>
                  <a:cubicBezTo>
                    <a:pt x="448" y="484"/>
                    <a:pt x="520" y="374"/>
                    <a:pt x="520" y="215"/>
                  </a:cubicBezTo>
                  <a:cubicBezTo>
                    <a:pt x="484" y="102"/>
                    <a:pt x="403"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162475" y="4583175"/>
              <a:ext cx="14625" cy="12475"/>
            </a:xfrm>
            <a:custGeom>
              <a:avLst/>
              <a:gdLst/>
              <a:ahLst/>
              <a:cxnLst/>
              <a:rect l="l" t="t" r="r" b="b"/>
              <a:pathLst>
                <a:path w="585" h="499" extrusionOk="0">
                  <a:moveTo>
                    <a:pt x="356" y="1"/>
                  </a:moveTo>
                  <a:cubicBezTo>
                    <a:pt x="190" y="8"/>
                    <a:pt x="57" y="80"/>
                    <a:pt x="25" y="245"/>
                  </a:cubicBezTo>
                  <a:cubicBezTo>
                    <a:pt x="1" y="371"/>
                    <a:pt x="88" y="490"/>
                    <a:pt x="222" y="498"/>
                  </a:cubicBezTo>
                  <a:cubicBezTo>
                    <a:pt x="228" y="498"/>
                    <a:pt x="233" y="498"/>
                    <a:pt x="239" y="498"/>
                  </a:cubicBezTo>
                  <a:cubicBezTo>
                    <a:pt x="397" y="498"/>
                    <a:pt x="514" y="398"/>
                    <a:pt x="553" y="245"/>
                  </a:cubicBezTo>
                  <a:cubicBezTo>
                    <a:pt x="585" y="103"/>
                    <a:pt x="490" y="25"/>
                    <a:pt x="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3900375" y="4629575"/>
              <a:ext cx="12825" cy="14675"/>
            </a:xfrm>
            <a:custGeom>
              <a:avLst/>
              <a:gdLst/>
              <a:ahLst/>
              <a:cxnLst/>
              <a:rect l="l" t="t" r="r" b="b"/>
              <a:pathLst>
                <a:path w="513" h="587" extrusionOk="0">
                  <a:moveTo>
                    <a:pt x="305" y="1"/>
                  </a:moveTo>
                  <a:cubicBezTo>
                    <a:pt x="281" y="1"/>
                    <a:pt x="258" y="6"/>
                    <a:pt x="237" y="19"/>
                  </a:cubicBezTo>
                  <a:cubicBezTo>
                    <a:pt x="87" y="121"/>
                    <a:pt x="1" y="278"/>
                    <a:pt x="1" y="460"/>
                  </a:cubicBezTo>
                  <a:cubicBezTo>
                    <a:pt x="1" y="531"/>
                    <a:pt x="49" y="586"/>
                    <a:pt x="132" y="586"/>
                  </a:cubicBezTo>
                  <a:cubicBezTo>
                    <a:pt x="150" y="586"/>
                    <a:pt x="169" y="584"/>
                    <a:pt x="190" y="579"/>
                  </a:cubicBezTo>
                  <a:cubicBezTo>
                    <a:pt x="386" y="492"/>
                    <a:pt x="513" y="350"/>
                    <a:pt x="450" y="106"/>
                  </a:cubicBezTo>
                  <a:cubicBezTo>
                    <a:pt x="427" y="43"/>
                    <a:pt x="36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421600" y="4630225"/>
              <a:ext cx="12575" cy="13850"/>
            </a:xfrm>
            <a:custGeom>
              <a:avLst/>
              <a:gdLst/>
              <a:ahLst/>
              <a:cxnLst/>
              <a:rect l="l" t="t" r="r" b="b"/>
              <a:pathLst>
                <a:path w="503" h="554" extrusionOk="0">
                  <a:moveTo>
                    <a:pt x="236" y="1"/>
                  </a:moveTo>
                  <a:cubicBezTo>
                    <a:pt x="95" y="63"/>
                    <a:pt x="0" y="158"/>
                    <a:pt x="8" y="324"/>
                  </a:cubicBezTo>
                  <a:cubicBezTo>
                    <a:pt x="15" y="435"/>
                    <a:pt x="44" y="554"/>
                    <a:pt x="173" y="554"/>
                  </a:cubicBezTo>
                  <a:cubicBezTo>
                    <a:pt x="181" y="554"/>
                    <a:pt x="189" y="553"/>
                    <a:pt x="197" y="553"/>
                  </a:cubicBezTo>
                  <a:cubicBezTo>
                    <a:pt x="393" y="536"/>
                    <a:pt x="503" y="403"/>
                    <a:pt x="480" y="205"/>
                  </a:cubicBezTo>
                  <a:cubicBezTo>
                    <a:pt x="463" y="88"/>
                    <a:pt x="361" y="16"/>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020650" y="4848900"/>
              <a:ext cx="12825" cy="12050"/>
            </a:xfrm>
            <a:custGeom>
              <a:avLst/>
              <a:gdLst/>
              <a:ahLst/>
              <a:cxnLst/>
              <a:rect l="l" t="t" r="r" b="b"/>
              <a:pathLst>
                <a:path w="513" h="482" extrusionOk="0">
                  <a:moveTo>
                    <a:pt x="261" y="0"/>
                  </a:moveTo>
                  <a:cubicBezTo>
                    <a:pt x="95" y="8"/>
                    <a:pt x="0" y="102"/>
                    <a:pt x="25" y="284"/>
                  </a:cubicBezTo>
                  <a:cubicBezTo>
                    <a:pt x="39" y="410"/>
                    <a:pt x="130" y="481"/>
                    <a:pt x="240" y="481"/>
                  </a:cubicBezTo>
                  <a:cubicBezTo>
                    <a:pt x="247" y="481"/>
                    <a:pt x="254" y="481"/>
                    <a:pt x="261" y="480"/>
                  </a:cubicBezTo>
                  <a:cubicBezTo>
                    <a:pt x="418" y="473"/>
                    <a:pt x="512" y="378"/>
                    <a:pt x="480" y="119"/>
                  </a:cubicBezTo>
                  <a:cubicBezTo>
                    <a:pt x="473" y="65"/>
                    <a:pt x="371" y="0"/>
                    <a:pt x="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2817875" y="4582425"/>
              <a:ext cx="225" cy="400"/>
            </a:xfrm>
            <a:custGeom>
              <a:avLst/>
              <a:gdLst/>
              <a:ahLst/>
              <a:cxnLst/>
              <a:rect l="l" t="t" r="r" b="b"/>
              <a:pathLst>
                <a:path w="9" h="16" extrusionOk="0">
                  <a:moveTo>
                    <a:pt x="1" y="1"/>
                  </a:moveTo>
                  <a:lnTo>
                    <a:pt x="1" y="16"/>
                  </a:lnTo>
                  <a:lnTo>
                    <a:pt x="8" y="16"/>
                  </a:lnTo>
                  <a:lnTo>
                    <a:pt x="8" y="8"/>
                  </a:lnTo>
                  <a:cubicBezTo>
                    <a:pt x="8" y="8"/>
                    <a:pt x="8"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2807450" y="4566125"/>
              <a:ext cx="16925" cy="16325"/>
            </a:xfrm>
            <a:custGeom>
              <a:avLst/>
              <a:gdLst/>
              <a:ahLst/>
              <a:cxnLst/>
              <a:rect l="l" t="t" r="r" b="b"/>
              <a:pathLst>
                <a:path w="677" h="653" extrusionOk="0">
                  <a:moveTo>
                    <a:pt x="262" y="0"/>
                  </a:moveTo>
                  <a:cubicBezTo>
                    <a:pt x="193" y="0"/>
                    <a:pt x="131" y="39"/>
                    <a:pt x="102" y="116"/>
                  </a:cubicBezTo>
                  <a:cubicBezTo>
                    <a:pt x="0" y="407"/>
                    <a:pt x="189" y="549"/>
                    <a:pt x="418" y="653"/>
                  </a:cubicBezTo>
                  <a:cubicBezTo>
                    <a:pt x="512" y="447"/>
                    <a:pt x="677" y="235"/>
                    <a:pt x="393" y="46"/>
                  </a:cubicBezTo>
                  <a:cubicBezTo>
                    <a:pt x="351" y="16"/>
                    <a:pt x="305"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3661075" y="4752800"/>
              <a:ext cx="12575" cy="13900"/>
            </a:xfrm>
            <a:custGeom>
              <a:avLst/>
              <a:gdLst/>
              <a:ahLst/>
              <a:cxnLst/>
              <a:rect l="l" t="t" r="r" b="b"/>
              <a:pathLst>
                <a:path w="503" h="556" extrusionOk="0">
                  <a:moveTo>
                    <a:pt x="383" y="1"/>
                  </a:moveTo>
                  <a:cubicBezTo>
                    <a:pt x="364" y="1"/>
                    <a:pt x="341" y="6"/>
                    <a:pt x="314" y="18"/>
                  </a:cubicBezTo>
                  <a:cubicBezTo>
                    <a:pt x="157" y="82"/>
                    <a:pt x="0" y="192"/>
                    <a:pt x="38" y="404"/>
                  </a:cubicBezTo>
                  <a:cubicBezTo>
                    <a:pt x="55" y="498"/>
                    <a:pt x="133" y="545"/>
                    <a:pt x="227" y="555"/>
                  </a:cubicBezTo>
                  <a:cubicBezTo>
                    <a:pt x="238" y="555"/>
                    <a:pt x="248" y="556"/>
                    <a:pt x="258" y="556"/>
                  </a:cubicBezTo>
                  <a:cubicBezTo>
                    <a:pt x="482" y="556"/>
                    <a:pt x="503" y="395"/>
                    <a:pt x="503" y="215"/>
                  </a:cubicBezTo>
                  <a:cubicBezTo>
                    <a:pt x="484" y="124"/>
                    <a:pt x="476" y="1"/>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250725" y="4662075"/>
              <a:ext cx="13025" cy="13150"/>
            </a:xfrm>
            <a:custGeom>
              <a:avLst/>
              <a:gdLst/>
              <a:ahLst/>
              <a:cxnLst/>
              <a:rect l="l" t="t" r="r" b="b"/>
              <a:pathLst>
                <a:path w="521" h="526" extrusionOk="0">
                  <a:moveTo>
                    <a:pt x="275" y="1"/>
                  </a:moveTo>
                  <a:cubicBezTo>
                    <a:pt x="254" y="1"/>
                    <a:pt x="230" y="3"/>
                    <a:pt x="205" y="10"/>
                  </a:cubicBezTo>
                  <a:cubicBezTo>
                    <a:pt x="80" y="42"/>
                    <a:pt x="1" y="136"/>
                    <a:pt x="33" y="278"/>
                  </a:cubicBezTo>
                  <a:cubicBezTo>
                    <a:pt x="60" y="420"/>
                    <a:pt x="147" y="525"/>
                    <a:pt x="298" y="525"/>
                  </a:cubicBezTo>
                  <a:cubicBezTo>
                    <a:pt x="314" y="525"/>
                    <a:pt x="330" y="524"/>
                    <a:pt x="347" y="522"/>
                  </a:cubicBezTo>
                  <a:cubicBezTo>
                    <a:pt x="481" y="499"/>
                    <a:pt x="521" y="380"/>
                    <a:pt x="505" y="246"/>
                  </a:cubicBezTo>
                  <a:cubicBezTo>
                    <a:pt x="471" y="123"/>
                    <a:pt x="413" y="1"/>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3694525" y="4661075"/>
              <a:ext cx="15000" cy="11450"/>
            </a:xfrm>
            <a:custGeom>
              <a:avLst/>
              <a:gdLst/>
              <a:ahLst/>
              <a:cxnLst/>
              <a:rect l="l" t="t" r="r" b="b"/>
              <a:pathLst>
                <a:path w="600" h="458" extrusionOk="0">
                  <a:moveTo>
                    <a:pt x="385" y="1"/>
                  </a:moveTo>
                  <a:cubicBezTo>
                    <a:pt x="164" y="1"/>
                    <a:pt x="70" y="174"/>
                    <a:pt x="0" y="397"/>
                  </a:cubicBezTo>
                  <a:cubicBezTo>
                    <a:pt x="102" y="430"/>
                    <a:pt x="200" y="458"/>
                    <a:pt x="289" y="458"/>
                  </a:cubicBezTo>
                  <a:cubicBezTo>
                    <a:pt x="412" y="458"/>
                    <a:pt x="515" y="402"/>
                    <a:pt x="575" y="224"/>
                  </a:cubicBezTo>
                  <a:cubicBezTo>
                    <a:pt x="599" y="169"/>
                    <a:pt x="527" y="20"/>
                    <a:pt x="480" y="10"/>
                  </a:cubicBezTo>
                  <a:cubicBezTo>
                    <a:pt x="446" y="4"/>
                    <a:pt x="414" y="1"/>
                    <a:pt x="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059425" y="4678175"/>
              <a:ext cx="13825" cy="12150"/>
            </a:xfrm>
            <a:custGeom>
              <a:avLst/>
              <a:gdLst/>
              <a:ahLst/>
              <a:cxnLst/>
              <a:rect l="l" t="t" r="r" b="b"/>
              <a:pathLst>
                <a:path w="553" h="486" extrusionOk="0">
                  <a:moveTo>
                    <a:pt x="227" y="0"/>
                  </a:moveTo>
                  <a:cubicBezTo>
                    <a:pt x="101" y="0"/>
                    <a:pt x="7" y="93"/>
                    <a:pt x="0" y="224"/>
                  </a:cubicBezTo>
                  <a:cubicBezTo>
                    <a:pt x="0" y="382"/>
                    <a:pt x="135" y="477"/>
                    <a:pt x="299" y="484"/>
                  </a:cubicBezTo>
                  <a:cubicBezTo>
                    <a:pt x="310" y="485"/>
                    <a:pt x="320" y="485"/>
                    <a:pt x="330" y="485"/>
                  </a:cubicBezTo>
                  <a:cubicBezTo>
                    <a:pt x="437" y="485"/>
                    <a:pt x="530" y="447"/>
                    <a:pt x="552" y="318"/>
                  </a:cubicBezTo>
                  <a:cubicBezTo>
                    <a:pt x="552" y="146"/>
                    <a:pt x="448" y="44"/>
                    <a:pt x="307" y="12"/>
                  </a:cubicBezTo>
                  <a:cubicBezTo>
                    <a:pt x="279" y="4"/>
                    <a:pt x="252" y="0"/>
                    <a:pt x="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3564225" y="4564800"/>
              <a:ext cx="24225" cy="21125"/>
            </a:xfrm>
            <a:custGeom>
              <a:avLst/>
              <a:gdLst/>
              <a:ahLst/>
              <a:cxnLst/>
              <a:rect l="l" t="t" r="r" b="b"/>
              <a:pathLst>
                <a:path w="969" h="845" extrusionOk="0">
                  <a:moveTo>
                    <a:pt x="514" y="1"/>
                  </a:moveTo>
                  <a:cubicBezTo>
                    <a:pt x="413" y="1"/>
                    <a:pt x="313" y="50"/>
                    <a:pt x="213" y="146"/>
                  </a:cubicBezTo>
                  <a:cubicBezTo>
                    <a:pt x="1" y="358"/>
                    <a:pt x="1" y="579"/>
                    <a:pt x="228" y="760"/>
                  </a:cubicBezTo>
                  <a:cubicBezTo>
                    <a:pt x="306" y="820"/>
                    <a:pt x="376" y="845"/>
                    <a:pt x="439" y="845"/>
                  </a:cubicBezTo>
                  <a:cubicBezTo>
                    <a:pt x="591" y="845"/>
                    <a:pt x="704" y="700"/>
                    <a:pt x="804" y="554"/>
                  </a:cubicBezTo>
                  <a:cubicBezTo>
                    <a:pt x="946" y="422"/>
                    <a:pt x="968" y="281"/>
                    <a:pt x="812" y="139"/>
                  </a:cubicBezTo>
                  <a:cubicBezTo>
                    <a:pt x="711" y="46"/>
                    <a:pt x="612" y="1"/>
                    <a:pt x="5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3106800" y="4551500"/>
              <a:ext cx="13200" cy="11450"/>
            </a:xfrm>
            <a:custGeom>
              <a:avLst/>
              <a:gdLst/>
              <a:ahLst/>
              <a:cxnLst/>
              <a:rect l="l" t="t" r="r" b="b"/>
              <a:pathLst>
                <a:path w="528" h="458" extrusionOk="0">
                  <a:moveTo>
                    <a:pt x="246" y="0"/>
                  </a:moveTo>
                  <a:cubicBezTo>
                    <a:pt x="164" y="0"/>
                    <a:pt x="95" y="44"/>
                    <a:pt x="55" y="127"/>
                  </a:cubicBezTo>
                  <a:cubicBezTo>
                    <a:pt x="0" y="268"/>
                    <a:pt x="95" y="355"/>
                    <a:pt x="197" y="418"/>
                  </a:cubicBezTo>
                  <a:cubicBezTo>
                    <a:pt x="240" y="445"/>
                    <a:pt x="278" y="458"/>
                    <a:pt x="312" y="458"/>
                  </a:cubicBezTo>
                  <a:cubicBezTo>
                    <a:pt x="384" y="458"/>
                    <a:pt x="438" y="402"/>
                    <a:pt x="480" y="316"/>
                  </a:cubicBezTo>
                  <a:cubicBezTo>
                    <a:pt x="527" y="181"/>
                    <a:pt x="472" y="79"/>
                    <a:pt x="355" y="25"/>
                  </a:cubicBezTo>
                  <a:cubicBezTo>
                    <a:pt x="318" y="8"/>
                    <a:pt x="281" y="0"/>
                    <a:pt x="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229100" y="4827400"/>
              <a:ext cx="11825" cy="11325"/>
            </a:xfrm>
            <a:custGeom>
              <a:avLst/>
              <a:gdLst/>
              <a:ahLst/>
              <a:cxnLst/>
              <a:rect l="l" t="t" r="r" b="b"/>
              <a:pathLst>
                <a:path w="473" h="453" extrusionOk="0">
                  <a:moveTo>
                    <a:pt x="278" y="1"/>
                  </a:moveTo>
                  <a:cubicBezTo>
                    <a:pt x="269" y="1"/>
                    <a:pt x="261" y="1"/>
                    <a:pt x="252" y="2"/>
                  </a:cubicBezTo>
                  <a:cubicBezTo>
                    <a:pt x="125" y="18"/>
                    <a:pt x="31" y="112"/>
                    <a:pt x="16" y="239"/>
                  </a:cubicBezTo>
                  <a:cubicBezTo>
                    <a:pt x="1" y="373"/>
                    <a:pt x="103" y="435"/>
                    <a:pt x="237" y="452"/>
                  </a:cubicBezTo>
                  <a:cubicBezTo>
                    <a:pt x="361" y="428"/>
                    <a:pt x="456" y="348"/>
                    <a:pt x="463" y="224"/>
                  </a:cubicBezTo>
                  <a:cubicBezTo>
                    <a:pt x="472" y="98"/>
                    <a:pt x="397" y="1"/>
                    <a:pt x="2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3422900" y="4682275"/>
              <a:ext cx="11825" cy="11375"/>
            </a:xfrm>
            <a:custGeom>
              <a:avLst/>
              <a:gdLst/>
              <a:ahLst/>
              <a:cxnLst/>
              <a:rect l="l" t="t" r="r" b="b"/>
              <a:pathLst>
                <a:path w="473" h="455" extrusionOk="0">
                  <a:moveTo>
                    <a:pt x="242" y="0"/>
                  </a:moveTo>
                  <a:cubicBezTo>
                    <a:pt x="217" y="0"/>
                    <a:pt x="188" y="4"/>
                    <a:pt x="157" y="12"/>
                  </a:cubicBezTo>
                  <a:cubicBezTo>
                    <a:pt x="70" y="37"/>
                    <a:pt x="1" y="99"/>
                    <a:pt x="16" y="201"/>
                  </a:cubicBezTo>
                  <a:cubicBezTo>
                    <a:pt x="39" y="348"/>
                    <a:pt x="122" y="455"/>
                    <a:pt x="276" y="455"/>
                  </a:cubicBezTo>
                  <a:cubicBezTo>
                    <a:pt x="281" y="455"/>
                    <a:pt x="286" y="455"/>
                    <a:pt x="292" y="455"/>
                  </a:cubicBezTo>
                  <a:cubicBezTo>
                    <a:pt x="448" y="455"/>
                    <a:pt x="458" y="328"/>
                    <a:pt x="473" y="194"/>
                  </a:cubicBezTo>
                  <a:cubicBezTo>
                    <a:pt x="428" y="83"/>
                    <a:pt x="361" y="0"/>
                    <a:pt x="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3583875" y="4677625"/>
              <a:ext cx="11650" cy="11500"/>
            </a:xfrm>
            <a:custGeom>
              <a:avLst/>
              <a:gdLst/>
              <a:ahLst/>
              <a:cxnLst/>
              <a:rect l="l" t="t" r="r" b="b"/>
              <a:pathLst>
                <a:path w="466" h="460" extrusionOk="0">
                  <a:moveTo>
                    <a:pt x="241" y="1"/>
                  </a:moveTo>
                  <a:cubicBezTo>
                    <a:pt x="232" y="1"/>
                    <a:pt x="223" y="1"/>
                    <a:pt x="214" y="2"/>
                  </a:cubicBezTo>
                  <a:cubicBezTo>
                    <a:pt x="80" y="2"/>
                    <a:pt x="1" y="104"/>
                    <a:pt x="1" y="230"/>
                  </a:cubicBezTo>
                  <a:cubicBezTo>
                    <a:pt x="1" y="346"/>
                    <a:pt x="61" y="459"/>
                    <a:pt x="194" y="459"/>
                  </a:cubicBezTo>
                  <a:cubicBezTo>
                    <a:pt x="198" y="459"/>
                    <a:pt x="203" y="459"/>
                    <a:pt x="207" y="459"/>
                  </a:cubicBezTo>
                  <a:cubicBezTo>
                    <a:pt x="364" y="452"/>
                    <a:pt x="458" y="350"/>
                    <a:pt x="466" y="176"/>
                  </a:cubicBezTo>
                  <a:cubicBezTo>
                    <a:pt x="445" y="45"/>
                    <a:pt x="348" y="1"/>
                    <a:pt x="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3674250" y="4715875"/>
              <a:ext cx="12400" cy="13025"/>
            </a:xfrm>
            <a:custGeom>
              <a:avLst/>
              <a:gdLst/>
              <a:ahLst/>
              <a:cxnLst/>
              <a:rect l="l" t="t" r="r" b="b"/>
              <a:pathLst>
                <a:path w="496" h="521" extrusionOk="0">
                  <a:moveTo>
                    <a:pt x="276" y="0"/>
                  </a:moveTo>
                  <a:cubicBezTo>
                    <a:pt x="110" y="0"/>
                    <a:pt x="1" y="102"/>
                    <a:pt x="8" y="274"/>
                  </a:cubicBezTo>
                  <a:cubicBezTo>
                    <a:pt x="16" y="401"/>
                    <a:pt x="95" y="511"/>
                    <a:pt x="229" y="520"/>
                  </a:cubicBezTo>
                  <a:cubicBezTo>
                    <a:pt x="394" y="520"/>
                    <a:pt x="488" y="409"/>
                    <a:pt x="496" y="244"/>
                  </a:cubicBezTo>
                  <a:cubicBezTo>
                    <a:pt x="473" y="118"/>
                    <a:pt x="401" y="8"/>
                    <a:pt x="2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3872650" y="4758950"/>
              <a:ext cx="12600" cy="11050"/>
            </a:xfrm>
            <a:custGeom>
              <a:avLst/>
              <a:gdLst/>
              <a:ahLst/>
              <a:cxnLst/>
              <a:rect l="l" t="t" r="r" b="b"/>
              <a:pathLst>
                <a:path w="504" h="442" extrusionOk="0">
                  <a:moveTo>
                    <a:pt x="266" y="0"/>
                  </a:moveTo>
                  <a:cubicBezTo>
                    <a:pt x="244" y="0"/>
                    <a:pt x="221" y="3"/>
                    <a:pt x="197" y="8"/>
                  </a:cubicBezTo>
                  <a:cubicBezTo>
                    <a:pt x="55" y="33"/>
                    <a:pt x="0" y="127"/>
                    <a:pt x="55" y="261"/>
                  </a:cubicBezTo>
                  <a:cubicBezTo>
                    <a:pt x="107" y="372"/>
                    <a:pt x="187" y="442"/>
                    <a:pt x="308" y="442"/>
                  </a:cubicBezTo>
                  <a:cubicBezTo>
                    <a:pt x="315" y="442"/>
                    <a:pt x="323" y="441"/>
                    <a:pt x="331" y="441"/>
                  </a:cubicBezTo>
                  <a:cubicBezTo>
                    <a:pt x="480" y="403"/>
                    <a:pt x="503" y="292"/>
                    <a:pt x="473" y="167"/>
                  </a:cubicBezTo>
                  <a:cubicBezTo>
                    <a:pt x="440" y="57"/>
                    <a:pt x="366"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3886825" y="4809525"/>
              <a:ext cx="11825" cy="11075"/>
            </a:xfrm>
            <a:custGeom>
              <a:avLst/>
              <a:gdLst/>
              <a:ahLst/>
              <a:cxnLst/>
              <a:rect l="l" t="t" r="r" b="b"/>
              <a:pathLst>
                <a:path w="473" h="443" extrusionOk="0">
                  <a:moveTo>
                    <a:pt x="277" y="1"/>
                  </a:moveTo>
                  <a:cubicBezTo>
                    <a:pt x="271" y="1"/>
                    <a:pt x="265" y="1"/>
                    <a:pt x="259" y="1"/>
                  </a:cubicBezTo>
                  <a:cubicBezTo>
                    <a:pt x="117" y="33"/>
                    <a:pt x="0" y="111"/>
                    <a:pt x="15" y="292"/>
                  </a:cubicBezTo>
                  <a:cubicBezTo>
                    <a:pt x="23" y="382"/>
                    <a:pt x="87" y="442"/>
                    <a:pt x="180" y="442"/>
                  </a:cubicBezTo>
                  <a:cubicBezTo>
                    <a:pt x="186" y="442"/>
                    <a:pt x="191" y="442"/>
                    <a:pt x="197" y="442"/>
                  </a:cubicBezTo>
                  <a:cubicBezTo>
                    <a:pt x="371" y="434"/>
                    <a:pt x="473" y="340"/>
                    <a:pt x="448" y="158"/>
                  </a:cubicBezTo>
                  <a:cubicBezTo>
                    <a:pt x="434" y="68"/>
                    <a:pt x="390" y="1"/>
                    <a:pt x="2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3076075" y="4451725"/>
              <a:ext cx="14625" cy="9375"/>
            </a:xfrm>
            <a:custGeom>
              <a:avLst/>
              <a:gdLst/>
              <a:ahLst/>
              <a:cxnLst/>
              <a:rect l="l" t="t" r="r" b="b"/>
              <a:pathLst>
                <a:path w="585" h="375" extrusionOk="0">
                  <a:moveTo>
                    <a:pt x="273" y="0"/>
                  </a:moveTo>
                  <a:cubicBezTo>
                    <a:pt x="178" y="0"/>
                    <a:pt x="86" y="33"/>
                    <a:pt x="56" y="118"/>
                  </a:cubicBezTo>
                  <a:cubicBezTo>
                    <a:pt x="1" y="237"/>
                    <a:pt x="80" y="339"/>
                    <a:pt x="214" y="363"/>
                  </a:cubicBezTo>
                  <a:cubicBezTo>
                    <a:pt x="257" y="370"/>
                    <a:pt x="299" y="375"/>
                    <a:pt x="338" y="375"/>
                  </a:cubicBezTo>
                  <a:cubicBezTo>
                    <a:pt x="438" y="375"/>
                    <a:pt x="525" y="342"/>
                    <a:pt x="575" y="212"/>
                  </a:cubicBezTo>
                  <a:cubicBezTo>
                    <a:pt x="585" y="63"/>
                    <a:pt x="466" y="33"/>
                    <a:pt x="356" y="8"/>
                  </a:cubicBezTo>
                  <a:cubicBezTo>
                    <a:pt x="329" y="3"/>
                    <a:pt x="301" y="0"/>
                    <a:pt x="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3752625" y="4646925"/>
              <a:ext cx="13150" cy="11300"/>
            </a:xfrm>
            <a:custGeom>
              <a:avLst/>
              <a:gdLst/>
              <a:ahLst/>
              <a:cxnLst/>
              <a:rect l="l" t="t" r="r" b="b"/>
              <a:pathLst>
                <a:path w="526" h="452" extrusionOk="0">
                  <a:moveTo>
                    <a:pt x="256" y="0"/>
                  </a:moveTo>
                  <a:cubicBezTo>
                    <a:pt x="108" y="0"/>
                    <a:pt x="1" y="94"/>
                    <a:pt x="30" y="262"/>
                  </a:cubicBezTo>
                  <a:cubicBezTo>
                    <a:pt x="45" y="381"/>
                    <a:pt x="145" y="452"/>
                    <a:pt x="257" y="452"/>
                  </a:cubicBezTo>
                  <a:cubicBezTo>
                    <a:pt x="263" y="452"/>
                    <a:pt x="268" y="452"/>
                    <a:pt x="274" y="451"/>
                  </a:cubicBezTo>
                  <a:cubicBezTo>
                    <a:pt x="423" y="427"/>
                    <a:pt x="525" y="349"/>
                    <a:pt x="525" y="223"/>
                  </a:cubicBezTo>
                  <a:cubicBezTo>
                    <a:pt x="525" y="96"/>
                    <a:pt x="423" y="9"/>
                    <a:pt x="289" y="2"/>
                  </a:cubicBezTo>
                  <a:cubicBezTo>
                    <a:pt x="278" y="1"/>
                    <a:pt x="267" y="0"/>
                    <a:pt x="2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3473675" y="4790550"/>
              <a:ext cx="12825" cy="11325"/>
            </a:xfrm>
            <a:custGeom>
              <a:avLst/>
              <a:gdLst/>
              <a:ahLst/>
              <a:cxnLst/>
              <a:rect l="l" t="t" r="r" b="b"/>
              <a:pathLst>
                <a:path w="513" h="453" extrusionOk="0">
                  <a:moveTo>
                    <a:pt x="241" y="1"/>
                  </a:moveTo>
                  <a:cubicBezTo>
                    <a:pt x="102" y="1"/>
                    <a:pt x="1" y="93"/>
                    <a:pt x="1" y="248"/>
                  </a:cubicBezTo>
                  <a:cubicBezTo>
                    <a:pt x="1" y="382"/>
                    <a:pt x="127" y="437"/>
                    <a:pt x="260" y="452"/>
                  </a:cubicBezTo>
                  <a:cubicBezTo>
                    <a:pt x="379" y="437"/>
                    <a:pt x="488" y="382"/>
                    <a:pt x="505" y="248"/>
                  </a:cubicBezTo>
                  <a:cubicBezTo>
                    <a:pt x="513" y="114"/>
                    <a:pt x="418" y="20"/>
                    <a:pt x="292" y="5"/>
                  </a:cubicBezTo>
                  <a:cubicBezTo>
                    <a:pt x="274" y="2"/>
                    <a:pt x="258" y="1"/>
                    <a:pt x="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2892275" y="4552000"/>
              <a:ext cx="13400" cy="11750"/>
            </a:xfrm>
            <a:custGeom>
              <a:avLst/>
              <a:gdLst/>
              <a:ahLst/>
              <a:cxnLst/>
              <a:rect l="l" t="t" r="r" b="b"/>
              <a:pathLst>
                <a:path w="536" h="470" extrusionOk="0">
                  <a:moveTo>
                    <a:pt x="275" y="1"/>
                  </a:moveTo>
                  <a:cubicBezTo>
                    <a:pt x="260" y="1"/>
                    <a:pt x="244" y="2"/>
                    <a:pt x="228" y="5"/>
                  </a:cubicBezTo>
                  <a:cubicBezTo>
                    <a:pt x="110" y="20"/>
                    <a:pt x="1" y="114"/>
                    <a:pt x="8" y="233"/>
                  </a:cubicBezTo>
                  <a:cubicBezTo>
                    <a:pt x="23" y="384"/>
                    <a:pt x="133" y="470"/>
                    <a:pt x="274" y="470"/>
                  </a:cubicBezTo>
                  <a:cubicBezTo>
                    <a:pt x="280" y="470"/>
                    <a:pt x="286" y="470"/>
                    <a:pt x="292" y="469"/>
                  </a:cubicBezTo>
                  <a:cubicBezTo>
                    <a:pt x="426" y="437"/>
                    <a:pt x="536" y="350"/>
                    <a:pt x="520" y="241"/>
                  </a:cubicBezTo>
                  <a:cubicBezTo>
                    <a:pt x="512" y="99"/>
                    <a:pt x="416" y="1"/>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2931025" y="4646375"/>
              <a:ext cx="11825" cy="11050"/>
            </a:xfrm>
            <a:custGeom>
              <a:avLst/>
              <a:gdLst/>
              <a:ahLst/>
              <a:cxnLst/>
              <a:rect l="l" t="t" r="r" b="b"/>
              <a:pathLst>
                <a:path w="473" h="442" extrusionOk="0">
                  <a:moveTo>
                    <a:pt x="238" y="0"/>
                  </a:moveTo>
                  <a:cubicBezTo>
                    <a:pt x="122" y="0"/>
                    <a:pt x="24" y="57"/>
                    <a:pt x="10" y="190"/>
                  </a:cubicBezTo>
                  <a:cubicBezTo>
                    <a:pt x="0" y="315"/>
                    <a:pt x="25" y="434"/>
                    <a:pt x="189" y="441"/>
                  </a:cubicBezTo>
                  <a:cubicBezTo>
                    <a:pt x="316" y="426"/>
                    <a:pt x="418" y="362"/>
                    <a:pt x="450" y="237"/>
                  </a:cubicBezTo>
                  <a:cubicBezTo>
                    <a:pt x="473" y="103"/>
                    <a:pt x="410" y="1"/>
                    <a:pt x="261" y="1"/>
                  </a:cubicBezTo>
                  <a:cubicBezTo>
                    <a:pt x="253" y="1"/>
                    <a:pt x="246" y="0"/>
                    <a:pt x="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2913125" y="4173575"/>
              <a:ext cx="11075" cy="11025"/>
            </a:xfrm>
            <a:custGeom>
              <a:avLst/>
              <a:gdLst/>
              <a:ahLst/>
              <a:cxnLst/>
              <a:rect l="l" t="t" r="r" b="b"/>
              <a:pathLst>
                <a:path w="443" h="441" extrusionOk="0">
                  <a:moveTo>
                    <a:pt x="229" y="0"/>
                  </a:moveTo>
                  <a:cubicBezTo>
                    <a:pt x="219" y="0"/>
                    <a:pt x="208" y="0"/>
                    <a:pt x="197" y="1"/>
                  </a:cubicBezTo>
                  <a:cubicBezTo>
                    <a:pt x="55" y="11"/>
                    <a:pt x="0" y="120"/>
                    <a:pt x="0" y="247"/>
                  </a:cubicBezTo>
                  <a:cubicBezTo>
                    <a:pt x="0" y="376"/>
                    <a:pt x="77" y="440"/>
                    <a:pt x="185" y="440"/>
                  </a:cubicBezTo>
                  <a:cubicBezTo>
                    <a:pt x="201" y="440"/>
                    <a:pt x="218" y="439"/>
                    <a:pt x="236" y="436"/>
                  </a:cubicBezTo>
                  <a:cubicBezTo>
                    <a:pt x="363" y="411"/>
                    <a:pt x="425" y="309"/>
                    <a:pt x="442" y="182"/>
                  </a:cubicBezTo>
                  <a:cubicBezTo>
                    <a:pt x="434" y="39"/>
                    <a:pt x="342" y="0"/>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223575" y="4632600"/>
              <a:ext cx="12625" cy="11275"/>
            </a:xfrm>
            <a:custGeom>
              <a:avLst/>
              <a:gdLst/>
              <a:ahLst/>
              <a:cxnLst/>
              <a:rect l="l" t="t" r="r" b="b"/>
              <a:pathLst>
                <a:path w="505" h="451" extrusionOk="0">
                  <a:moveTo>
                    <a:pt x="273" y="0"/>
                  </a:moveTo>
                  <a:cubicBezTo>
                    <a:pt x="244" y="0"/>
                    <a:pt x="213" y="5"/>
                    <a:pt x="182" y="15"/>
                  </a:cubicBezTo>
                  <a:cubicBezTo>
                    <a:pt x="55" y="48"/>
                    <a:pt x="0" y="142"/>
                    <a:pt x="16" y="269"/>
                  </a:cubicBezTo>
                  <a:cubicBezTo>
                    <a:pt x="23" y="401"/>
                    <a:pt x="105" y="451"/>
                    <a:pt x="225" y="451"/>
                  </a:cubicBezTo>
                  <a:cubicBezTo>
                    <a:pt x="234" y="451"/>
                    <a:pt x="243" y="450"/>
                    <a:pt x="252" y="450"/>
                  </a:cubicBezTo>
                  <a:cubicBezTo>
                    <a:pt x="378" y="386"/>
                    <a:pt x="505" y="308"/>
                    <a:pt x="458" y="134"/>
                  </a:cubicBezTo>
                  <a:cubicBezTo>
                    <a:pt x="428" y="41"/>
                    <a:pt x="356" y="0"/>
                    <a:pt x="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3615575" y="4778050"/>
              <a:ext cx="11650" cy="11075"/>
            </a:xfrm>
            <a:custGeom>
              <a:avLst/>
              <a:gdLst/>
              <a:ahLst/>
              <a:cxnLst/>
              <a:rect l="l" t="t" r="r" b="b"/>
              <a:pathLst>
                <a:path w="466" h="443" extrusionOk="0">
                  <a:moveTo>
                    <a:pt x="190" y="0"/>
                  </a:moveTo>
                  <a:cubicBezTo>
                    <a:pt x="25" y="8"/>
                    <a:pt x="1" y="127"/>
                    <a:pt x="8" y="253"/>
                  </a:cubicBezTo>
                  <a:cubicBezTo>
                    <a:pt x="15" y="386"/>
                    <a:pt x="114" y="443"/>
                    <a:pt x="230" y="443"/>
                  </a:cubicBezTo>
                  <a:cubicBezTo>
                    <a:pt x="237" y="443"/>
                    <a:pt x="245" y="443"/>
                    <a:pt x="252" y="442"/>
                  </a:cubicBezTo>
                  <a:cubicBezTo>
                    <a:pt x="394" y="442"/>
                    <a:pt x="466" y="338"/>
                    <a:pt x="441" y="206"/>
                  </a:cubicBezTo>
                  <a:cubicBezTo>
                    <a:pt x="418" y="79"/>
                    <a:pt x="316" y="17"/>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3952475" y="4723500"/>
              <a:ext cx="29025" cy="29775"/>
            </a:xfrm>
            <a:custGeom>
              <a:avLst/>
              <a:gdLst/>
              <a:ahLst/>
              <a:cxnLst/>
              <a:rect l="l" t="t" r="r" b="b"/>
              <a:pathLst>
                <a:path w="1161" h="1191" extrusionOk="0">
                  <a:moveTo>
                    <a:pt x="670" y="1"/>
                  </a:moveTo>
                  <a:cubicBezTo>
                    <a:pt x="534" y="1"/>
                    <a:pt x="459" y="171"/>
                    <a:pt x="405" y="317"/>
                  </a:cubicBezTo>
                  <a:cubicBezTo>
                    <a:pt x="380" y="372"/>
                    <a:pt x="390" y="427"/>
                    <a:pt x="380" y="481"/>
                  </a:cubicBezTo>
                  <a:cubicBezTo>
                    <a:pt x="326" y="546"/>
                    <a:pt x="263" y="608"/>
                    <a:pt x="201" y="663"/>
                  </a:cubicBezTo>
                  <a:cubicBezTo>
                    <a:pt x="0" y="1046"/>
                    <a:pt x="153" y="1190"/>
                    <a:pt x="525" y="1190"/>
                  </a:cubicBezTo>
                  <a:cubicBezTo>
                    <a:pt x="535" y="1190"/>
                    <a:pt x="544" y="1190"/>
                    <a:pt x="554" y="1190"/>
                  </a:cubicBezTo>
                  <a:cubicBezTo>
                    <a:pt x="1136" y="1150"/>
                    <a:pt x="1161" y="1120"/>
                    <a:pt x="925" y="670"/>
                  </a:cubicBezTo>
                  <a:cubicBezTo>
                    <a:pt x="862" y="608"/>
                    <a:pt x="798" y="553"/>
                    <a:pt x="743" y="489"/>
                  </a:cubicBezTo>
                  <a:cubicBezTo>
                    <a:pt x="783" y="340"/>
                    <a:pt x="995" y="168"/>
                    <a:pt x="806" y="49"/>
                  </a:cubicBezTo>
                  <a:cubicBezTo>
                    <a:pt x="754" y="15"/>
                    <a:pt x="710" y="1"/>
                    <a:pt x="6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3728950" y="4803825"/>
              <a:ext cx="11450" cy="9900"/>
            </a:xfrm>
            <a:custGeom>
              <a:avLst/>
              <a:gdLst/>
              <a:ahLst/>
              <a:cxnLst/>
              <a:rect l="l" t="t" r="r" b="b"/>
              <a:pathLst>
                <a:path w="458" h="396" extrusionOk="0">
                  <a:moveTo>
                    <a:pt x="244" y="1"/>
                  </a:moveTo>
                  <a:cubicBezTo>
                    <a:pt x="110" y="1"/>
                    <a:pt x="1" y="48"/>
                    <a:pt x="8" y="190"/>
                  </a:cubicBezTo>
                  <a:cubicBezTo>
                    <a:pt x="15" y="300"/>
                    <a:pt x="97" y="396"/>
                    <a:pt x="209" y="396"/>
                  </a:cubicBezTo>
                  <a:cubicBezTo>
                    <a:pt x="218" y="396"/>
                    <a:pt x="227" y="395"/>
                    <a:pt x="237" y="394"/>
                  </a:cubicBezTo>
                  <a:cubicBezTo>
                    <a:pt x="299" y="386"/>
                    <a:pt x="386" y="299"/>
                    <a:pt x="411" y="237"/>
                  </a:cubicBezTo>
                  <a:cubicBezTo>
                    <a:pt x="458" y="103"/>
                    <a:pt x="386" y="16"/>
                    <a:pt x="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496175" y="4566075"/>
              <a:ext cx="10225" cy="10650"/>
            </a:xfrm>
            <a:custGeom>
              <a:avLst/>
              <a:gdLst/>
              <a:ahLst/>
              <a:cxnLst/>
              <a:rect l="l" t="t" r="r" b="b"/>
              <a:pathLst>
                <a:path w="409" h="426" extrusionOk="0">
                  <a:moveTo>
                    <a:pt x="249" y="1"/>
                  </a:moveTo>
                  <a:cubicBezTo>
                    <a:pt x="222" y="1"/>
                    <a:pt x="191" y="8"/>
                    <a:pt x="158" y="24"/>
                  </a:cubicBezTo>
                  <a:cubicBezTo>
                    <a:pt x="88" y="63"/>
                    <a:pt x="1" y="150"/>
                    <a:pt x="1" y="213"/>
                  </a:cubicBezTo>
                  <a:cubicBezTo>
                    <a:pt x="1" y="339"/>
                    <a:pt x="103" y="426"/>
                    <a:pt x="237" y="426"/>
                  </a:cubicBezTo>
                  <a:cubicBezTo>
                    <a:pt x="386" y="418"/>
                    <a:pt x="409" y="299"/>
                    <a:pt x="409" y="173"/>
                  </a:cubicBezTo>
                  <a:cubicBezTo>
                    <a:pt x="386" y="67"/>
                    <a:pt x="332" y="1"/>
                    <a:pt x="2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3305800" y="4670750"/>
              <a:ext cx="10650" cy="10200"/>
            </a:xfrm>
            <a:custGeom>
              <a:avLst/>
              <a:gdLst/>
              <a:ahLst/>
              <a:cxnLst/>
              <a:rect l="l" t="t" r="r" b="b"/>
              <a:pathLst>
                <a:path w="426" h="408" extrusionOk="0">
                  <a:moveTo>
                    <a:pt x="212" y="1"/>
                  </a:moveTo>
                  <a:cubicBezTo>
                    <a:pt x="95" y="1"/>
                    <a:pt x="16" y="105"/>
                    <a:pt x="8" y="237"/>
                  </a:cubicBezTo>
                  <a:cubicBezTo>
                    <a:pt x="0" y="341"/>
                    <a:pt x="78" y="396"/>
                    <a:pt x="165" y="403"/>
                  </a:cubicBezTo>
                  <a:cubicBezTo>
                    <a:pt x="186" y="406"/>
                    <a:pt x="206" y="407"/>
                    <a:pt x="226" y="407"/>
                  </a:cubicBezTo>
                  <a:cubicBezTo>
                    <a:pt x="325" y="407"/>
                    <a:pt x="405" y="370"/>
                    <a:pt x="426" y="237"/>
                  </a:cubicBezTo>
                  <a:cubicBezTo>
                    <a:pt x="409" y="112"/>
                    <a:pt x="339" y="10"/>
                    <a:pt x="2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3842925" y="4750825"/>
              <a:ext cx="10675" cy="10550"/>
            </a:xfrm>
            <a:custGeom>
              <a:avLst/>
              <a:gdLst/>
              <a:ahLst/>
              <a:cxnLst/>
              <a:rect l="l" t="t" r="r" b="b"/>
              <a:pathLst>
                <a:path w="427" h="422" extrusionOk="0">
                  <a:moveTo>
                    <a:pt x="253" y="1"/>
                  </a:moveTo>
                  <a:cubicBezTo>
                    <a:pt x="233" y="1"/>
                    <a:pt x="212" y="4"/>
                    <a:pt x="190" y="10"/>
                  </a:cubicBezTo>
                  <a:cubicBezTo>
                    <a:pt x="118" y="35"/>
                    <a:pt x="24" y="122"/>
                    <a:pt x="16" y="192"/>
                  </a:cubicBezTo>
                  <a:cubicBezTo>
                    <a:pt x="1" y="318"/>
                    <a:pt x="103" y="413"/>
                    <a:pt x="228" y="420"/>
                  </a:cubicBezTo>
                  <a:cubicBezTo>
                    <a:pt x="236" y="421"/>
                    <a:pt x="244" y="421"/>
                    <a:pt x="252" y="421"/>
                  </a:cubicBezTo>
                  <a:cubicBezTo>
                    <a:pt x="375" y="421"/>
                    <a:pt x="417" y="311"/>
                    <a:pt x="426" y="192"/>
                  </a:cubicBezTo>
                  <a:cubicBezTo>
                    <a:pt x="406" y="74"/>
                    <a:pt x="348" y="1"/>
                    <a:pt x="2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628250" y="4894700"/>
              <a:ext cx="11025" cy="10675"/>
            </a:xfrm>
            <a:custGeom>
              <a:avLst/>
              <a:gdLst/>
              <a:ahLst/>
              <a:cxnLst/>
              <a:rect l="l" t="t" r="r" b="b"/>
              <a:pathLst>
                <a:path w="441" h="427" extrusionOk="0">
                  <a:moveTo>
                    <a:pt x="214" y="0"/>
                  </a:moveTo>
                  <a:cubicBezTo>
                    <a:pt x="135" y="0"/>
                    <a:pt x="75" y="52"/>
                    <a:pt x="48" y="130"/>
                  </a:cubicBezTo>
                  <a:cubicBezTo>
                    <a:pt x="1" y="254"/>
                    <a:pt x="31" y="373"/>
                    <a:pt x="165" y="413"/>
                  </a:cubicBezTo>
                  <a:cubicBezTo>
                    <a:pt x="191" y="422"/>
                    <a:pt x="214" y="426"/>
                    <a:pt x="236" y="426"/>
                  </a:cubicBezTo>
                  <a:cubicBezTo>
                    <a:pt x="331" y="426"/>
                    <a:pt x="395" y="351"/>
                    <a:pt x="433" y="254"/>
                  </a:cubicBezTo>
                  <a:cubicBezTo>
                    <a:pt x="441" y="122"/>
                    <a:pt x="379" y="28"/>
                    <a:pt x="245" y="3"/>
                  </a:cubicBezTo>
                  <a:cubicBezTo>
                    <a:pt x="234" y="1"/>
                    <a:pt x="224" y="0"/>
                    <a:pt x="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3209950" y="4646950"/>
              <a:ext cx="10850" cy="10675"/>
            </a:xfrm>
            <a:custGeom>
              <a:avLst/>
              <a:gdLst/>
              <a:ahLst/>
              <a:cxnLst/>
              <a:rect l="l" t="t" r="r" b="b"/>
              <a:pathLst>
                <a:path w="434" h="427" extrusionOk="0">
                  <a:moveTo>
                    <a:pt x="176" y="0"/>
                  </a:moveTo>
                  <a:cubicBezTo>
                    <a:pt x="74" y="0"/>
                    <a:pt x="23" y="84"/>
                    <a:pt x="16" y="167"/>
                  </a:cubicBezTo>
                  <a:cubicBezTo>
                    <a:pt x="1" y="292"/>
                    <a:pt x="31" y="418"/>
                    <a:pt x="190" y="426"/>
                  </a:cubicBezTo>
                  <a:cubicBezTo>
                    <a:pt x="195" y="426"/>
                    <a:pt x="200" y="426"/>
                    <a:pt x="204" y="426"/>
                  </a:cubicBezTo>
                  <a:cubicBezTo>
                    <a:pt x="328" y="426"/>
                    <a:pt x="402" y="334"/>
                    <a:pt x="433" y="214"/>
                  </a:cubicBezTo>
                  <a:cubicBezTo>
                    <a:pt x="401" y="88"/>
                    <a:pt x="322" y="8"/>
                    <a:pt x="190" y="1"/>
                  </a:cubicBezTo>
                  <a:cubicBezTo>
                    <a:pt x="185" y="0"/>
                    <a:pt x="181" y="0"/>
                    <a:pt x="1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3910625" y="4646950"/>
              <a:ext cx="10650" cy="10925"/>
            </a:xfrm>
            <a:custGeom>
              <a:avLst/>
              <a:gdLst/>
              <a:ahLst/>
              <a:cxnLst/>
              <a:rect l="l" t="t" r="r" b="b"/>
              <a:pathLst>
                <a:path w="426" h="437" extrusionOk="0">
                  <a:moveTo>
                    <a:pt x="252" y="1"/>
                  </a:moveTo>
                  <a:cubicBezTo>
                    <a:pt x="127" y="8"/>
                    <a:pt x="23" y="65"/>
                    <a:pt x="8" y="190"/>
                  </a:cubicBezTo>
                  <a:cubicBezTo>
                    <a:pt x="1" y="316"/>
                    <a:pt x="63" y="418"/>
                    <a:pt x="197" y="433"/>
                  </a:cubicBezTo>
                  <a:cubicBezTo>
                    <a:pt x="210" y="435"/>
                    <a:pt x="223" y="436"/>
                    <a:pt x="236" y="436"/>
                  </a:cubicBezTo>
                  <a:cubicBezTo>
                    <a:pt x="343" y="436"/>
                    <a:pt x="418" y="372"/>
                    <a:pt x="418" y="254"/>
                  </a:cubicBezTo>
                  <a:cubicBezTo>
                    <a:pt x="426" y="135"/>
                    <a:pt x="401" y="25"/>
                    <a:pt x="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736650" y="4872475"/>
              <a:ext cx="11600" cy="11675"/>
            </a:xfrm>
            <a:custGeom>
              <a:avLst/>
              <a:gdLst/>
              <a:ahLst/>
              <a:cxnLst/>
              <a:rect l="l" t="t" r="r" b="b"/>
              <a:pathLst>
                <a:path w="464" h="467" extrusionOk="0">
                  <a:moveTo>
                    <a:pt x="211" y="1"/>
                  </a:moveTo>
                  <a:cubicBezTo>
                    <a:pt x="36" y="1"/>
                    <a:pt x="15" y="151"/>
                    <a:pt x="8" y="302"/>
                  </a:cubicBezTo>
                  <a:cubicBezTo>
                    <a:pt x="1" y="357"/>
                    <a:pt x="8" y="412"/>
                    <a:pt x="1" y="467"/>
                  </a:cubicBezTo>
                  <a:cubicBezTo>
                    <a:pt x="63" y="467"/>
                    <a:pt x="118" y="467"/>
                    <a:pt x="173" y="452"/>
                  </a:cubicBezTo>
                  <a:cubicBezTo>
                    <a:pt x="322" y="412"/>
                    <a:pt x="463" y="340"/>
                    <a:pt x="426" y="161"/>
                  </a:cubicBezTo>
                  <a:cubicBezTo>
                    <a:pt x="409" y="89"/>
                    <a:pt x="307" y="2"/>
                    <a:pt x="237" y="2"/>
                  </a:cubicBezTo>
                  <a:cubicBezTo>
                    <a:pt x="228" y="1"/>
                    <a:pt x="219"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736425" y="4884125"/>
              <a:ext cx="250" cy="225"/>
            </a:xfrm>
            <a:custGeom>
              <a:avLst/>
              <a:gdLst/>
              <a:ahLst/>
              <a:cxnLst/>
              <a:rect l="l" t="t" r="r" b="b"/>
              <a:pathLst>
                <a:path w="10" h="9" extrusionOk="0">
                  <a:moveTo>
                    <a:pt x="0" y="1"/>
                  </a:moveTo>
                  <a:lnTo>
                    <a:pt x="10" y="8"/>
                  </a:lnTo>
                  <a:lnTo>
                    <a:pt x="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4061175" y="4855400"/>
              <a:ext cx="12225" cy="10250"/>
            </a:xfrm>
            <a:custGeom>
              <a:avLst/>
              <a:gdLst/>
              <a:ahLst/>
              <a:cxnLst/>
              <a:rect l="l" t="t" r="r" b="b"/>
              <a:pathLst>
                <a:path w="489" h="410" extrusionOk="0">
                  <a:moveTo>
                    <a:pt x="283" y="0"/>
                  </a:moveTo>
                  <a:cubicBezTo>
                    <a:pt x="260" y="0"/>
                    <a:pt x="235" y="5"/>
                    <a:pt x="206" y="16"/>
                  </a:cubicBezTo>
                  <a:cubicBezTo>
                    <a:pt x="87" y="63"/>
                    <a:pt x="0" y="165"/>
                    <a:pt x="72" y="300"/>
                  </a:cubicBezTo>
                  <a:cubicBezTo>
                    <a:pt x="104" y="354"/>
                    <a:pt x="206" y="409"/>
                    <a:pt x="284" y="409"/>
                  </a:cubicBezTo>
                  <a:cubicBezTo>
                    <a:pt x="290" y="410"/>
                    <a:pt x="296" y="410"/>
                    <a:pt x="301" y="410"/>
                  </a:cubicBezTo>
                  <a:cubicBezTo>
                    <a:pt x="431" y="410"/>
                    <a:pt x="489" y="309"/>
                    <a:pt x="465" y="173"/>
                  </a:cubicBezTo>
                  <a:cubicBezTo>
                    <a:pt x="427" y="79"/>
                    <a:pt x="375" y="0"/>
                    <a:pt x="2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4526275" y="4821550"/>
              <a:ext cx="11075" cy="10450"/>
            </a:xfrm>
            <a:custGeom>
              <a:avLst/>
              <a:gdLst/>
              <a:ahLst/>
              <a:cxnLst/>
              <a:rect l="l" t="t" r="r" b="b"/>
              <a:pathLst>
                <a:path w="443" h="418" extrusionOk="0">
                  <a:moveTo>
                    <a:pt x="244" y="0"/>
                  </a:moveTo>
                  <a:cubicBezTo>
                    <a:pt x="112" y="0"/>
                    <a:pt x="0" y="55"/>
                    <a:pt x="8" y="197"/>
                  </a:cubicBezTo>
                  <a:cubicBezTo>
                    <a:pt x="8" y="331"/>
                    <a:pt x="102" y="410"/>
                    <a:pt x="244" y="418"/>
                  </a:cubicBezTo>
                  <a:cubicBezTo>
                    <a:pt x="371" y="378"/>
                    <a:pt x="442" y="291"/>
                    <a:pt x="425" y="157"/>
                  </a:cubicBezTo>
                  <a:cubicBezTo>
                    <a:pt x="418" y="55"/>
                    <a:pt x="339" y="0"/>
                    <a:pt x="2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346150" y="4711350"/>
              <a:ext cx="11200" cy="10450"/>
            </a:xfrm>
            <a:custGeom>
              <a:avLst/>
              <a:gdLst/>
              <a:ahLst/>
              <a:cxnLst/>
              <a:rect l="l" t="t" r="r" b="b"/>
              <a:pathLst>
                <a:path w="448" h="418" extrusionOk="0">
                  <a:moveTo>
                    <a:pt x="204" y="0"/>
                  </a:moveTo>
                  <a:cubicBezTo>
                    <a:pt x="70" y="40"/>
                    <a:pt x="0" y="125"/>
                    <a:pt x="15" y="259"/>
                  </a:cubicBezTo>
                  <a:cubicBezTo>
                    <a:pt x="23" y="353"/>
                    <a:pt x="102" y="418"/>
                    <a:pt x="204" y="418"/>
                  </a:cubicBezTo>
                  <a:cubicBezTo>
                    <a:pt x="331" y="418"/>
                    <a:pt x="448" y="361"/>
                    <a:pt x="440" y="212"/>
                  </a:cubicBezTo>
                  <a:cubicBezTo>
                    <a:pt x="433" y="87"/>
                    <a:pt x="338" y="8"/>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314450" y="4713675"/>
              <a:ext cx="10825" cy="10300"/>
            </a:xfrm>
            <a:custGeom>
              <a:avLst/>
              <a:gdLst/>
              <a:ahLst/>
              <a:cxnLst/>
              <a:rect l="l" t="t" r="r" b="b"/>
              <a:pathLst>
                <a:path w="433" h="412" extrusionOk="0">
                  <a:moveTo>
                    <a:pt x="209" y="0"/>
                  </a:moveTo>
                  <a:cubicBezTo>
                    <a:pt x="110" y="0"/>
                    <a:pt x="15" y="33"/>
                    <a:pt x="8" y="166"/>
                  </a:cubicBezTo>
                  <a:cubicBezTo>
                    <a:pt x="0" y="285"/>
                    <a:pt x="63" y="395"/>
                    <a:pt x="197" y="410"/>
                  </a:cubicBezTo>
                  <a:cubicBezTo>
                    <a:pt x="208" y="411"/>
                    <a:pt x="218" y="412"/>
                    <a:pt x="228" y="412"/>
                  </a:cubicBezTo>
                  <a:cubicBezTo>
                    <a:pt x="331" y="412"/>
                    <a:pt x="405" y="337"/>
                    <a:pt x="433" y="230"/>
                  </a:cubicBezTo>
                  <a:cubicBezTo>
                    <a:pt x="433" y="96"/>
                    <a:pt x="386" y="9"/>
                    <a:pt x="244" y="2"/>
                  </a:cubicBezTo>
                  <a:cubicBezTo>
                    <a:pt x="232" y="1"/>
                    <a:pt x="221"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741750" y="4660675"/>
              <a:ext cx="10850" cy="10550"/>
            </a:xfrm>
            <a:custGeom>
              <a:avLst/>
              <a:gdLst/>
              <a:ahLst/>
              <a:cxnLst/>
              <a:rect l="l" t="t" r="r" b="b"/>
              <a:pathLst>
                <a:path w="434" h="422" extrusionOk="0">
                  <a:moveTo>
                    <a:pt x="214" y="0"/>
                  </a:moveTo>
                  <a:cubicBezTo>
                    <a:pt x="191" y="0"/>
                    <a:pt x="167" y="4"/>
                    <a:pt x="142" y="11"/>
                  </a:cubicBezTo>
                  <a:cubicBezTo>
                    <a:pt x="48" y="36"/>
                    <a:pt x="1" y="113"/>
                    <a:pt x="1" y="207"/>
                  </a:cubicBezTo>
                  <a:cubicBezTo>
                    <a:pt x="8" y="336"/>
                    <a:pt x="74" y="421"/>
                    <a:pt x="205" y="421"/>
                  </a:cubicBezTo>
                  <a:cubicBezTo>
                    <a:pt x="210" y="421"/>
                    <a:pt x="216" y="421"/>
                    <a:pt x="222" y="421"/>
                  </a:cubicBezTo>
                  <a:cubicBezTo>
                    <a:pt x="346" y="389"/>
                    <a:pt x="433" y="302"/>
                    <a:pt x="411" y="168"/>
                  </a:cubicBezTo>
                  <a:cubicBezTo>
                    <a:pt x="385" y="66"/>
                    <a:pt x="312" y="0"/>
                    <a:pt x="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2930450" y="4593150"/>
              <a:ext cx="11025" cy="10400"/>
            </a:xfrm>
            <a:custGeom>
              <a:avLst/>
              <a:gdLst/>
              <a:ahLst/>
              <a:cxnLst/>
              <a:rect l="l" t="t" r="r" b="b"/>
              <a:pathLst>
                <a:path w="441" h="416" extrusionOk="0">
                  <a:moveTo>
                    <a:pt x="207" y="1"/>
                  </a:moveTo>
                  <a:cubicBezTo>
                    <a:pt x="129" y="1"/>
                    <a:pt x="66" y="46"/>
                    <a:pt x="40" y="121"/>
                  </a:cubicBezTo>
                  <a:cubicBezTo>
                    <a:pt x="1" y="248"/>
                    <a:pt x="33" y="358"/>
                    <a:pt x="157" y="405"/>
                  </a:cubicBezTo>
                  <a:cubicBezTo>
                    <a:pt x="181" y="412"/>
                    <a:pt x="204" y="415"/>
                    <a:pt x="224" y="415"/>
                  </a:cubicBezTo>
                  <a:cubicBezTo>
                    <a:pt x="321" y="415"/>
                    <a:pt x="387" y="344"/>
                    <a:pt x="426" y="248"/>
                  </a:cubicBezTo>
                  <a:cubicBezTo>
                    <a:pt x="441" y="114"/>
                    <a:pt x="371" y="27"/>
                    <a:pt x="244" y="4"/>
                  </a:cubicBezTo>
                  <a:cubicBezTo>
                    <a:pt x="231" y="2"/>
                    <a:pt x="219" y="1"/>
                    <a:pt x="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772450" y="4704625"/>
              <a:ext cx="27575" cy="21550"/>
            </a:xfrm>
            <a:custGeom>
              <a:avLst/>
              <a:gdLst/>
              <a:ahLst/>
              <a:cxnLst/>
              <a:rect l="l" t="t" r="r" b="b"/>
              <a:pathLst>
                <a:path w="1103" h="862" extrusionOk="0">
                  <a:moveTo>
                    <a:pt x="282" y="1"/>
                  </a:moveTo>
                  <a:cubicBezTo>
                    <a:pt x="196" y="1"/>
                    <a:pt x="116" y="53"/>
                    <a:pt x="71" y="142"/>
                  </a:cubicBezTo>
                  <a:cubicBezTo>
                    <a:pt x="1" y="284"/>
                    <a:pt x="40" y="433"/>
                    <a:pt x="212" y="488"/>
                  </a:cubicBezTo>
                  <a:cubicBezTo>
                    <a:pt x="316" y="520"/>
                    <a:pt x="433" y="513"/>
                    <a:pt x="553" y="520"/>
                  </a:cubicBezTo>
                  <a:cubicBezTo>
                    <a:pt x="571" y="707"/>
                    <a:pt x="632" y="861"/>
                    <a:pt x="794" y="861"/>
                  </a:cubicBezTo>
                  <a:cubicBezTo>
                    <a:pt x="831" y="861"/>
                    <a:pt x="873" y="853"/>
                    <a:pt x="921" y="836"/>
                  </a:cubicBezTo>
                  <a:cubicBezTo>
                    <a:pt x="1102" y="772"/>
                    <a:pt x="1055" y="630"/>
                    <a:pt x="930" y="513"/>
                  </a:cubicBezTo>
                  <a:cubicBezTo>
                    <a:pt x="764" y="356"/>
                    <a:pt x="615" y="190"/>
                    <a:pt x="433" y="56"/>
                  </a:cubicBezTo>
                  <a:cubicBezTo>
                    <a:pt x="384" y="18"/>
                    <a:pt x="332" y="1"/>
                    <a:pt x="2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4225550" y="4675000"/>
              <a:ext cx="9675" cy="9850"/>
            </a:xfrm>
            <a:custGeom>
              <a:avLst/>
              <a:gdLst/>
              <a:ahLst/>
              <a:cxnLst/>
              <a:rect l="l" t="t" r="r" b="b"/>
              <a:pathLst>
                <a:path w="387" h="394" extrusionOk="0">
                  <a:moveTo>
                    <a:pt x="164" y="1"/>
                  </a:moveTo>
                  <a:cubicBezTo>
                    <a:pt x="91" y="1"/>
                    <a:pt x="29" y="64"/>
                    <a:pt x="16" y="147"/>
                  </a:cubicBezTo>
                  <a:cubicBezTo>
                    <a:pt x="1" y="281"/>
                    <a:pt x="95" y="360"/>
                    <a:pt x="212" y="390"/>
                  </a:cubicBezTo>
                  <a:cubicBezTo>
                    <a:pt x="223" y="392"/>
                    <a:pt x="233" y="393"/>
                    <a:pt x="242" y="393"/>
                  </a:cubicBezTo>
                  <a:cubicBezTo>
                    <a:pt x="315" y="393"/>
                    <a:pt x="371" y="339"/>
                    <a:pt x="386" y="249"/>
                  </a:cubicBezTo>
                  <a:cubicBezTo>
                    <a:pt x="386" y="124"/>
                    <a:pt x="314" y="29"/>
                    <a:pt x="197" y="5"/>
                  </a:cubicBezTo>
                  <a:cubicBezTo>
                    <a:pt x="186" y="2"/>
                    <a:pt x="175" y="1"/>
                    <a:pt x="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2913925" y="4533200"/>
              <a:ext cx="25800" cy="25925"/>
            </a:xfrm>
            <a:custGeom>
              <a:avLst/>
              <a:gdLst/>
              <a:ahLst/>
              <a:cxnLst/>
              <a:rect l="l" t="t" r="r" b="b"/>
              <a:pathLst>
                <a:path w="1032" h="1037" extrusionOk="0">
                  <a:moveTo>
                    <a:pt x="691" y="0"/>
                  </a:moveTo>
                  <a:cubicBezTo>
                    <a:pt x="684" y="0"/>
                    <a:pt x="677" y="1"/>
                    <a:pt x="669" y="1"/>
                  </a:cubicBezTo>
                  <a:cubicBezTo>
                    <a:pt x="354" y="135"/>
                    <a:pt x="0" y="252"/>
                    <a:pt x="299" y="717"/>
                  </a:cubicBezTo>
                  <a:cubicBezTo>
                    <a:pt x="394" y="930"/>
                    <a:pt x="449" y="1037"/>
                    <a:pt x="521" y="1037"/>
                  </a:cubicBezTo>
                  <a:cubicBezTo>
                    <a:pt x="592" y="1037"/>
                    <a:pt x="678" y="932"/>
                    <a:pt x="835" y="724"/>
                  </a:cubicBezTo>
                  <a:cubicBezTo>
                    <a:pt x="898" y="600"/>
                    <a:pt x="960" y="481"/>
                    <a:pt x="1024" y="354"/>
                  </a:cubicBezTo>
                  <a:cubicBezTo>
                    <a:pt x="1032" y="118"/>
                    <a:pt x="920" y="0"/>
                    <a:pt x="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030225" y="4490325"/>
              <a:ext cx="8100" cy="9475"/>
            </a:xfrm>
            <a:custGeom>
              <a:avLst/>
              <a:gdLst/>
              <a:ahLst/>
              <a:cxnLst/>
              <a:rect l="l" t="t" r="r" b="b"/>
              <a:pathLst>
                <a:path w="324" h="379" extrusionOk="0">
                  <a:moveTo>
                    <a:pt x="142" y="0"/>
                  </a:moveTo>
                  <a:cubicBezTo>
                    <a:pt x="47" y="8"/>
                    <a:pt x="10" y="85"/>
                    <a:pt x="0" y="204"/>
                  </a:cubicBezTo>
                  <a:cubicBezTo>
                    <a:pt x="32" y="251"/>
                    <a:pt x="64" y="338"/>
                    <a:pt x="127" y="369"/>
                  </a:cubicBezTo>
                  <a:cubicBezTo>
                    <a:pt x="144" y="375"/>
                    <a:pt x="160" y="378"/>
                    <a:pt x="175" y="378"/>
                  </a:cubicBezTo>
                  <a:cubicBezTo>
                    <a:pt x="247" y="378"/>
                    <a:pt x="287" y="307"/>
                    <a:pt x="301" y="236"/>
                  </a:cubicBezTo>
                  <a:cubicBezTo>
                    <a:pt x="323" y="117"/>
                    <a:pt x="301" y="0"/>
                    <a:pt x="1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41525" y="4894175"/>
              <a:ext cx="10275" cy="7350"/>
            </a:xfrm>
            <a:custGeom>
              <a:avLst/>
              <a:gdLst/>
              <a:ahLst/>
              <a:cxnLst/>
              <a:rect l="l" t="t" r="r" b="b"/>
              <a:pathLst>
                <a:path w="411" h="294" extrusionOk="0">
                  <a:moveTo>
                    <a:pt x="278" y="0"/>
                  </a:moveTo>
                  <a:cubicBezTo>
                    <a:pt x="272" y="0"/>
                    <a:pt x="267" y="1"/>
                    <a:pt x="261" y="1"/>
                  </a:cubicBezTo>
                  <a:cubicBezTo>
                    <a:pt x="182" y="1"/>
                    <a:pt x="64" y="39"/>
                    <a:pt x="47" y="86"/>
                  </a:cubicBezTo>
                  <a:cubicBezTo>
                    <a:pt x="0" y="220"/>
                    <a:pt x="104" y="285"/>
                    <a:pt x="229" y="292"/>
                  </a:cubicBezTo>
                  <a:cubicBezTo>
                    <a:pt x="235" y="293"/>
                    <a:pt x="241" y="293"/>
                    <a:pt x="247" y="293"/>
                  </a:cubicBezTo>
                  <a:cubicBezTo>
                    <a:pt x="326" y="293"/>
                    <a:pt x="389" y="246"/>
                    <a:pt x="410" y="158"/>
                  </a:cubicBezTo>
                  <a:cubicBezTo>
                    <a:pt x="410" y="63"/>
                    <a:pt x="356" y="0"/>
                    <a:pt x="2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4390650" y="4686100"/>
              <a:ext cx="21525" cy="13450"/>
            </a:xfrm>
            <a:custGeom>
              <a:avLst/>
              <a:gdLst/>
              <a:ahLst/>
              <a:cxnLst/>
              <a:rect l="l" t="t" r="r" b="b"/>
              <a:pathLst>
                <a:path w="861" h="538" extrusionOk="0">
                  <a:moveTo>
                    <a:pt x="573" y="1"/>
                  </a:moveTo>
                  <a:cubicBezTo>
                    <a:pt x="479" y="1"/>
                    <a:pt x="390" y="83"/>
                    <a:pt x="331" y="182"/>
                  </a:cubicBezTo>
                  <a:cubicBezTo>
                    <a:pt x="190" y="207"/>
                    <a:pt x="1" y="199"/>
                    <a:pt x="40" y="404"/>
                  </a:cubicBezTo>
                  <a:cubicBezTo>
                    <a:pt x="65" y="530"/>
                    <a:pt x="207" y="538"/>
                    <a:pt x="324" y="538"/>
                  </a:cubicBezTo>
                  <a:cubicBezTo>
                    <a:pt x="418" y="483"/>
                    <a:pt x="520" y="426"/>
                    <a:pt x="600" y="356"/>
                  </a:cubicBezTo>
                  <a:cubicBezTo>
                    <a:pt x="686" y="269"/>
                    <a:pt x="860" y="152"/>
                    <a:pt x="671" y="33"/>
                  </a:cubicBezTo>
                  <a:cubicBezTo>
                    <a:pt x="639" y="11"/>
                    <a:pt x="606"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959225" y="4768600"/>
              <a:ext cx="13025" cy="7225"/>
            </a:xfrm>
            <a:custGeom>
              <a:avLst/>
              <a:gdLst/>
              <a:ahLst/>
              <a:cxnLst/>
              <a:rect l="l" t="t" r="r" b="b"/>
              <a:pathLst>
                <a:path w="521" h="289" extrusionOk="0">
                  <a:moveTo>
                    <a:pt x="466" y="0"/>
                  </a:moveTo>
                  <a:cubicBezTo>
                    <a:pt x="309" y="32"/>
                    <a:pt x="158" y="72"/>
                    <a:pt x="1" y="112"/>
                  </a:cubicBezTo>
                  <a:cubicBezTo>
                    <a:pt x="25" y="159"/>
                    <a:pt x="33" y="229"/>
                    <a:pt x="73" y="244"/>
                  </a:cubicBezTo>
                  <a:cubicBezTo>
                    <a:pt x="123" y="274"/>
                    <a:pt x="175" y="288"/>
                    <a:pt x="227" y="288"/>
                  </a:cubicBezTo>
                  <a:cubicBezTo>
                    <a:pt x="309" y="288"/>
                    <a:pt x="389" y="252"/>
                    <a:pt x="458" y="189"/>
                  </a:cubicBezTo>
                  <a:cubicBezTo>
                    <a:pt x="498" y="159"/>
                    <a:pt x="498" y="95"/>
                    <a:pt x="520" y="55"/>
                  </a:cubicBezTo>
                  <a:cubicBezTo>
                    <a:pt x="498" y="32"/>
                    <a:pt x="481"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036725" y="4675100"/>
              <a:ext cx="9675" cy="9725"/>
            </a:xfrm>
            <a:custGeom>
              <a:avLst/>
              <a:gdLst/>
              <a:ahLst/>
              <a:cxnLst/>
              <a:rect l="l" t="t" r="r" b="b"/>
              <a:pathLst>
                <a:path w="387" h="389" extrusionOk="0">
                  <a:moveTo>
                    <a:pt x="161" y="0"/>
                  </a:moveTo>
                  <a:cubicBezTo>
                    <a:pt x="65" y="0"/>
                    <a:pt x="1" y="76"/>
                    <a:pt x="1" y="158"/>
                  </a:cubicBezTo>
                  <a:cubicBezTo>
                    <a:pt x="1" y="292"/>
                    <a:pt x="95" y="364"/>
                    <a:pt x="213" y="386"/>
                  </a:cubicBezTo>
                  <a:cubicBezTo>
                    <a:pt x="224" y="388"/>
                    <a:pt x="234" y="389"/>
                    <a:pt x="244" y="389"/>
                  </a:cubicBezTo>
                  <a:cubicBezTo>
                    <a:pt x="334" y="389"/>
                    <a:pt x="380" y="321"/>
                    <a:pt x="386" y="229"/>
                  </a:cubicBezTo>
                  <a:cubicBezTo>
                    <a:pt x="364" y="110"/>
                    <a:pt x="299" y="16"/>
                    <a:pt x="175" y="1"/>
                  </a:cubicBezTo>
                  <a:cubicBezTo>
                    <a:pt x="170" y="0"/>
                    <a:pt x="166" y="0"/>
                    <a:pt x="1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2905850" y="4522425"/>
              <a:ext cx="12825" cy="10200"/>
            </a:xfrm>
            <a:custGeom>
              <a:avLst/>
              <a:gdLst/>
              <a:ahLst/>
              <a:cxnLst/>
              <a:rect l="l" t="t" r="r" b="b"/>
              <a:pathLst>
                <a:path w="513" h="408" extrusionOk="0">
                  <a:moveTo>
                    <a:pt x="348" y="1"/>
                  </a:moveTo>
                  <a:cubicBezTo>
                    <a:pt x="151" y="1"/>
                    <a:pt x="78" y="160"/>
                    <a:pt x="0" y="407"/>
                  </a:cubicBezTo>
                  <a:cubicBezTo>
                    <a:pt x="221" y="345"/>
                    <a:pt x="410" y="337"/>
                    <a:pt x="505" y="133"/>
                  </a:cubicBezTo>
                  <a:cubicBezTo>
                    <a:pt x="512" y="109"/>
                    <a:pt x="457" y="14"/>
                    <a:pt x="418" y="7"/>
                  </a:cubicBezTo>
                  <a:cubicBezTo>
                    <a:pt x="393" y="3"/>
                    <a:pt x="370"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2982225" y="4512100"/>
              <a:ext cx="10225" cy="9275"/>
            </a:xfrm>
            <a:custGeom>
              <a:avLst/>
              <a:gdLst/>
              <a:ahLst/>
              <a:cxnLst/>
              <a:rect l="l" t="t" r="r" b="b"/>
              <a:pathLst>
                <a:path w="409" h="371" extrusionOk="0">
                  <a:moveTo>
                    <a:pt x="243" y="0"/>
                  </a:moveTo>
                  <a:cubicBezTo>
                    <a:pt x="132" y="0"/>
                    <a:pt x="45" y="68"/>
                    <a:pt x="23" y="176"/>
                  </a:cubicBezTo>
                  <a:cubicBezTo>
                    <a:pt x="0" y="263"/>
                    <a:pt x="55" y="348"/>
                    <a:pt x="150" y="365"/>
                  </a:cubicBezTo>
                  <a:cubicBezTo>
                    <a:pt x="167" y="369"/>
                    <a:pt x="183" y="371"/>
                    <a:pt x="198" y="371"/>
                  </a:cubicBezTo>
                  <a:cubicBezTo>
                    <a:pt x="301" y="371"/>
                    <a:pt x="360" y="287"/>
                    <a:pt x="401" y="191"/>
                  </a:cubicBezTo>
                  <a:cubicBezTo>
                    <a:pt x="409" y="97"/>
                    <a:pt x="371" y="17"/>
                    <a:pt x="276" y="2"/>
                  </a:cubicBezTo>
                  <a:cubicBezTo>
                    <a:pt x="265" y="1"/>
                    <a:pt x="254" y="0"/>
                    <a:pt x="2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908450" y="4670950"/>
              <a:ext cx="10650" cy="9575"/>
            </a:xfrm>
            <a:custGeom>
              <a:avLst/>
              <a:gdLst/>
              <a:ahLst/>
              <a:cxnLst/>
              <a:rect l="l" t="t" r="r" b="b"/>
              <a:pathLst>
                <a:path w="426" h="383" extrusionOk="0">
                  <a:moveTo>
                    <a:pt x="234" y="0"/>
                  </a:moveTo>
                  <a:cubicBezTo>
                    <a:pt x="113" y="0"/>
                    <a:pt x="38" y="83"/>
                    <a:pt x="16" y="199"/>
                  </a:cubicBezTo>
                  <a:cubicBezTo>
                    <a:pt x="1" y="293"/>
                    <a:pt x="63" y="371"/>
                    <a:pt x="167" y="380"/>
                  </a:cubicBezTo>
                  <a:cubicBezTo>
                    <a:pt x="177" y="381"/>
                    <a:pt x="187" y="382"/>
                    <a:pt x="196" y="382"/>
                  </a:cubicBezTo>
                  <a:cubicBezTo>
                    <a:pt x="311" y="382"/>
                    <a:pt x="382" y="300"/>
                    <a:pt x="426" y="191"/>
                  </a:cubicBezTo>
                  <a:cubicBezTo>
                    <a:pt x="411" y="87"/>
                    <a:pt x="363" y="10"/>
                    <a:pt x="269" y="2"/>
                  </a:cubicBezTo>
                  <a:cubicBezTo>
                    <a:pt x="257" y="1"/>
                    <a:pt x="246"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4490850" y="4790025"/>
              <a:ext cx="10275" cy="7925"/>
            </a:xfrm>
            <a:custGeom>
              <a:avLst/>
              <a:gdLst/>
              <a:ahLst/>
              <a:cxnLst/>
              <a:rect l="l" t="t" r="r" b="b"/>
              <a:pathLst>
                <a:path w="411" h="317" extrusionOk="0">
                  <a:moveTo>
                    <a:pt x="206" y="1"/>
                  </a:moveTo>
                  <a:cubicBezTo>
                    <a:pt x="80" y="18"/>
                    <a:pt x="8" y="65"/>
                    <a:pt x="8" y="160"/>
                  </a:cubicBezTo>
                  <a:cubicBezTo>
                    <a:pt x="0" y="254"/>
                    <a:pt x="72" y="317"/>
                    <a:pt x="166" y="317"/>
                  </a:cubicBezTo>
                  <a:cubicBezTo>
                    <a:pt x="284" y="317"/>
                    <a:pt x="410" y="277"/>
                    <a:pt x="371" y="128"/>
                  </a:cubicBezTo>
                  <a:cubicBezTo>
                    <a:pt x="355" y="73"/>
                    <a:pt x="253" y="33"/>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19325" y="4652300"/>
              <a:ext cx="7900" cy="9325"/>
            </a:xfrm>
            <a:custGeom>
              <a:avLst/>
              <a:gdLst/>
              <a:ahLst/>
              <a:cxnLst/>
              <a:rect l="l" t="t" r="r" b="b"/>
              <a:pathLst>
                <a:path w="316" h="373" extrusionOk="0">
                  <a:moveTo>
                    <a:pt x="174" y="0"/>
                  </a:moveTo>
                  <a:cubicBezTo>
                    <a:pt x="62" y="0"/>
                    <a:pt x="0" y="63"/>
                    <a:pt x="8" y="149"/>
                  </a:cubicBezTo>
                  <a:cubicBezTo>
                    <a:pt x="15" y="229"/>
                    <a:pt x="55" y="346"/>
                    <a:pt x="102" y="361"/>
                  </a:cubicBezTo>
                  <a:cubicBezTo>
                    <a:pt x="126" y="369"/>
                    <a:pt x="148" y="373"/>
                    <a:pt x="168" y="373"/>
                  </a:cubicBezTo>
                  <a:cubicBezTo>
                    <a:pt x="264" y="373"/>
                    <a:pt x="308" y="285"/>
                    <a:pt x="316" y="182"/>
                  </a:cubicBezTo>
                  <a:cubicBezTo>
                    <a:pt x="316" y="95"/>
                    <a:pt x="268" y="23"/>
                    <a:pt x="1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2949525" y="4551925"/>
              <a:ext cx="10475" cy="7675"/>
            </a:xfrm>
            <a:custGeom>
              <a:avLst/>
              <a:gdLst/>
              <a:ahLst/>
              <a:cxnLst/>
              <a:rect l="l" t="t" r="r" b="b"/>
              <a:pathLst>
                <a:path w="419" h="307" extrusionOk="0">
                  <a:moveTo>
                    <a:pt x="262" y="0"/>
                  </a:moveTo>
                  <a:cubicBezTo>
                    <a:pt x="182" y="8"/>
                    <a:pt x="63" y="47"/>
                    <a:pt x="48" y="95"/>
                  </a:cubicBezTo>
                  <a:cubicBezTo>
                    <a:pt x="1" y="229"/>
                    <a:pt x="103" y="299"/>
                    <a:pt x="230" y="306"/>
                  </a:cubicBezTo>
                  <a:cubicBezTo>
                    <a:pt x="324" y="306"/>
                    <a:pt x="386" y="259"/>
                    <a:pt x="403" y="197"/>
                  </a:cubicBezTo>
                  <a:cubicBezTo>
                    <a:pt x="419" y="55"/>
                    <a:pt x="347"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984650" y="4784125"/>
              <a:ext cx="10850" cy="12400"/>
            </a:xfrm>
            <a:custGeom>
              <a:avLst/>
              <a:gdLst/>
              <a:ahLst/>
              <a:cxnLst/>
              <a:rect l="l" t="t" r="r" b="b"/>
              <a:pathLst>
                <a:path w="434" h="496" extrusionOk="0">
                  <a:moveTo>
                    <a:pt x="70" y="1"/>
                  </a:moveTo>
                  <a:cubicBezTo>
                    <a:pt x="48" y="65"/>
                    <a:pt x="0" y="112"/>
                    <a:pt x="8" y="159"/>
                  </a:cubicBezTo>
                  <a:cubicBezTo>
                    <a:pt x="14" y="281"/>
                    <a:pt x="5" y="496"/>
                    <a:pt x="120" y="496"/>
                  </a:cubicBezTo>
                  <a:cubicBezTo>
                    <a:pt x="146" y="496"/>
                    <a:pt x="179" y="485"/>
                    <a:pt x="220" y="458"/>
                  </a:cubicBezTo>
                  <a:cubicBezTo>
                    <a:pt x="433" y="331"/>
                    <a:pt x="220" y="135"/>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4016725" y="4778225"/>
              <a:ext cx="7675" cy="9275"/>
            </a:xfrm>
            <a:custGeom>
              <a:avLst/>
              <a:gdLst/>
              <a:ahLst/>
              <a:cxnLst/>
              <a:rect l="l" t="t" r="r" b="b"/>
              <a:pathLst>
                <a:path w="307" h="371" extrusionOk="0">
                  <a:moveTo>
                    <a:pt x="143" y="0"/>
                  </a:moveTo>
                  <a:cubicBezTo>
                    <a:pt x="50" y="0"/>
                    <a:pt x="0" y="69"/>
                    <a:pt x="0" y="159"/>
                  </a:cubicBezTo>
                  <a:cubicBezTo>
                    <a:pt x="0" y="261"/>
                    <a:pt x="23" y="371"/>
                    <a:pt x="134" y="371"/>
                  </a:cubicBezTo>
                  <a:cubicBezTo>
                    <a:pt x="151" y="371"/>
                    <a:pt x="169" y="368"/>
                    <a:pt x="189" y="363"/>
                  </a:cubicBezTo>
                  <a:cubicBezTo>
                    <a:pt x="244" y="348"/>
                    <a:pt x="284" y="246"/>
                    <a:pt x="299" y="214"/>
                  </a:cubicBezTo>
                  <a:cubicBezTo>
                    <a:pt x="306" y="65"/>
                    <a:pt x="252" y="1"/>
                    <a:pt x="157" y="1"/>
                  </a:cubicBezTo>
                  <a:cubicBezTo>
                    <a:pt x="152" y="0"/>
                    <a:pt x="147" y="0"/>
                    <a:pt x="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4277100" y="4746675"/>
              <a:ext cx="9475" cy="9575"/>
            </a:xfrm>
            <a:custGeom>
              <a:avLst/>
              <a:gdLst/>
              <a:ahLst/>
              <a:cxnLst/>
              <a:rect l="l" t="t" r="r" b="b"/>
              <a:pathLst>
                <a:path w="379" h="383" extrusionOk="0">
                  <a:moveTo>
                    <a:pt x="184" y="0"/>
                  </a:moveTo>
                  <a:cubicBezTo>
                    <a:pt x="142" y="0"/>
                    <a:pt x="83" y="33"/>
                    <a:pt x="65" y="67"/>
                  </a:cubicBezTo>
                  <a:cubicBezTo>
                    <a:pt x="0" y="176"/>
                    <a:pt x="8" y="303"/>
                    <a:pt x="127" y="365"/>
                  </a:cubicBezTo>
                  <a:cubicBezTo>
                    <a:pt x="149" y="377"/>
                    <a:pt x="170" y="382"/>
                    <a:pt x="190" y="382"/>
                  </a:cubicBezTo>
                  <a:cubicBezTo>
                    <a:pt x="251" y="382"/>
                    <a:pt x="303" y="334"/>
                    <a:pt x="338" y="263"/>
                  </a:cubicBezTo>
                  <a:cubicBezTo>
                    <a:pt x="378" y="146"/>
                    <a:pt x="338" y="44"/>
                    <a:pt x="206" y="4"/>
                  </a:cubicBezTo>
                  <a:cubicBezTo>
                    <a:pt x="200" y="1"/>
                    <a:pt x="192" y="0"/>
                    <a:pt x="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4607950" y="4619025"/>
              <a:ext cx="10275" cy="7875"/>
            </a:xfrm>
            <a:custGeom>
              <a:avLst/>
              <a:gdLst/>
              <a:ahLst/>
              <a:cxnLst/>
              <a:rect l="l" t="t" r="r" b="b"/>
              <a:pathLst>
                <a:path w="411" h="315" extrusionOk="0">
                  <a:moveTo>
                    <a:pt x="206" y="1"/>
                  </a:moveTo>
                  <a:cubicBezTo>
                    <a:pt x="80" y="16"/>
                    <a:pt x="10" y="63"/>
                    <a:pt x="10" y="158"/>
                  </a:cubicBezTo>
                  <a:cubicBezTo>
                    <a:pt x="0" y="260"/>
                    <a:pt x="72" y="315"/>
                    <a:pt x="167" y="315"/>
                  </a:cubicBezTo>
                  <a:cubicBezTo>
                    <a:pt x="284" y="315"/>
                    <a:pt x="410" y="275"/>
                    <a:pt x="371" y="126"/>
                  </a:cubicBezTo>
                  <a:cubicBezTo>
                    <a:pt x="356" y="71"/>
                    <a:pt x="253" y="31"/>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788625" y="4836875"/>
              <a:ext cx="9850" cy="9925"/>
            </a:xfrm>
            <a:custGeom>
              <a:avLst/>
              <a:gdLst/>
              <a:ahLst/>
              <a:cxnLst/>
              <a:rect l="l" t="t" r="r" b="b"/>
              <a:pathLst>
                <a:path w="394" h="397" extrusionOk="0">
                  <a:moveTo>
                    <a:pt x="160" y="1"/>
                  </a:moveTo>
                  <a:cubicBezTo>
                    <a:pt x="71" y="1"/>
                    <a:pt x="0" y="77"/>
                    <a:pt x="0" y="168"/>
                  </a:cubicBezTo>
                  <a:cubicBezTo>
                    <a:pt x="0" y="300"/>
                    <a:pt x="94" y="379"/>
                    <a:pt x="219" y="394"/>
                  </a:cubicBezTo>
                  <a:cubicBezTo>
                    <a:pt x="229" y="396"/>
                    <a:pt x="239" y="397"/>
                    <a:pt x="248" y="397"/>
                  </a:cubicBezTo>
                  <a:cubicBezTo>
                    <a:pt x="332" y="397"/>
                    <a:pt x="379" y="329"/>
                    <a:pt x="393" y="238"/>
                  </a:cubicBezTo>
                  <a:cubicBezTo>
                    <a:pt x="378" y="111"/>
                    <a:pt x="306" y="9"/>
                    <a:pt x="172" y="1"/>
                  </a:cubicBezTo>
                  <a:cubicBezTo>
                    <a:pt x="168" y="1"/>
                    <a:pt x="164" y="1"/>
                    <a:pt x="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32725" y="4674050"/>
              <a:ext cx="8850" cy="7375"/>
            </a:xfrm>
            <a:custGeom>
              <a:avLst/>
              <a:gdLst/>
              <a:ahLst/>
              <a:cxnLst/>
              <a:rect l="l" t="t" r="r" b="b"/>
              <a:pathLst>
                <a:path w="354" h="295" extrusionOk="0">
                  <a:moveTo>
                    <a:pt x="197" y="0"/>
                  </a:moveTo>
                  <a:cubicBezTo>
                    <a:pt x="186" y="0"/>
                    <a:pt x="176" y="1"/>
                    <a:pt x="165" y="3"/>
                  </a:cubicBezTo>
                  <a:cubicBezTo>
                    <a:pt x="71" y="20"/>
                    <a:pt x="1" y="83"/>
                    <a:pt x="8" y="177"/>
                  </a:cubicBezTo>
                  <a:cubicBezTo>
                    <a:pt x="16" y="271"/>
                    <a:pt x="103" y="294"/>
                    <a:pt x="190" y="294"/>
                  </a:cubicBezTo>
                  <a:cubicBezTo>
                    <a:pt x="284" y="279"/>
                    <a:pt x="354" y="224"/>
                    <a:pt x="339" y="130"/>
                  </a:cubicBezTo>
                  <a:cubicBezTo>
                    <a:pt x="332" y="47"/>
                    <a:pt x="270"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4124950" y="4715225"/>
              <a:ext cx="8100" cy="8125"/>
            </a:xfrm>
            <a:custGeom>
              <a:avLst/>
              <a:gdLst/>
              <a:ahLst/>
              <a:cxnLst/>
              <a:rect l="l" t="t" r="r" b="b"/>
              <a:pathLst>
                <a:path w="324" h="325" extrusionOk="0">
                  <a:moveTo>
                    <a:pt x="161" y="1"/>
                  </a:moveTo>
                  <a:cubicBezTo>
                    <a:pt x="118" y="1"/>
                    <a:pt x="47" y="30"/>
                    <a:pt x="40" y="64"/>
                  </a:cubicBezTo>
                  <a:cubicBezTo>
                    <a:pt x="0" y="183"/>
                    <a:pt x="57" y="270"/>
                    <a:pt x="174" y="325"/>
                  </a:cubicBezTo>
                  <a:cubicBezTo>
                    <a:pt x="214" y="310"/>
                    <a:pt x="284" y="293"/>
                    <a:pt x="293" y="263"/>
                  </a:cubicBezTo>
                  <a:cubicBezTo>
                    <a:pt x="323" y="151"/>
                    <a:pt x="301" y="42"/>
                    <a:pt x="174" y="2"/>
                  </a:cubicBezTo>
                  <a:cubicBezTo>
                    <a:pt x="170" y="1"/>
                    <a:pt x="16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644925" y="4668425"/>
              <a:ext cx="9850" cy="7575"/>
            </a:xfrm>
            <a:custGeom>
              <a:avLst/>
              <a:gdLst/>
              <a:ahLst/>
              <a:cxnLst/>
              <a:rect l="l" t="t" r="r" b="b"/>
              <a:pathLst>
                <a:path w="394" h="303" extrusionOk="0">
                  <a:moveTo>
                    <a:pt x="170" y="0"/>
                  </a:moveTo>
                  <a:cubicBezTo>
                    <a:pt x="101" y="0"/>
                    <a:pt x="42" y="31"/>
                    <a:pt x="23" y="103"/>
                  </a:cubicBezTo>
                  <a:cubicBezTo>
                    <a:pt x="0" y="198"/>
                    <a:pt x="80" y="268"/>
                    <a:pt x="165" y="292"/>
                  </a:cubicBezTo>
                  <a:cubicBezTo>
                    <a:pt x="185" y="299"/>
                    <a:pt x="206" y="302"/>
                    <a:pt x="225" y="302"/>
                  </a:cubicBezTo>
                  <a:cubicBezTo>
                    <a:pt x="292" y="302"/>
                    <a:pt x="347" y="262"/>
                    <a:pt x="378" y="188"/>
                  </a:cubicBezTo>
                  <a:cubicBezTo>
                    <a:pt x="393" y="79"/>
                    <a:pt x="323" y="24"/>
                    <a:pt x="236" y="9"/>
                  </a:cubicBezTo>
                  <a:cubicBezTo>
                    <a:pt x="214" y="3"/>
                    <a:pt x="191" y="0"/>
                    <a:pt x="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233975" y="4749500"/>
              <a:ext cx="8650" cy="7050"/>
            </a:xfrm>
            <a:custGeom>
              <a:avLst/>
              <a:gdLst/>
              <a:ahLst/>
              <a:cxnLst/>
              <a:rect l="l" t="t" r="r" b="b"/>
              <a:pathLst>
                <a:path w="346" h="282" extrusionOk="0">
                  <a:moveTo>
                    <a:pt x="173" y="1"/>
                  </a:moveTo>
                  <a:cubicBezTo>
                    <a:pt x="86" y="8"/>
                    <a:pt x="7" y="48"/>
                    <a:pt x="7" y="142"/>
                  </a:cubicBezTo>
                  <a:cubicBezTo>
                    <a:pt x="1" y="229"/>
                    <a:pt x="57" y="282"/>
                    <a:pt x="126" y="282"/>
                  </a:cubicBezTo>
                  <a:cubicBezTo>
                    <a:pt x="138" y="282"/>
                    <a:pt x="151" y="280"/>
                    <a:pt x="164" y="277"/>
                  </a:cubicBezTo>
                  <a:cubicBezTo>
                    <a:pt x="236" y="262"/>
                    <a:pt x="291" y="190"/>
                    <a:pt x="345" y="150"/>
                  </a:cubicBezTo>
                  <a:cubicBezTo>
                    <a:pt x="338" y="16"/>
                    <a:pt x="258" y="1"/>
                    <a:pt x="1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4097600" y="4727250"/>
              <a:ext cx="10825" cy="7300"/>
            </a:xfrm>
            <a:custGeom>
              <a:avLst/>
              <a:gdLst/>
              <a:ahLst/>
              <a:cxnLst/>
              <a:rect l="l" t="t" r="r" b="b"/>
              <a:pathLst>
                <a:path w="433" h="292" extrusionOk="0">
                  <a:moveTo>
                    <a:pt x="268" y="1"/>
                  </a:moveTo>
                  <a:cubicBezTo>
                    <a:pt x="189" y="1"/>
                    <a:pt x="87" y="41"/>
                    <a:pt x="47" y="95"/>
                  </a:cubicBezTo>
                  <a:cubicBezTo>
                    <a:pt x="0" y="175"/>
                    <a:pt x="55" y="254"/>
                    <a:pt x="189" y="292"/>
                  </a:cubicBezTo>
                  <a:cubicBezTo>
                    <a:pt x="236" y="262"/>
                    <a:pt x="331" y="237"/>
                    <a:pt x="371" y="175"/>
                  </a:cubicBezTo>
                  <a:cubicBezTo>
                    <a:pt x="433" y="80"/>
                    <a:pt x="355" y="1"/>
                    <a:pt x="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983250" y="4804575"/>
              <a:ext cx="8500" cy="7025"/>
            </a:xfrm>
            <a:custGeom>
              <a:avLst/>
              <a:gdLst/>
              <a:ahLst/>
              <a:cxnLst/>
              <a:rect l="l" t="t" r="r" b="b"/>
              <a:pathLst>
                <a:path w="340" h="281" extrusionOk="0">
                  <a:moveTo>
                    <a:pt x="215" y="0"/>
                  </a:moveTo>
                  <a:cubicBezTo>
                    <a:pt x="199" y="0"/>
                    <a:pt x="183" y="4"/>
                    <a:pt x="166" y="10"/>
                  </a:cubicBezTo>
                  <a:cubicBezTo>
                    <a:pt x="94" y="42"/>
                    <a:pt x="17" y="112"/>
                    <a:pt x="9" y="175"/>
                  </a:cubicBezTo>
                  <a:cubicBezTo>
                    <a:pt x="1" y="257"/>
                    <a:pt x="78" y="280"/>
                    <a:pt x="149" y="280"/>
                  </a:cubicBezTo>
                  <a:cubicBezTo>
                    <a:pt x="160" y="280"/>
                    <a:pt x="171" y="280"/>
                    <a:pt x="181" y="279"/>
                  </a:cubicBezTo>
                  <a:cubicBezTo>
                    <a:pt x="276" y="269"/>
                    <a:pt x="330" y="214"/>
                    <a:pt x="340" y="120"/>
                  </a:cubicBezTo>
                  <a:cubicBezTo>
                    <a:pt x="320" y="45"/>
                    <a:pt x="273" y="0"/>
                    <a:pt x="2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099325" y="4625675"/>
              <a:ext cx="9650" cy="8525"/>
            </a:xfrm>
            <a:custGeom>
              <a:avLst/>
              <a:gdLst/>
              <a:ahLst/>
              <a:cxnLst/>
              <a:rect l="l" t="t" r="r" b="b"/>
              <a:pathLst>
                <a:path w="386" h="341" extrusionOk="0">
                  <a:moveTo>
                    <a:pt x="152" y="1"/>
                  </a:moveTo>
                  <a:cubicBezTo>
                    <a:pt x="144" y="1"/>
                    <a:pt x="136" y="1"/>
                    <a:pt x="127" y="1"/>
                  </a:cubicBezTo>
                  <a:cubicBezTo>
                    <a:pt x="95" y="49"/>
                    <a:pt x="16" y="113"/>
                    <a:pt x="8" y="175"/>
                  </a:cubicBezTo>
                  <a:cubicBezTo>
                    <a:pt x="1" y="265"/>
                    <a:pt x="71" y="340"/>
                    <a:pt x="159" y="340"/>
                  </a:cubicBezTo>
                  <a:cubicBezTo>
                    <a:pt x="164" y="340"/>
                    <a:pt x="169" y="340"/>
                    <a:pt x="174" y="340"/>
                  </a:cubicBezTo>
                  <a:cubicBezTo>
                    <a:pt x="299" y="340"/>
                    <a:pt x="386" y="262"/>
                    <a:pt x="346" y="128"/>
                  </a:cubicBezTo>
                  <a:cubicBezTo>
                    <a:pt x="332" y="47"/>
                    <a:pt x="263" y="1"/>
                    <a:pt x="1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878400" y="4724500"/>
              <a:ext cx="9425" cy="8700"/>
            </a:xfrm>
            <a:custGeom>
              <a:avLst/>
              <a:gdLst/>
              <a:ahLst/>
              <a:cxnLst/>
              <a:rect l="l" t="t" r="r" b="b"/>
              <a:pathLst>
                <a:path w="377" h="348" extrusionOk="0">
                  <a:moveTo>
                    <a:pt x="215" y="1"/>
                  </a:moveTo>
                  <a:cubicBezTo>
                    <a:pt x="211" y="1"/>
                    <a:pt x="207" y="1"/>
                    <a:pt x="203" y="1"/>
                  </a:cubicBezTo>
                  <a:cubicBezTo>
                    <a:pt x="141" y="9"/>
                    <a:pt x="37" y="81"/>
                    <a:pt x="22" y="143"/>
                  </a:cubicBezTo>
                  <a:cubicBezTo>
                    <a:pt x="0" y="271"/>
                    <a:pt x="77" y="348"/>
                    <a:pt x="201" y="348"/>
                  </a:cubicBezTo>
                  <a:cubicBezTo>
                    <a:pt x="206" y="348"/>
                    <a:pt x="212" y="347"/>
                    <a:pt x="218" y="347"/>
                  </a:cubicBezTo>
                  <a:cubicBezTo>
                    <a:pt x="305" y="339"/>
                    <a:pt x="360" y="260"/>
                    <a:pt x="377" y="166"/>
                  </a:cubicBezTo>
                  <a:cubicBezTo>
                    <a:pt x="353" y="75"/>
                    <a:pt x="296" y="1"/>
                    <a:pt x="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4471450" y="4767400"/>
              <a:ext cx="10950" cy="7325"/>
            </a:xfrm>
            <a:custGeom>
              <a:avLst/>
              <a:gdLst/>
              <a:ahLst/>
              <a:cxnLst/>
              <a:rect l="l" t="t" r="r" b="b"/>
              <a:pathLst>
                <a:path w="438" h="293" extrusionOk="0">
                  <a:moveTo>
                    <a:pt x="226" y="1"/>
                  </a:moveTo>
                  <a:cubicBezTo>
                    <a:pt x="170" y="33"/>
                    <a:pt x="75" y="65"/>
                    <a:pt x="45" y="127"/>
                  </a:cubicBezTo>
                  <a:cubicBezTo>
                    <a:pt x="0" y="217"/>
                    <a:pt x="67" y="293"/>
                    <a:pt x="154" y="293"/>
                  </a:cubicBezTo>
                  <a:cubicBezTo>
                    <a:pt x="159" y="293"/>
                    <a:pt x="165" y="292"/>
                    <a:pt x="170" y="292"/>
                  </a:cubicBezTo>
                  <a:cubicBezTo>
                    <a:pt x="241" y="284"/>
                    <a:pt x="336" y="230"/>
                    <a:pt x="368" y="167"/>
                  </a:cubicBezTo>
                  <a:cubicBezTo>
                    <a:pt x="438" y="56"/>
                    <a:pt x="336" y="33"/>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243025" y="4700075"/>
              <a:ext cx="8675" cy="7400"/>
            </a:xfrm>
            <a:custGeom>
              <a:avLst/>
              <a:gdLst/>
              <a:ahLst/>
              <a:cxnLst/>
              <a:rect l="l" t="t" r="r" b="b"/>
              <a:pathLst>
                <a:path w="347" h="296" extrusionOk="0">
                  <a:moveTo>
                    <a:pt x="193" y="0"/>
                  </a:moveTo>
                  <a:cubicBezTo>
                    <a:pt x="184" y="0"/>
                    <a:pt x="174" y="1"/>
                    <a:pt x="165" y="1"/>
                  </a:cubicBezTo>
                  <a:cubicBezTo>
                    <a:pt x="70" y="9"/>
                    <a:pt x="0" y="66"/>
                    <a:pt x="8" y="168"/>
                  </a:cubicBezTo>
                  <a:cubicBezTo>
                    <a:pt x="14" y="249"/>
                    <a:pt x="75" y="296"/>
                    <a:pt x="146" y="296"/>
                  </a:cubicBezTo>
                  <a:cubicBezTo>
                    <a:pt x="157" y="296"/>
                    <a:pt x="168" y="295"/>
                    <a:pt x="180" y="292"/>
                  </a:cubicBezTo>
                  <a:cubicBezTo>
                    <a:pt x="274" y="277"/>
                    <a:pt x="331" y="207"/>
                    <a:pt x="346" y="120"/>
                  </a:cubicBezTo>
                  <a:cubicBezTo>
                    <a:pt x="324" y="30"/>
                    <a:pt x="266" y="0"/>
                    <a:pt x="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2756050" y="4579800"/>
              <a:ext cx="6125" cy="5225"/>
            </a:xfrm>
            <a:custGeom>
              <a:avLst/>
              <a:gdLst/>
              <a:ahLst/>
              <a:cxnLst/>
              <a:rect l="l" t="t" r="r" b="b"/>
              <a:pathLst>
                <a:path w="245" h="209" extrusionOk="0">
                  <a:moveTo>
                    <a:pt x="153" y="0"/>
                  </a:moveTo>
                  <a:cubicBezTo>
                    <a:pt x="115" y="0"/>
                    <a:pt x="47" y="24"/>
                    <a:pt x="40" y="58"/>
                  </a:cubicBezTo>
                  <a:cubicBezTo>
                    <a:pt x="1" y="136"/>
                    <a:pt x="40" y="208"/>
                    <a:pt x="135" y="208"/>
                  </a:cubicBezTo>
                  <a:cubicBezTo>
                    <a:pt x="137" y="208"/>
                    <a:pt x="139" y="208"/>
                    <a:pt x="141" y="208"/>
                  </a:cubicBezTo>
                  <a:cubicBezTo>
                    <a:pt x="178" y="208"/>
                    <a:pt x="209" y="151"/>
                    <a:pt x="244" y="121"/>
                  </a:cubicBezTo>
                  <a:cubicBezTo>
                    <a:pt x="222" y="81"/>
                    <a:pt x="207" y="19"/>
                    <a:pt x="167" y="2"/>
                  </a:cubicBezTo>
                  <a:cubicBezTo>
                    <a:pt x="163" y="1"/>
                    <a:pt x="158"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607700" y="4593425"/>
              <a:ext cx="5700" cy="5575"/>
            </a:xfrm>
            <a:custGeom>
              <a:avLst/>
              <a:gdLst/>
              <a:ahLst/>
              <a:cxnLst/>
              <a:rect l="l" t="t" r="r" b="b"/>
              <a:pathLst>
                <a:path w="228" h="223" extrusionOk="0">
                  <a:moveTo>
                    <a:pt x="119" y="1"/>
                  </a:moveTo>
                  <a:cubicBezTo>
                    <a:pt x="80" y="24"/>
                    <a:pt x="17" y="48"/>
                    <a:pt x="10" y="88"/>
                  </a:cubicBezTo>
                  <a:cubicBezTo>
                    <a:pt x="0" y="127"/>
                    <a:pt x="40" y="205"/>
                    <a:pt x="72" y="213"/>
                  </a:cubicBezTo>
                  <a:cubicBezTo>
                    <a:pt x="90" y="219"/>
                    <a:pt x="108" y="222"/>
                    <a:pt x="124" y="222"/>
                  </a:cubicBezTo>
                  <a:cubicBezTo>
                    <a:pt x="185" y="222"/>
                    <a:pt x="227" y="176"/>
                    <a:pt x="221" y="95"/>
                  </a:cubicBezTo>
                  <a:cubicBezTo>
                    <a:pt x="214" y="63"/>
                    <a:pt x="159" y="33"/>
                    <a:pt x="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4012375" y="4615850"/>
              <a:ext cx="6550" cy="5575"/>
            </a:xfrm>
            <a:custGeom>
              <a:avLst/>
              <a:gdLst/>
              <a:ahLst/>
              <a:cxnLst/>
              <a:rect l="l" t="t" r="r" b="b"/>
              <a:pathLst>
                <a:path w="262" h="223" extrusionOk="0">
                  <a:moveTo>
                    <a:pt x="168" y="0"/>
                  </a:moveTo>
                  <a:cubicBezTo>
                    <a:pt x="125" y="0"/>
                    <a:pt x="54" y="27"/>
                    <a:pt x="40" y="56"/>
                  </a:cubicBezTo>
                  <a:cubicBezTo>
                    <a:pt x="1" y="143"/>
                    <a:pt x="48" y="222"/>
                    <a:pt x="150" y="222"/>
                  </a:cubicBezTo>
                  <a:cubicBezTo>
                    <a:pt x="182" y="222"/>
                    <a:pt x="222" y="166"/>
                    <a:pt x="261" y="136"/>
                  </a:cubicBezTo>
                  <a:cubicBezTo>
                    <a:pt x="237" y="88"/>
                    <a:pt x="222" y="17"/>
                    <a:pt x="182" y="1"/>
                  </a:cubicBezTo>
                  <a:cubicBezTo>
                    <a:pt x="178" y="1"/>
                    <a:pt x="173"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4332600" y="4615875"/>
              <a:ext cx="6075" cy="5950"/>
            </a:xfrm>
            <a:custGeom>
              <a:avLst/>
              <a:gdLst/>
              <a:ahLst/>
              <a:cxnLst/>
              <a:rect l="l" t="t" r="r" b="b"/>
              <a:pathLst>
                <a:path w="243" h="238" extrusionOk="0">
                  <a:moveTo>
                    <a:pt x="127" y="0"/>
                  </a:moveTo>
                  <a:cubicBezTo>
                    <a:pt x="87" y="23"/>
                    <a:pt x="17" y="55"/>
                    <a:pt x="8" y="87"/>
                  </a:cubicBezTo>
                  <a:cubicBezTo>
                    <a:pt x="0" y="135"/>
                    <a:pt x="40" y="212"/>
                    <a:pt x="72" y="229"/>
                  </a:cubicBezTo>
                  <a:cubicBezTo>
                    <a:pt x="91" y="235"/>
                    <a:pt x="109" y="237"/>
                    <a:pt x="125" y="237"/>
                  </a:cubicBezTo>
                  <a:cubicBezTo>
                    <a:pt x="198" y="237"/>
                    <a:pt x="243" y="186"/>
                    <a:pt x="237" y="102"/>
                  </a:cubicBezTo>
                  <a:cubicBezTo>
                    <a:pt x="229" y="63"/>
                    <a:pt x="167" y="33"/>
                    <a:pt x="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4314325" y="4633750"/>
              <a:ext cx="6100" cy="5400"/>
            </a:xfrm>
            <a:custGeom>
              <a:avLst/>
              <a:gdLst/>
              <a:ahLst/>
              <a:cxnLst/>
              <a:rect l="l" t="t" r="r" b="b"/>
              <a:pathLst>
                <a:path w="244" h="216" extrusionOk="0">
                  <a:moveTo>
                    <a:pt x="144" y="0"/>
                  </a:moveTo>
                  <a:cubicBezTo>
                    <a:pt x="101" y="0"/>
                    <a:pt x="30" y="29"/>
                    <a:pt x="23" y="56"/>
                  </a:cubicBezTo>
                  <a:cubicBezTo>
                    <a:pt x="0" y="143"/>
                    <a:pt x="47" y="215"/>
                    <a:pt x="149" y="215"/>
                  </a:cubicBezTo>
                  <a:cubicBezTo>
                    <a:pt x="182" y="206"/>
                    <a:pt x="212" y="143"/>
                    <a:pt x="244" y="111"/>
                  </a:cubicBezTo>
                  <a:cubicBezTo>
                    <a:pt x="212" y="73"/>
                    <a:pt x="189" y="9"/>
                    <a:pt x="157" y="2"/>
                  </a:cubicBezTo>
                  <a:cubicBezTo>
                    <a:pt x="153" y="1"/>
                    <a:pt x="149" y="0"/>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2918025" y="4638275"/>
              <a:ext cx="6725" cy="5800"/>
            </a:xfrm>
            <a:custGeom>
              <a:avLst/>
              <a:gdLst/>
              <a:ahLst/>
              <a:cxnLst/>
              <a:rect l="l" t="t" r="r" b="b"/>
              <a:pathLst>
                <a:path w="269" h="232" extrusionOk="0">
                  <a:moveTo>
                    <a:pt x="168" y="0"/>
                  </a:moveTo>
                  <a:cubicBezTo>
                    <a:pt x="127" y="0"/>
                    <a:pt x="74" y="19"/>
                    <a:pt x="57" y="42"/>
                  </a:cubicBezTo>
                  <a:cubicBezTo>
                    <a:pt x="1" y="129"/>
                    <a:pt x="33" y="206"/>
                    <a:pt x="135" y="231"/>
                  </a:cubicBezTo>
                  <a:cubicBezTo>
                    <a:pt x="137" y="231"/>
                    <a:pt x="140" y="231"/>
                    <a:pt x="142" y="231"/>
                  </a:cubicBezTo>
                  <a:cubicBezTo>
                    <a:pt x="180" y="231"/>
                    <a:pt x="225" y="182"/>
                    <a:pt x="269" y="159"/>
                  </a:cubicBezTo>
                  <a:cubicBezTo>
                    <a:pt x="254" y="104"/>
                    <a:pt x="246" y="34"/>
                    <a:pt x="207" y="9"/>
                  </a:cubicBezTo>
                  <a:cubicBezTo>
                    <a:pt x="198" y="3"/>
                    <a:pt x="184"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4193425" y="4643025"/>
              <a:ext cx="5950" cy="5250"/>
            </a:xfrm>
            <a:custGeom>
              <a:avLst/>
              <a:gdLst/>
              <a:ahLst/>
              <a:cxnLst/>
              <a:rect l="l" t="t" r="r" b="b"/>
              <a:pathLst>
                <a:path w="238" h="210" extrusionOk="0">
                  <a:moveTo>
                    <a:pt x="105" y="1"/>
                  </a:moveTo>
                  <a:cubicBezTo>
                    <a:pt x="73" y="1"/>
                    <a:pt x="33" y="63"/>
                    <a:pt x="1" y="88"/>
                  </a:cubicBezTo>
                  <a:cubicBezTo>
                    <a:pt x="26" y="135"/>
                    <a:pt x="41" y="197"/>
                    <a:pt x="73" y="205"/>
                  </a:cubicBezTo>
                  <a:cubicBezTo>
                    <a:pt x="80" y="208"/>
                    <a:pt x="89" y="210"/>
                    <a:pt x="99" y="210"/>
                  </a:cubicBezTo>
                  <a:cubicBezTo>
                    <a:pt x="140" y="210"/>
                    <a:pt x="192" y="184"/>
                    <a:pt x="199" y="158"/>
                  </a:cubicBezTo>
                  <a:cubicBezTo>
                    <a:pt x="237" y="80"/>
                    <a:pt x="199" y="8"/>
                    <a:pt x="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706525" y="4647150"/>
              <a:ext cx="5875" cy="5975"/>
            </a:xfrm>
            <a:custGeom>
              <a:avLst/>
              <a:gdLst/>
              <a:ahLst/>
              <a:cxnLst/>
              <a:rect l="l" t="t" r="r" b="b"/>
              <a:pathLst>
                <a:path w="235" h="239" extrusionOk="0">
                  <a:moveTo>
                    <a:pt x="127" y="0"/>
                  </a:moveTo>
                  <a:cubicBezTo>
                    <a:pt x="79" y="32"/>
                    <a:pt x="15" y="57"/>
                    <a:pt x="8" y="87"/>
                  </a:cubicBezTo>
                  <a:cubicBezTo>
                    <a:pt x="0" y="134"/>
                    <a:pt x="32" y="221"/>
                    <a:pt x="72" y="229"/>
                  </a:cubicBezTo>
                  <a:cubicBezTo>
                    <a:pt x="91" y="236"/>
                    <a:pt x="110" y="239"/>
                    <a:pt x="127" y="239"/>
                  </a:cubicBezTo>
                  <a:cubicBezTo>
                    <a:pt x="192" y="239"/>
                    <a:pt x="235" y="191"/>
                    <a:pt x="229" y="104"/>
                  </a:cubicBezTo>
                  <a:cubicBezTo>
                    <a:pt x="229" y="64"/>
                    <a:pt x="157" y="32"/>
                    <a:pt x="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997825" y="4654475"/>
              <a:ext cx="225" cy="400"/>
            </a:xfrm>
            <a:custGeom>
              <a:avLst/>
              <a:gdLst/>
              <a:ahLst/>
              <a:cxnLst/>
              <a:rect l="l" t="t" r="r" b="b"/>
              <a:pathLst>
                <a:path w="9" h="16" extrusionOk="0">
                  <a:moveTo>
                    <a:pt x="1" y="0"/>
                  </a:moveTo>
                  <a:lnTo>
                    <a:pt x="8" y="15"/>
                  </a:lnTo>
                  <a:lnTo>
                    <a:pt x="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998025" y="4647725"/>
              <a:ext cx="7475" cy="6775"/>
            </a:xfrm>
            <a:custGeom>
              <a:avLst/>
              <a:gdLst/>
              <a:ahLst/>
              <a:cxnLst/>
              <a:rect l="l" t="t" r="r" b="b"/>
              <a:pathLst>
                <a:path w="299" h="271" extrusionOk="0">
                  <a:moveTo>
                    <a:pt x="200" y="1"/>
                  </a:moveTo>
                  <a:cubicBezTo>
                    <a:pt x="15" y="1"/>
                    <a:pt x="15" y="142"/>
                    <a:pt x="0" y="270"/>
                  </a:cubicBezTo>
                  <a:cubicBezTo>
                    <a:pt x="142" y="261"/>
                    <a:pt x="299" y="270"/>
                    <a:pt x="284" y="64"/>
                  </a:cubicBezTo>
                  <a:cubicBezTo>
                    <a:pt x="284" y="41"/>
                    <a:pt x="244" y="2"/>
                    <a:pt x="229" y="2"/>
                  </a:cubicBezTo>
                  <a:cubicBezTo>
                    <a:pt x="219" y="1"/>
                    <a:pt x="209" y="1"/>
                    <a:pt x="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3116425" y="4651650"/>
              <a:ext cx="6175" cy="5400"/>
            </a:xfrm>
            <a:custGeom>
              <a:avLst/>
              <a:gdLst/>
              <a:ahLst/>
              <a:cxnLst/>
              <a:rect l="l" t="t" r="r" b="b"/>
              <a:pathLst>
                <a:path w="247" h="216" extrusionOk="0">
                  <a:moveTo>
                    <a:pt x="161" y="1"/>
                  </a:moveTo>
                  <a:cubicBezTo>
                    <a:pt x="118" y="1"/>
                    <a:pt x="47" y="29"/>
                    <a:pt x="40" y="56"/>
                  </a:cubicBezTo>
                  <a:cubicBezTo>
                    <a:pt x="1" y="143"/>
                    <a:pt x="40" y="215"/>
                    <a:pt x="142" y="215"/>
                  </a:cubicBezTo>
                  <a:cubicBezTo>
                    <a:pt x="174" y="215"/>
                    <a:pt x="214" y="160"/>
                    <a:pt x="246" y="128"/>
                  </a:cubicBezTo>
                  <a:cubicBezTo>
                    <a:pt x="222" y="81"/>
                    <a:pt x="206" y="19"/>
                    <a:pt x="174" y="2"/>
                  </a:cubicBezTo>
                  <a:cubicBezTo>
                    <a:pt x="170" y="1"/>
                    <a:pt x="16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2838150" y="4555825"/>
              <a:ext cx="8475" cy="6475"/>
            </a:xfrm>
            <a:custGeom>
              <a:avLst/>
              <a:gdLst/>
              <a:ahLst/>
              <a:cxnLst/>
              <a:rect l="l" t="t" r="r" b="b"/>
              <a:pathLst>
                <a:path w="339" h="259" extrusionOk="0">
                  <a:moveTo>
                    <a:pt x="182" y="1"/>
                  </a:moveTo>
                  <a:cubicBezTo>
                    <a:pt x="125" y="1"/>
                    <a:pt x="48" y="33"/>
                    <a:pt x="40" y="63"/>
                  </a:cubicBezTo>
                  <a:cubicBezTo>
                    <a:pt x="1" y="158"/>
                    <a:pt x="63" y="229"/>
                    <a:pt x="150" y="252"/>
                  </a:cubicBezTo>
                  <a:cubicBezTo>
                    <a:pt x="164" y="256"/>
                    <a:pt x="178" y="258"/>
                    <a:pt x="191" y="258"/>
                  </a:cubicBezTo>
                  <a:cubicBezTo>
                    <a:pt x="256" y="258"/>
                    <a:pt x="304" y="209"/>
                    <a:pt x="331" y="143"/>
                  </a:cubicBezTo>
                  <a:cubicBezTo>
                    <a:pt x="339" y="16"/>
                    <a:pt x="259" y="1"/>
                    <a:pt x="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661450" y="4674550"/>
              <a:ext cx="6125" cy="5150"/>
            </a:xfrm>
            <a:custGeom>
              <a:avLst/>
              <a:gdLst/>
              <a:ahLst/>
              <a:cxnLst/>
              <a:rect l="l" t="t" r="r" b="b"/>
              <a:pathLst>
                <a:path w="245" h="206" extrusionOk="0">
                  <a:moveTo>
                    <a:pt x="154" y="1"/>
                  </a:moveTo>
                  <a:cubicBezTo>
                    <a:pt x="115" y="1"/>
                    <a:pt x="66" y="16"/>
                    <a:pt x="55" y="38"/>
                  </a:cubicBezTo>
                  <a:cubicBezTo>
                    <a:pt x="0" y="110"/>
                    <a:pt x="33" y="189"/>
                    <a:pt x="118" y="204"/>
                  </a:cubicBezTo>
                  <a:cubicBezTo>
                    <a:pt x="121" y="205"/>
                    <a:pt x="123" y="205"/>
                    <a:pt x="126" y="205"/>
                  </a:cubicBezTo>
                  <a:cubicBezTo>
                    <a:pt x="164" y="205"/>
                    <a:pt x="207" y="163"/>
                    <a:pt x="244" y="142"/>
                  </a:cubicBezTo>
                  <a:cubicBezTo>
                    <a:pt x="229" y="95"/>
                    <a:pt x="222" y="23"/>
                    <a:pt x="189" y="8"/>
                  </a:cubicBezTo>
                  <a:cubicBezTo>
                    <a:pt x="181" y="3"/>
                    <a:pt x="168" y="1"/>
                    <a:pt x="1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184000" y="4706000"/>
              <a:ext cx="5700" cy="5700"/>
            </a:xfrm>
            <a:custGeom>
              <a:avLst/>
              <a:gdLst/>
              <a:ahLst/>
              <a:cxnLst/>
              <a:rect l="l" t="t" r="r" b="b"/>
              <a:pathLst>
                <a:path w="228" h="228" extrusionOk="0">
                  <a:moveTo>
                    <a:pt x="127" y="1"/>
                  </a:moveTo>
                  <a:cubicBezTo>
                    <a:pt x="87" y="25"/>
                    <a:pt x="17" y="48"/>
                    <a:pt x="10" y="87"/>
                  </a:cubicBezTo>
                  <a:cubicBezTo>
                    <a:pt x="0" y="127"/>
                    <a:pt x="40" y="207"/>
                    <a:pt x="72" y="222"/>
                  </a:cubicBezTo>
                  <a:cubicBezTo>
                    <a:pt x="86" y="225"/>
                    <a:pt x="100" y="227"/>
                    <a:pt x="113" y="227"/>
                  </a:cubicBezTo>
                  <a:cubicBezTo>
                    <a:pt x="180" y="227"/>
                    <a:pt x="227" y="180"/>
                    <a:pt x="221" y="95"/>
                  </a:cubicBezTo>
                  <a:cubicBezTo>
                    <a:pt x="221" y="65"/>
                    <a:pt x="159" y="33"/>
                    <a:pt x="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05850" y="4714700"/>
              <a:ext cx="5900" cy="5750"/>
            </a:xfrm>
            <a:custGeom>
              <a:avLst/>
              <a:gdLst/>
              <a:ahLst/>
              <a:cxnLst/>
              <a:rect l="l" t="t" r="r" b="b"/>
              <a:pathLst>
                <a:path w="236" h="230" extrusionOk="0">
                  <a:moveTo>
                    <a:pt x="126" y="0"/>
                  </a:moveTo>
                  <a:cubicBezTo>
                    <a:pt x="86" y="30"/>
                    <a:pt x="16" y="55"/>
                    <a:pt x="9" y="85"/>
                  </a:cubicBezTo>
                  <a:cubicBezTo>
                    <a:pt x="1" y="132"/>
                    <a:pt x="39" y="212"/>
                    <a:pt x="71" y="219"/>
                  </a:cubicBezTo>
                  <a:cubicBezTo>
                    <a:pt x="91" y="226"/>
                    <a:pt x="109" y="229"/>
                    <a:pt x="127" y="229"/>
                  </a:cubicBezTo>
                  <a:cubicBezTo>
                    <a:pt x="192" y="229"/>
                    <a:pt x="235" y="183"/>
                    <a:pt x="228" y="102"/>
                  </a:cubicBezTo>
                  <a:cubicBezTo>
                    <a:pt x="220" y="70"/>
                    <a:pt x="158" y="38"/>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521725" y="4728350"/>
              <a:ext cx="6175" cy="5475"/>
            </a:xfrm>
            <a:custGeom>
              <a:avLst/>
              <a:gdLst/>
              <a:ahLst/>
              <a:cxnLst/>
              <a:rect l="l" t="t" r="r" b="b"/>
              <a:pathLst>
                <a:path w="247" h="219" extrusionOk="0">
                  <a:moveTo>
                    <a:pt x="158" y="0"/>
                  </a:moveTo>
                  <a:cubicBezTo>
                    <a:pt x="117" y="0"/>
                    <a:pt x="62" y="26"/>
                    <a:pt x="48" y="51"/>
                  </a:cubicBezTo>
                  <a:cubicBezTo>
                    <a:pt x="1" y="131"/>
                    <a:pt x="33" y="210"/>
                    <a:pt x="128" y="218"/>
                  </a:cubicBezTo>
                  <a:cubicBezTo>
                    <a:pt x="130" y="218"/>
                    <a:pt x="133" y="218"/>
                    <a:pt x="135" y="218"/>
                  </a:cubicBezTo>
                  <a:cubicBezTo>
                    <a:pt x="172" y="218"/>
                    <a:pt x="209" y="168"/>
                    <a:pt x="247" y="138"/>
                  </a:cubicBezTo>
                  <a:cubicBezTo>
                    <a:pt x="230" y="91"/>
                    <a:pt x="214" y="21"/>
                    <a:pt x="182" y="4"/>
                  </a:cubicBezTo>
                  <a:cubicBezTo>
                    <a:pt x="175" y="1"/>
                    <a:pt x="167"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3625400" y="4737125"/>
              <a:ext cx="5750" cy="5700"/>
            </a:xfrm>
            <a:custGeom>
              <a:avLst/>
              <a:gdLst/>
              <a:ahLst/>
              <a:cxnLst/>
              <a:rect l="l" t="t" r="r" b="b"/>
              <a:pathLst>
                <a:path w="230" h="228" extrusionOk="0">
                  <a:moveTo>
                    <a:pt x="135" y="1"/>
                  </a:moveTo>
                  <a:cubicBezTo>
                    <a:pt x="88" y="23"/>
                    <a:pt x="18" y="39"/>
                    <a:pt x="10" y="71"/>
                  </a:cubicBezTo>
                  <a:cubicBezTo>
                    <a:pt x="1" y="118"/>
                    <a:pt x="33" y="197"/>
                    <a:pt x="65" y="212"/>
                  </a:cubicBezTo>
                  <a:cubicBezTo>
                    <a:pt x="87" y="223"/>
                    <a:pt x="109" y="228"/>
                    <a:pt x="129" y="228"/>
                  </a:cubicBezTo>
                  <a:cubicBezTo>
                    <a:pt x="187" y="228"/>
                    <a:pt x="229" y="186"/>
                    <a:pt x="229" y="110"/>
                  </a:cubicBezTo>
                  <a:cubicBezTo>
                    <a:pt x="229" y="71"/>
                    <a:pt x="167" y="39"/>
                    <a:pt x="1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035200" y="4741625"/>
              <a:ext cx="5725" cy="5900"/>
            </a:xfrm>
            <a:custGeom>
              <a:avLst/>
              <a:gdLst/>
              <a:ahLst/>
              <a:cxnLst/>
              <a:rect l="l" t="t" r="r" b="b"/>
              <a:pathLst>
                <a:path w="229" h="236" extrusionOk="0">
                  <a:moveTo>
                    <a:pt x="134" y="0"/>
                  </a:moveTo>
                  <a:cubicBezTo>
                    <a:pt x="95" y="32"/>
                    <a:pt x="25" y="47"/>
                    <a:pt x="10" y="80"/>
                  </a:cubicBezTo>
                  <a:cubicBezTo>
                    <a:pt x="0" y="119"/>
                    <a:pt x="32" y="206"/>
                    <a:pt x="64" y="221"/>
                  </a:cubicBezTo>
                  <a:cubicBezTo>
                    <a:pt x="85" y="231"/>
                    <a:pt x="105" y="235"/>
                    <a:pt x="124" y="235"/>
                  </a:cubicBezTo>
                  <a:cubicBezTo>
                    <a:pt x="184" y="235"/>
                    <a:pt x="229" y="189"/>
                    <a:pt x="229" y="112"/>
                  </a:cubicBezTo>
                  <a:cubicBezTo>
                    <a:pt x="229" y="80"/>
                    <a:pt x="166" y="40"/>
                    <a:pt x="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23350" y="4755225"/>
              <a:ext cx="6100" cy="6150"/>
            </a:xfrm>
            <a:custGeom>
              <a:avLst/>
              <a:gdLst/>
              <a:ahLst/>
              <a:cxnLst/>
              <a:rect l="l" t="t" r="r" b="b"/>
              <a:pathLst>
                <a:path w="244" h="246" extrusionOk="0">
                  <a:moveTo>
                    <a:pt x="127" y="0"/>
                  </a:moveTo>
                  <a:cubicBezTo>
                    <a:pt x="87" y="33"/>
                    <a:pt x="17" y="55"/>
                    <a:pt x="10" y="95"/>
                  </a:cubicBezTo>
                  <a:cubicBezTo>
                    <a:pt x="0" y="142"/>
                    <a:pt x="40" y="221"/>
                    <a:pt x="72" y="237"/>
                  </a:cubicBezTo>
                  <a:cubicBezTo>
                    <a:pt x="90" y="243"/>
                    <a:pt x="107" y="246"/>
                    <a:pt x="123" y="246"/>
                  </a:cubicBezTo>
                  <a:cubicBezTo>
                    <a:pt x="193" y="246"/>
                    <a:pt x="244" y="193"/>
                    <a:pt x="236" y="110"/>
                  </a:cubicBezTo>
                  <a:cubicBezTo>
                    <a:pt x="236" y="70"/>
                    <a:pt x="166" y="40"/>
                    <a:pt x="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237750" y="4759950"/>
              <a:ext cx="6075" cy="5875"/>
            </a:xfrm>
            <a:custGeom>
              <a:avLst/>
              <a:gdLst/>
              <a:ahLst/>
              <a:cxnLst/>
              <a:rect l="l" t="t" r="r" b="b"/>
              <a:pathLst>
                <a:path w="243" h="235" extrusionOk="0">
                  <a:moveTo>
                    <a:pt x="127" y="0"/>
                  </a:moveTo>
                  <a:cubicBezTo>
                    <a:pt x="87" y="23"/>
                    <a:pt x="15" y="48"/>
                    <a:pt x="8" y="87"/>
                  </a:cubicBezTo>
                  <a:cubicBezTo>
                    <a:pt x="0" y="135"/>
                    <a:pt x="40" y="212"/>
                    <a:pt x="70" y="229"/>
                  </a:cubicBezTo>
                  <a:cubicBezTo>
                    <a:pt x="86" y="233"/>
                    <a:pt x="101" y="235"/>
                    <a:pt x="115" y="235"/>
                  </a:cubicBezTo>
                  <a:cubicBezTo>
                    <a:pt x="189" y="235"/>
                    <a:pt x="243" y="188"/>
                    <a:pt x="237" y="102"/>
                  </a:cubicBezTo>
                  <a:cubicBezTo>
                    <a:pt x="229" y="63"/>
                    <a:pt x="165" y="32"/>
                    <a:pt x="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4098575" y="4791650"/>
              <a:ext cx="5525" cy="5375"/>
            </a:xfrm>
            <a:custGeom>
              <a:avLst/>
              <a:gdLst/>
              <a:ahLst/>
              <a:cxnLst/>
              <a:rect l="l" t="t" r="r" b="b"/>
              <a:pathLst>
                <a:path w="221" h="215" extrusionOk="0">
                  <a:moveTo>
                    <a:pt x="120" y="0"/>
                  </a:moveTo>
                  <a:cubicBezTo>
                    <a:pt x="80" y="23"/>
                    <a:pt x="16" y="47"/>
                    <a:pt x="8" y="78"/>
                  </a:cubicBezTo>
                  <a:cubicBezTo>
                    <a:pt x="1" y="117"/>
                    <a:pt x="33" y="197"/>
                    <a:pt x="63" y="204"/>
                  </a:cubicBezTo>
                  <a:cubicBezTo>
                    <a:pt x="83" y="211"/>
                    <a:pt x="102" y="214"/>
                    <a:pt x="119" y="214"/>
                  </a:cubicBezTo>
                  <a:cubicBezTo>
                    <a:pt x="182" y="214"/>
                    <a:pt x="220" y="169"/>
                    <a:pt x="214" y="95"/>
                  </a:cubicBezTo>
                  <a:cubicBezTo>
                    <a:pt x="214" y="55"/>
                    <a:pt x="150" y="30"/>
                    <a:pt x="1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4382000" y="4791400"/>
              <a:ext cx="6125" cy="5175"/>
            </a:xfrm>
            <a:custGeom>
              <a:avLst/>
              <a:gdLst/>
              <a:ahLst/>
              <a:cxnLst/>
              <a:rect l="l" t="t" r="r" b="b"/>
              <a:pathLst>
                <a:path w="245" h="207" extrusionOk="0">
                  <a:moveTo>
                    <a:pt x="155" y="1"/>
                  </a:moveTo>
                  <a:cubicBezTo>
                    <a:pt x="113" y="1"/>
                    <a:pt x="53" y="22"/>
                    <a:pt x="41" y="50"/>
                  </a:cubicBezTo>
                  <a:cubicBezTo>
                    <a:pt x="1" y="135"/>
                    <a:pt x="41" y="207"/>
                    <a:pt x="143" y="207"/>
                  </a:cubicBezTo>
                  <a:cubicBezTo>
                    <a:pt x="175" y="207"/>
                    <a:pt x="214" y="152"/>
                    <a:pt x="245" y="120"/>
                  </a:cubicBezTo>
                  <a:cubicBezTo>
                    <a:pt x="222" y="80"/>
                    <a:pt x="205" y="10"/>
                    <a:pt x="175" y="3"/>
                  </a:cubicBezTo>
                  <a:cubicBezTo>
                    <a:pt x="169" y="1"/>
                    <a:pt x="162" y="1"/>
                    <a:pt x="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521725" y="4805375"/>
              <a:ext cx="6300" cy="5400"/>
            </a:xfrm>
            <a:custGeom>
              <a:avLst/>
              <a:gdLst/>
              <a:ahLst/>
              <a:cxnLst/>
              <a:rect l="l" t="t" r="r" b="b"/>
              <a:pathLst>
                <a:path w="252" h="216" extrusionOk="0">
                  <a:moveTo>
                    <a:pt x="151" y="0"/>
                  </a:moveTo>
                  <a:cubicBezTo>
                    <a:pt x="113" y="0"/>
                    <a:pt x="66" y="19"/>
                    <a:pt x="55" y="41"/>
                  </a:cubicBezTo>
                  <a:cubicBezTo>
                    <a:pt x="0" y="113"/>
                    <a:pt x="23" y="190"/>
                    <a:pt x="118" y="215"/>
                  </a:cubicBezTo>
                  <a:cubicBezTo>
                    <a:pt x="120" y="215"/>
                    <a:pt x="123" y="215"/>
                    <a:pt x="125" y="215"/>
                  </a:cubicBezTo>
                  <a:cubicBezTo>
                    <a:pt x="163" y="215"/>
                    <a:pt x="207" y="166"/>
                    <a:pt x="252" y="143"/>
                  </a:cubicBezTo>
                  <a:cubicBezTo>
                    <a:pt x="227" y="96"/>
                    <a:pt x="227" y="26"/>
                    <a:pt x="189" y="10"/>
                  </a:cubicBezTo>
                  <a:cubicBezTo>
                    <a:pt x="180" y="3"/>
                    <a:pt x="166"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2994800" y="4498850"/>
              <a:ext cx="6350" cy="5225"/>
            </a:xfrm>
            <a:custGeom>
              <a:avLst/>
              <a:gdLst/>
              <a:ahLst/>
              <a:cxnLst/>
              <a:rect l="l" t="t" r="r" b="b"/>
              <a:pathLst>
                <a:path w="254" h="209" extrusionOk="0">
                  <a:moveTo>
                    <a:pt x="149" y="1"/>
                  </a:moveTo>
                  <a:cubicBezTo>
                    <a:pt x="108" y="1"/>
                    <a:pt x="54" y="26"/>
                    <a:pt x="40" y="52"/>
                  </a:cubicBezTo>
                  <a:cubicBezTo>
                    <a:pt x="0" y="139"/>
                    <a:pt x="47" y="209"/>
                    <a:pt x="142" y="209"/>
                  </a:cubicBezTo>
                  <a:cubicBezTo>
                    <a:pt x="174" y="209"/>
                    <a:pt x="214" y="154"/>
                    <a:pt x="253" y="122"/>
                  </a:cubicBezTo>
                  <a:cubicBezTo>
                    <a:pt x="229" y="84"/>
                    <a:pt x="206" y="12"/>
                    <a:pt x="174" y="5"/>
                  </a:cubicBezTo>
                  <a:cubicBezTo>
                    <a:pt x="167" y="2"/>
                    <a:pt x="158"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577225" y="4619700"/>
              <a:ext cx="5500" cy="5425"/>
            </a:xfrm>
            <a:custGeom>
              <a:avLst/>
              <a:gdLst/>
              <a:ahLst/>
              <a:cxnLst/>
              <a:rect l="l" t="t" r="r" b="b"/>
              <a:pathLst>
                <a:path w="220" h="217" extrusionOk="0">
                  <a:moveTo>
                    <a:pt x="130" y="1"/>
                  </a:moveTo>
                  <a:cubicBezTo>
                    <a:pt x="91" y="1"/>
                    <a:pt x="40" y="31"/>
                    <a:pt x="1" y="44"/>
                  </a:cubicBezTo>
                  <a:cubicBezTo>
                    <a:pt x="23" y="99"/>
                    <a:pt x="38" y="153"/>
                    <a:pt x="78" y="186"/>
                  </a:cubicBezTo>
                  <a:cubicBezTo>
                    <a:pt x="99" y="206"/>
                    <a:pt x="120" y="216"/>
                    <a:pt x="140" y="216"/>
                  </a:cubicBezTo>
                  <a:cubicBezTo>
                    <a:pt x="172" y="216"/>
                    <a:pt x="201" y="190"/>
                    <a:pt x="220" y="146"/>
                  </a:cubicBezTo>
                  <a:cubicBezTo>
                    <a:pt x="197" y="99"/>
                    <a:pt x="180" y="29"/>
                    <a:pt x="150" y="4"/>
                  </a:cubicBezTo>
                  <a:cubicBezTo>
                    <a:pt x="144" y="2"/>
                    <a:pt x="137"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598050" y="4616875"/>
              <a:ext cx="6125" cy="5150"/>
            </a:xfrm>
            <a:custGeom>
              <a:avLst/>
              <a:gdLst/>
              <a:ahLst/>
              <a:cxnLst/>
              <a:rect l="l" t="t" r="r" b="b"/>
              <a:pathLst>
                <a:path w="245" h="206" extrusionOk="0">
                  <a:moveTo>
                    <a:pt x="56" y="0"/>
                  </a:moveTo>
                  <a:cubicBezTo>
                    <a:pt x="40" y="47"/>
                    <a:pt x="1" y="110"/>
                    <a:pt x="18" y="142"/>
                  </a:cubicBezTo>
                  <a:cubicBezTo>
                    <a:pt x="31" y="177"/>
                    <a:pt x="89" y="205"/>
                    <a:pt x="135" y="205"/>
                  </a:cubicBezTo>
                  <a:cubicBezTo>
                    <a:pt x="140" y="205"/>
                    <a:pt x="145" y="205"/>
                    <a:pt x="150" y="204"/>
                  </a:cubicBezTo>
                  <a:cubicBezTo>
                    <a:pt x="222" y="197"/>
                    <a:pt x="245" y="134"/>
                    <a:pt x="197" y="78"/>
                  </a:cubicBezTo>
                  <a:cubicBezTo>
                    <a:pt x="167" y="40"/>
                    <a:pt x="103" y="23"/>
                    <a:pt x="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4201700" y="4796925"/>
              <a:ext cx="5175" cy="5075"/>
            </a:xfrm>
            <a:custGeom>
              <a:avLst/>
              <a:gdLst/>
              <a:ahLst/>
              <a:cxnLst/>
              <a:rect l="l" t="t" r="r" b="b"/>
              <a:pathLst>
                <a:path w="207" h="203" extrusionOk="0">
                  <a:moveTo>
                    <a:pt x="78" y="0"/>
                  </a:moveTo>
                  <a:cubicBezTo>
                    <a:pt x="48" y="0"/>
                    <a:pt x="21" y="24"/>
                    <a:pt x="1" y="65"/>
                  </a:cubicBezTo>
                  <a:cubicBezTo>
                    <a:pt x="25" y="112"/>
                    <a:pt x="33" y="182"/>
                    <a:pt x="65" y="197"/>
                  </a:cubicBezTo>
                  <a:cubicBezTo>
                    <a:pt x="71" y="201"/>
                    <a:pt x="78" y="202"/>
                    <a:pt x="87" y="202"/>
                  </a:cubicBezTo>
                  <a:cubicBezTo>
                    <a:pt x="120" y="202"/>
                    <a:pt x="169" y="179"/>
                    <a:pt x="207" y="167"/>
                  </a:cubicBezTo>
                  <a:cubicBezTo>
                    <a:pt x="182" y="120"/>
                    <a:pt x="167" y="65"/>
                    <a:pt x="135" y="25"/>
                  </a:cubicBezTo>
                  <a:cubicBezTo>
                    <a:pt x="115" y="8"/>
                    <a:pt x="96" y="0"/>
                    <a:pt x="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4238725" y="4711350"/>
              <a:ext cx="5750" cy="4950"/>
            </a:xfrm>
            <a:custGeom>
              <a:avLst/>
              <a:gdLst/>
              <a:ahLst/>
              <a:cxnLst/>
              <a:rect l="l" t="t" r="r" b="b"/>
              <a:pathLst>
                <a:path w="230" h="198" extrusionOk="0">
                  <a:moveTo>
                    <a:pt x="182" y="0"/>
                  </a:moveTo>
                  <a:cubicBezTo>
                    <a:pt x="135" y="23"/>
                    <a:pt x="78" y="40"/>
                    <a:pt x="48" y="70"/>
                  </a:cubicBezTo>
                  <a:cubicBezTo>
                    <a:pt x="1" y="125"/>
                    <a:pt x="16" y="189"/>
                    <a:pt x="88" y="197"/>
                  </a:cubicBezTo>
                  <a:cubicBezTo>
                    <a:pt x="92" y="197"/>
                    <a:pt x="96" y="198"/>
                    <a:pt x="100" y="198"/>
                  </a:cubicBezTo>
                  <a:cubicBezTo>
                    <a:pt x="139" y="198"/>
                    <a:pt x="199" y="168"/>
                    <a:pt x="213" y="134"/>
                  </a:cubicBezTo>
                  <a:cubicBezTo>
                    <a:pt x="230" y="110"/>
                    <a:pt x="198" y="47"/>
                    <a:pt x="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518750" y="4630050"/>
              <a:ext cx="5350" cy="5400"/>
            </a:xfrm>
            <a:custGeom>
              <a:avLst/>
              <a:gdLst/>
              <a:ahLst/>
              <a:cxnLst/>
              <a:rect l="l" t="t" r="r" b="b"/>
              <a:pathLst>
                <a:path w="214" h="216" extrusionOk="0">
                  <a:moveTo>
                    <a:pt x="135" y="1"/>
                  </a:moveTo>
                  <a:cubicBezTo>
                    <a:pt x="118" y="1"/>
                    <a:pt x="100" y="8"/>
                    <a:pt x="80" y="23"/>
                  </a:cubicBezTo>
                  <a:cubicBezTo>
                    <a:pt x="40" y="55"/>
                    <a:pt x="25" y="117"/>
                    <a:pt x="0" y="165"/>
                  </a:cubicBezTo>
                  <a:cubicBezTo>
                    <a:pt x="41" y="179"/>
                    <a:pt x="86" y="216"/>
                    <a:pt x="123" y="216"/>
                  </a:cubicBezTo>
                  <a:cubicBezTo>
                    <a:pt x="130" y="216"/>
                    <a:pt x="136" y="214"/>
                    <a:pt x="142" y="212"/>
                  </a:cubicBezTo>
                  <a:cubicBezTo>
                    <a:pt x="182" y="197"/>
                    <a:pt x="189" y="127"/>
                    <a:pt x="214" y="80"/>
                  </a:cubicBezTo>
                  <a:cubicBezTo>
                    <a:pt x="197" y="31"/>
                    <a:pt x="170" y="1"/>
                    <a:pt x="1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4077325" y="4674025"/>
              <a:ext cx="5125" cy="5075"/>
            </a:xfrm>
            <a:custGeom>
              <a:avLst/>
              <a:gdLst/>
              <a:ahLst/>
              <a:cxnLst/>
              <a:rect l="l" t="t" r="r" b="b"/>
              <a:pathLst>
                <a:path w="205" h="203" extrusionOk="0">
                  <a:moveTo>
                    <a:pt x="123" y="1"/>
                  </a:moveTo>
                  <a:cubicBezTo>
                    <a:pt x="86" y="1"/>
                    <a:pt x="40" y="31"/>
                    <a:pt x="1" y="44"/>
                  </a:cubicBezTo>
                  <a:cubicBezTo>
                    <a:pt x="25" y="84"/>
                    <a:pt x="40" y="146"/>
                    <a:pt x="72" y="178"/>
                  </a:cubicBezTo>
                  <a:cubicBezTo>
                    <a:pt x="92" y="195"/>
                    <a:pt x="112" y="203"/>
                    <a:pt x="130" y="203"/>
                  </a:cubicBezTo>
                  <a:cubicBezTo>
                    <a:pt x="162" y="203"/>
                    <a:pt x="190" y="178"/>
                    <a:pt x="205" y="138"/>
                  </a:cubicBezTo>
                  <a:cubicBezTo>
                    <a:pt x="190" y="91"/>
                    <a:pt x="174" y="21"/>
                    <a:pt x="142" y="4"/>
                  </a:cubicBezTo>
                  <a:cubicBezTo>
                    <a:pt x="136" y="2"/>
                    <a:pt x="130"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3135750" y="4669400"/>
              <a:ext cx="5300" cy="5225"/>
            </a:xfrm>
            <a:custGeom>
              <a:avLst/>
              <a:gdLst/>
              <a:ahLst/>
              <a:cxnLst/>
              <a:rect l="l" t="t" r="r" b="b"/>
              <a:pathLst>
                <a:path w="212" h="209" extrusionOk="0">
                  <a:moveTo>
                    <a:pt x="125" y="1"/>
                  </a:moveTo>
                  <a:cubicBezTo>
                    <a:pt x="91" y="1"/>
                    <a:pt x="43" y="28"/>
                    <a:pt x="0" y="40"/>
                  </a:cubicBezTo>
                  <a:cubicBezTo>
                    <a:pt x="31" y="87"/>
                    <a:pt x="40" y="149"/>
                    <a:pt x="78" y="182"/>
                  </a:cubicBezTo>
                  <a:cubicBezTo>
                    <a:pt x="100" y="200"/>
                    <a:pt x="121" y="209"/>
                    <a:pt x="141" y="209"/>
                  </a:cubicBezTo>
                  <a:cubicBezTo>
                    <a:pt x="172" y="209"/>
                    <a:pt x="198" y="186"/>
                    <a:pt x="212" y="142"/>
                  </a:cubicBezTo>
                  <a:cubicBezTo>
                    <a:pt x="197" y="95"/>
                    <a:pt x="189" y="25"/>
                    <a:pt x="150" y="8"/>
                  </a:cubicBezTo>
                  <a:cubicBezTo>
                    <a:pt x="143" y="3"/>
                    <a:pt x="134" y="1"/>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3179025" y="4619600"/>
              <a:ext cx="6350" cy="5375"/>
            </a:xfrm>
            <a:custGeom>
              <a:avLst/>
              <a:gdLst/>
              <a:ahLst/>
              <a:cxnLst/>
              <a:rect l="l" t="t" r="r" b="b"/>
              <a:pathLst>
                <a:path w="254" h="215" extrusionOk="0">
                  <a:moveTo>
                    <a:pt x="159" y="1"/>
                  </a:moveTo>
                  <a:cubicBezTo>
                    <a:pt x="104" y="25"/>
                    <a:pt x="32" y="25"/>
                    <a:pt x="17" y="63"/>
                  </a:cubicBezTo>
                  <a:cubicBezTo>
                    <a:pt x="0" y="103"/>
                    <a:pt x="40" y="167"/>
                    <a:pt x="57" y="214"/>
                  </a:cubicBezTo>
                  <a:cubicBezTo>
                    <a:pt x="104" y="190"/>
                    <a:pt x="159" y="175"/>
                    <a:pt x="198" y="142"/>
                  </a:cubicBezTo>
                  <a:cubicBezTo>
                    <a:pt x="253" y="88"/>
                    <a:pt x="229" y="33"/>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3611650" y="4844775"/>
              <a:ext cx="5950" cy="5125"/>
            </a:xfrm>
            <a:custGeom>
              <a:avLst/>
              <a:gdLst/>
              <a:ahLst/>
              <a:cxnLst/>
              <a:rect l="l" t="t" r="r" b="b"/>
              <a:pathLst>
                <a:path w="238" h="205" extrusionOk="0">
                  <a:moveTo>
                    <a:pt x="158" y="1"/>
                  </a:moveTo>
                  <a:cubicBezTo>
                    <a:pt x="111" y="24"/>
                    <a:pt x="41" y="31"/>
                    <a:pt x="24" y="63"/>
                  </a:cubicBezTo>
                  <a:cubicBezTo>
                    <a:pt x="1" y="103"/>
                    <a:pt x="41" y="158"/>
                    <a:pt x="56" y="205"/>
                  </a:cubicBezTo>
                  <a:cubicBezTo>
                    <a:pt x="103" y="182"/>
                    <a:pt x="158" y="173"/>
                    <a:pt x="190" y="135"/>
                  </a:cubicBezTo>
                  <a:cubicBezTo>
                    <a:pt x="237" y="88"/>
                    <a:pt x="220" y="31"/>
                    <a:pt x="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152350" y="4709925"/>
              <a:ext cx="5675" cy="4975"/>
            </a:xfrm>
            <a:custGeom>
              <a:avLst/>
              <a:gdLst/>
              <a:ahLst/>
              <a:cxnLst/>
              <a:rect l="l" t="t" r="r" b="b"/>
              <a:pathLst>
                <a:path w="227" h="199" extrusionOk="0">
                  <a:moveTo>
                    <a:pt x="133" y="1"/>
                  </a:moveTo>
                  <a:cubicBezTo>
                    <a:pt x="91" y="1"/>
                    <a:pt x="29" y="29"/>
                    <a:pt x="15" y="57"/>
                  </a:cubicBezTo>
                  <a:cubicBezTo>
                    <a:pt x="0" y="87"/>
                    <a:pt x="30" y="152"/>
                    <a:pt x="47" y="199"/>
                  </a:cubicBezTo>
                  <a:lnTo>
                    <a:pt x="189" y="127"/>
                  </a:lnTo>
                  <a:cubicBezTo>
                    <a:pt x="227" y="72"/>
                    <a:pt x="219" y="10"/>
                    <a:pt x="149" y="2"/>
                  </a:cubicBezTo>
                  <a:cubicBezTo>
                    <a:pt x="145" y="1"/>
                    <a:pt x="139"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2976700" y="4579450"/>
              <a:ext cx="5750" cy="5125"/>
            </a:xfrm>
            <a:custGeom>
              <a:avLst/>
              <a:gdLst/>
              <a:ahLst/>
              <a:cxnLst/>
              <a:rect l="l" t="t" r="r" b="b"/>
              <a:pathLst>
                <a:path w="230" h="205" extrusionOk="0">
                  <a:moveTo>
                    <a:pt x="150" y="1"/>
                  </a:moveTo>
                  <a:cubicBezTo>
                    <a:pt x="102" y="1"/>
                    <a:pt x="40" y="33"/>
                    <a:pt x="16" y="63"/>
                  </a:cubicBezTo>
                  <a:cubicBezTo>
                    <a:pt x="0" y="95"/>
                    <a:pt x="40" y="157"/>
                    <a:pt x="55" y="205"/>
                  </a:cubicBezTo>
                  <a:cubicBezTo>
                    <a:pt x="95" y="182"/>
                    <a:pt x="150" y="167"/>
                    <a:pt x="182" y="127"/>
                  </a:cubicBezTo>
                  <a:cubicBezTo>
                    <a:pt x="229" y="80"/>
                    <a:pt x="214" y="16"/>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427075" y="4727975"/>
              <a:ext cx="5350" cy="5125"/>
            </a:xfrm>
            <a:custGeom>
              <a:avLst/>
              <a:gdLst/>
              <a:ahLst/>
              <a:cxnLst/>
              <a:rect l="l" t="t" r="r" b="b"/>
              <a:pathLst>
                <a:path w="214" h="205" extrusionOk="0">
                  <a:moveTo>
                    <a:pt x="89" y="0"/>
                  </a:moveTo>
                  <a:cubicBezTo>
                    <a:pt x="83" y="0"/>
                    <a:pt x="77" y="2"/>
                    <a:pt x="72" y="4"/>
                  </a:cubicBezTo>
                  <a:cubicBezTo>
                    <a:pt x="33" y="19"/>
                    <a:pt x="0" y="91"/>
                    <a:pt x="8" y="138"/>
                  </a:cubicBezTo>
                  <a:cubicBezTo>
                    <a:pt x="14" y="181"/>
                    <a:pt x="40" y="204"/>
                    <a:pt x="72" y="204"/>
                  </a:cubicBezTo>
                  <a:cubicBezTo>
                    <a:pt x="92" y="204"/>
                    <a:pt x="114" y="196"/>
                    <a:pt x="135" y="178"/>
                  </a:cubicBezTo>
                  <a:cubicBezTo>
                    <a:pt x="174" y="146"/>
                    <a:pt x="189" y="83"/>
                    <a:pt x="214" y="44"/>
                  </a:cubicBezTo>
                  <a:cubicBezTo>
                    <a:pt x="174" y="29"/>
                    <a:pt x="123" y="0"/>
                    <a:pt x="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2760400" y="4543225"/>
              <a:ext cx="5925" cy="5175"/>
            </a:xfrm>
            <a:custGeom>
              <a:avLst/>
              <a:gdLst/>
              <a:ahLst/>
              <a:cxnLst/>
              <a:rect l="l" t="t" r="r" b="b"/>
              <a:pathLst>
                <a:path w="237" h="207" extrusionOk="0">
                  <a:moveTo>
                    <a:pt x="150" y="0"/>
                  </a:moveTo>
                  <a:cubicBezTo>
                    <a:pt x="102" y="17"/>
                    <a:pt x="40" y="32"/>
                    <a:pt x="16" y="65"/>
                  </a:cubicBezTo>
                  <a:cubicBezTo>
                    <a:pt x="0" y="95"/>
                    <a:pt x="40" y="159"/>
                    <a:pt x="48" y="206"/>
                  </a:cubicBezTo>
                  <a:cubicBezTo>
                    <a:pt x="95" y="182"/>
                    <a:pt x="157" y="167"/>
                    <a:pt x="189" y="135"/>
                  </a:cubicBezTo>
                  <a:cubicBezTo>
                    <a:pt x="237" y="80"/>
                    <a:pt x="221" y="3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3972025" y="4814950"/>
              <a:ext cx="2575" cy="3125"/>
            </a:xfrm>
            <a:custGeom>
              <a:avLst/>
              <a:gdLst/>
              <a:ahLst/>
              <a:cxnLst/>
              <a:rect l="l" t="t" r="r" b="b"/>
              <a:pathLst>
                <a:path w="103" h="125" extrusionOk="0">
                  <a:moveTo>
                    <a:pt x="46" y="1"/>
                  </a:moveTo>
                  <a:cubicBezTo>
                    <a:pt x="28" y="1"/>
                    <a:pt x="13" y="21"/>
                    <a:pt x="1" y="60"/>
                  </a:cubicBezTo>
                  <a:cubicBezTo>
                    <a:pt x="1" y="75"/>
                    <a:pt x="8" y="107"/>
                    <a:pt x="24" y="123"/>
                  </a:cubicBezTo>
                  <a:cubicBezTo>
                    <a:pt x="27" y="124"/>
                    <a:pt x="31" y="125"/>
                    <a:pt x="34" y="125"/>
                  </a:cubicBezTo>
                  <a:cubicBezTo>
                    <a:pt x="50" y="125"/>
                    <a:pt x="68" y="115"/>
                    <a:pt x="88" y="115"/>
                  </a:cubicBezTo>
                  <a:cubicBezTo>
                    <a:pt x="88" y="90"/>
                    <a:pt x="103" y="60"/>
                    <a:pt x="95" y="43"/>
                  </a:cubicBezTo>
                  <a:cubicBezTo>
                    <a:pt x="77" y="15"/>
                    <a:pt x="61"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3041275" y="4466550"/>
              <a:ext cx="3750" cy="2525"/>
            </a:xfrm>
            <a:custGeom>
              <a:avLst/>
              <a:gdLst/>
              <a:ahLst/>
              <a:cxnLst/>
              <a:rect l="l" t="t" r="r" b="b"/>
              <a:pathLst>
                <a:path w="150" h="101" extrusionOk="0">
                  <a:moveTo>
                    <a:pt x="81" y="0"/>
                  </a:moveTo>
                  <a:cubicBezTo>
                    <a:pt x="65" y="0"/>
                    <a:pt x="49" y="4"/>
                    <a:pt x="40" y="14"/>
                  </a:cubicBezTo>
                  <a:cubicBezTo>
                    <a:pt x="0" y="61"/>
                    <a:pt x="15" y="91"/>
                    <a:pt x="87" y="101"/>
                  </a:cubicBezTo>
                  <a:cubicBezTo>
                    <a:pt x="102" y="101"/>
                    <a:pt x="125" y="76"/>
                    <a:pt x="150" y="61"/>
                  </a:cubicBezTo>
                  <a:cubicBezTo>
                    <a:pt x="134" y="44"/>
                    <a:pt x="125" y="14"/>
                    <a:pt x="110" y="6"/>
                  </a:cubicBezTo>
                  <a:cubicBezTo>
                    <a:pt x="103" y="2"/>
                    <a:pt x="93" y="0"/>
                    <a:pt x="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2797800" y="4565550"/>
              <a:ext cx="3575" cy="2500"/>
            </a:xfrm>
            <a:custGeom>
              <a:avLst/>
              <a:gdLst/>
              <a:ahLst/>
              <a:cxnLst/>
              <a:rect l="l" t="t" r="r" b="b"/>
              <a:pathLst>
                <a:path w="143" h="100" extrusionOk="0">
                  <a:moveTo>
                    <a:pt x="84" y="0"/>
                  </a:moveTo>
                  <a:cubicBezTo>
                    <a:pt x="67" y="0"/>
                    <a:pt x="49" y="4"/>
                    <a:pt x="39" y="14"/>
                  </a:cubicBezTo>
                  <a:cubicBezTo>
                    <a:pt x="1" y="62"/>
                    <a:pt x="16" y="92"/>
                    <a:pt x="86" y="99"/>
                  </a:cubicBezTo>
                  <a:cubicBezTo>
                    <a:pt x="103" y="99"/>
                    <a:pt x="126" y="77"/>
                    <a:pt x="143" y="62"/>
                  </a:cubicBezTo>
                  <a:cubicBezTo>
                    <a:pt x="133" y="45"/>
                    <a:pt x="126" y="14"/>
                    <a:pt x="110" y="5"/>
                  </a:cubicBezTo>
                  <a:cubicBezTo>
                    <a:pt x="104" y="2"/>
                    <a:pt x="9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3291500" y="4707175"/>
              <a:ext cx="2900" cy="3100"/>
            </a:xfrm>
            <a:custGeom>
              <a:avLst/>
              <a:gdLst/>
              <a:ahLst/>
              <a:cxnLst/>
              <a:rect l="l" t="t" r="r" b="b"/>
              <a:pathLst>
                <a:path w="116" h="124" extrusionOk="0">
                  <a:moveTo>
                    <a:pt x="68" y="1"/>
                  </a:moveTo>
                  <a:cubicBezTo>
                    <a:pt x="60" y="1"/>
                    <a:pt x="21" y="18"/>
                    <a:pt x="13" y="33"/>
                  </a:cubicBezTo>
                  <a:cubicBezTo>
                    <a:pt x="1" y="91"/>
                    <a:pt x="20" y="123"/>
                    <a:pt x="58" y="123"/>
                  </a:cubicBezTo>
                  <a:cubicBezTo>
                    <a:pt x="66" y="123"/>
                    <a:pt x="74" y="122"/>
                    <a:pt x="83" y="120"/>
                  </a:cubicBezTo>
                  <a:cubicBezTo>
                    <a:pt x="100" y="120"/>
                    <a:pt x="100" y="80"/>
                    <a:pt x="115" y="56"/>
                  </a:cubicBezTo>
                  <a:cubicBezTo>
                    <a:pt x="100" y="40"/>
                    <a:pt x="93" y="8"/>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3715400" y="4823975"/>
              <a:ext cx="2575" cy="3300"/>
            </a:xfrm>
            <a:custGeom>
              <a:avLst/>
              <a:gdLst/>
              <a:ahLst/>
              <a:cxnLst/>
              <a:rect l="l" t="t" r="r" b="b"/>
              <a:pathLst>
                <a:path w="103" h="132" extrusionOk="0">
                  <a:moveTo>
                    <a:pt x="39" y="1"/>
                  </a:moveTo>
                  <a:cubicBezTo>
                    <a:pt x="16" y="1"/>
                    <a:pt x="0" y="24"/>
                    <a:pt x="0" y="70"/>
                  </a:cubicBezTo>
                  <a:cubicBezTo>
                    <a:pt x="0" y="92"/>
                    <a:pt x="23" y="107"/>
                    <a:pt x="38" y="132"/>
                  </a:cubicBezTo>
                  <a:cubicBezTo>
                    <a:pt x="55" y="117"/>
                    <a:pt x="85" y="117"/>
                    <a:pt x="95" y="92"/>
                  </a:cubicBezTo>
                  <a:cubicBezTo>
                    <a:pt x="102" y="77"/>
                    <a:pt x="102" y="37"/>
                    <a:pt x="85" y="22"/>
                  </a:cubicBezTo>
                  <a:cubicBezTo>
                    <a:pt x="68" y="8"/>
                    <a:pt x="53" y="1"/>
                    <a:pt x="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324750" y="4700625"/>
              <a:ext cx="3575" cy="2475"/>
            </a:xfrm>
            <a:custGeom>
              <a:avLst/>
              <a:gdLst/>
              <a:ahLst/>
              <a:cxnLst/>
              <a:rect l="l" t="t" r="r" b="b"/>
              <a:pathLst>
                <a:path w="143" h="99" extrusionOk="0">
                  <a:moveTo>
                    <a:pt x="78" y="1"/>
                  </a:moveTo>
                  <a:cubicBezTo>
                    <a:pt x="72" y="1"/>
                    <a:pt x="67" y="2"/>
                    <a:pt x="63" y="4"/>
                  </a:cubicBezTo>
                  <a:cubicBezTo>
                    <a:pt x="1" y="44"/>
                    <a:pt x="8" y="74"/>
                    <a:pt x="78" y="98"/>
                  </a:cubicBezTo>
                  <a:cubicBezTo>
                    <a:pt x="95" y="98"/>
                    <a:pt x="125" y="81"/>
                    <a:pt x="142" y="74"/>
                  </a:cubicBezTo>
                  <a:cubicBezTo>
                    <a:pt x="142" y="51"/>
                    <a:pt x="142" y="27"/>
                    <a:pt x="125" y="19"/>
                  </a:cubicBezTo>
                  <a:cubicBezTo>
                    <a:pt x="114" y="8"/>
                    <a:pt x="94" y="1"/>
                    <a:pt x="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2818075" y="4582800"/>
              <a:ext cx="3375" cy="5550"/>
            </a:xfrm>
            <a:custGeom>
              <a:avLst/>
              <a:gdLst/>
              <a:ahLst/>
              <a:cxnLst/>
              <a:rect l="l" t="t" r="r" b="b"/>
              <a:pathLst>
                <a:path w="135" h="222" extrusionOk="0">
                  <a:moveTo>
                    <a:pt x="0" y="1"/>
                  </a:moveTo>
                  <a:lnTo>
                    <a:pt x="40" y="222"/>
                  </a:lnTo>
                  <a:cubicBezTo>
                    <a:pt x="70" y="205"/>
                    <a:pt x="135" y="182"/>
                    <a:pt x="135" y="165"/>
                  </a:cubicBezTo>
                  <a:cubicBezTo>
                    <a:pt x="135" y="80"/>
                    <a:pt x="78" y="33"/>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3613025" y="4579000"/>
              <a:ext cx="3950" cy="2650"/>
            </a:xfrm>
            <a:custGeom>
              <a:avLst/>
              <a:gdLst/>
              <a:ahLst/>
              <a:cxnLst/>
              <a:rect l="l" t="t" r="r" b="b"/>
              <a:pathLst>
                <a:path w="158" h="106" extrusionOk="0">
                  <a:moveTo>
                    <a:pt x="81" y="1"/>
                  </a:moveTo>
                  <a:cubicBezTo>
                    <a:pt x="74" y="1"/>
                    <a:pt x="68" y="1"/>
                    <a:pt x="63" y="3"/>
                  </a:cubicBezTo>
                  <a:cubicBezTo>
                    <a:pt x="1" y="43"/>
                    <a:pt x="8" y="81"/>
                    <a:pt x="88" y="106"/>
                  </a:cubicBezTo>
                  <a:cubicBezTo>
                    <a:pt x="103" y="106"/>
                    <a:pt x="135" y="90"/>
                    <a:pt x="158" y="81"/>
                  </a:cubicBezTo>
                  <a:cubicBezTo>
                    <a:pt x="150" y="58"/>
                    <a:pt x="150" y="26"/>
                    <a:pt x="142" y="19"/>
                  </a:cubicBezTo>
                  <a:cubicBezTo>
                    <a:pt x="124" y="8"/>
                    <a:pt x="99"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712475" y="4678275"/>
              <a:ext cx="2950" cy="2375"/>
            </a:xfrm>
            <a:custGeom>
              <a:avLst/>
              <a:gdLst/>
              <a:ahLst/>
              <a:cxnLst/>
              <a:rect l="l" t="t" r="r" b="b"/>
              <a:pathLst>
                <a:path w="118" h="95" extrusionOk="0">
                  <a:moveTo>
                    <a:pt x="56" y="0"/>
                  </a:moveTo>
                  <a:cubicBezTo>
                    <a:pt x="40" y="8"/>
                    <a:pt x="8" y="23"/>
                    <a:pt x="1" y="40"/>
                  </a:cubicBezTo>
                  <a:cubicBezTo>
                    <a:pt x="1" y="48"/>
                    <a:pt x="23" y="70"/>
                    <a:pt x="33" y="95"/>
                  </a:cubicBezTo>
                  <a:cubicBezTo>
                    <a:pt x="63" y="70"/>
                    <a:pt x="88" y="48"/>
                    <a:pt x="118" y="23"/>
                  </a:cubicBezTo>
                  <a:cubicBezTo>
                    <a:pt x="95" y="16"/>
                    <a:pt x="80" y="8"/>
                    <a:pt x="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453550" y="4666650"/>
              <a:ext cx="2875" cy="3075"/>
            </a:xfrm>
            <a:custGeom>
              <a:avLst/>
              <a:gdLst/>
              <a:ahLst/>
              <a:cxnLst/>
              <a:rect l="l" t="t" r="r" b="b"/>
              <a:pathLst>
                <a:path w="115" h="123" extrusionOk="0">
                  <a:moveTo>
                    <a:pt x="68" y="1"/>
                  </a:moveTo>
                  <a:cubicBezTo>
                    <a:pt x="60" y="1"/>
                    <a:pt x="20" y="16"/>
                    <a:pt x="13" y="33"/>
                  </a:cubicBezTo>
                  <a:cubicBezTo>
                    <a:pt x="0" y="90"/>
                    <a:pt x="19" y="122"/>
                    <a:pt x="56" y="122"/>
                  </a:cubicBezTo>
                  <a:cubicBezTo>
                    <a:pt x="64" y="122"/>
                    <a:pt x="73" y="121"/>
                    <a:pt x="83" y="118"/>
                  </a:cubicBezTo>
                  <a:cubicBezTo>
                    <a:pt x="100" y="118"/>
                    <a:pt x="107" y="80"/>
                    <a:pt x="115" y="63"/>
                  </a:cubicBezTo>
                  <a:cubicBezTo>
                    <a:pt x="100" y="40"/>
                    <a:pt x="92" y="8"/>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003175" y="4666625"/>
              <a:ext cx="2750" cy="3075"/>
            </a:xfrm>
            <a:custGeom>
              <a:avLst/>
              <a:gdLst/>
              <a:ahLst/>
              <a:cxnLst/>
              <a:rect l="l" t="t" r="r" b="b"/>
              <a:pathLst>
                <a:path w="110" h="123" extrusionOk="0">
                  <a:moveTo>
                    <a:pt x="62" y="0"/>
                  </a:moveTo>
                  <a:cubicBezTo>
                    <a:pt x="45" y="0"/>
                    <a:pt x="22" y="19"/>
                    <a:pt x="15" y="34"/>
                  </a:cubicBezTo>
                  <a:cubicBezTo>
                    <a:pt x="1" y="86"/>
                    <a:pt x="21" y="123"/>
                    <a:pt x="61" y="123"/>
                  </a:cubicBezTo>
                  <a:cubicBezTo>
                    <a:pt x="68" y="123"/>
                    <a:pt x="76" y="121"/>
                    <a:pt x="85" y="119"/>
                  </a:cubicBezTo>
                  <a:cubicBezTo>
                    <a:pt x="100" y="111"/>
                    <a:pt x="100" y="81"/>
                    <a:pt x="110" y="56"/>
                  </a:cubicBezTo>
                  <a:cubicBezTo>
                    <a:pt x="100" y="34"/>
                    <a:pt x="93" y="9"/>
                    <a:pt x="70" y="2"/>
                  </a:cubicBezTo>
                  <a:cubicBezTo>
                    <a:pt x="68" y="1"/>
                    <a:pt x="65"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035800" y="4786050"/>
              <a:ext cx="3950" cy="2675"/>
            </a:xfrm>
            <a:custGeom>
              <a:avLst/>
              <a:gdLst/>
              <a:ahLst/>
              <a:cxnLst/>
              <a:rect l="l" t="t" r="r" b="b"/>
              <a:pathLst>
                <a:path w="158" h="107" extrusionOk="0">
                  <a:moveTo>
                    <a:pt x="81" y="0"/>
                  </a:moveTo>
                  <a:cubicBezTo>
                    <a:pt x="74" y="0"/>
                    <a:pt x="68" y="1"/>
                    <a:pt x="63" y="3"/>
                  </a:cubicBezTo>
                  <a:cubicBezTo>
                    <a:pt x="1" y="43"/>
                    <a:pt x="16" y="90"/>
                    <a:pt x="88" y="105"/>
                  </a:cubicBezTo>
                  <a:cubicBezTo>
                    <a:pt x="90" y="106"/>
                    <a:pt x="92" y="107"/>
                    <a:pt x="95" y="107"/>
                  </a:cubicBezTo>
                  <a:cubicBezTo>
                    <a:pt x="112" y="107"/>
                    <a:pt x="138" y="89"/>
                    <a:pt x="158" y="82"/>
                  </a:cubicBezTo>
                  <a:cubicBezTo>
                    <a:pt x="150" y="58"/>
                    <a:pt x="150" y="28"/>
                    <a:pt x="142" y="18"/>
                  </a:cubicBezTo>
                  <a:cubicBezTo>
                    <a:pt x="124" y="7"/>
                    <a:pt x="99" y="0"/>
                    <a:pt x="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3563050" y="4651075"/>
              <a:ext cx="3950" cy="2575"/>
            </a:xfrm>
            <a:custGeom>
              <a:avLst/>
              <a:gdLst/>
              <a:ahLst/>
              <a:cxnLst/>
              <a:rect l="l" t="t" r="r" b="b"/>
              <a:pathLst>
                <a:path w="158" h="103" extrusionOk="0">
                  <a:moveTo>
                    <a:pt x="88" y="0"/>
                  </a:moveTo>
                  <a:cubicBezTo>
                    <a:pt x="85" y="0"/>
                    <a:pt x="82" y="1"/>
                    <a:pt x="78" y="2"/>
                  </a:cubicBezTo>
                  <a:cubicBezTo>
                    <a:pt x="1" y="25"/>
                    <a:pt x="1" y="64"/>
                    <a:pt x="71" y="96"/>
                  </a:cubicBezTo>
                  <a:cubicBezTo>
                    <a:pt x="75" y="101"/>
                    <a:pt x="81" y="103"/>
                    <a:pt x="89" y="103"/>
                  </a:cubicBezTo>
                  <a:cubicBezTo>
                    <a:pt x="107" y="103"/>
                    <a:pt x="130" y="92"/>
                    <a:pt x="142" y="79"/>
                  </a:cubicBezTo>
                  <a:cubicBezTo>
                    <a:pt x="158" y="72"/>
                    <a:pt x="150" y="49"/>
                    <a:pt x="150" y="25"/>
                  </a:cubicBezTo>
                  <a:cubicBezTo>
                    <a:pt x="129" y="18"/>
                    <a:pt x="109"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170050" y="4644025"/>
              <a:ext cx="2950" cy="3225"/>
            </a:xfrm>
            <a:custGeom>
              <a:avLst/>
              <a:gdLst/>
              <a:ahLst/>
              <a:cxnLst/>
              <a:rect l="l" t="t" r="r" b="b"/>
              <a:pathLst>
                <a:path w="118" h="129" extrusionOk="0">
                  <a:moveTo>
                    <a:pt x="57" y="0"/>
                  </a:moveTo>
                  <a:cubicBezTo>
                    <a:pt x="36" y="0"/>
                    <a:pt x="17" y="23"/>
                    <a:pt x="8" y="63"/>
                  </a:cubicBezTo>
                  <a:cubicBezTo>
                    <a:pt x="1" y="78"/>
                    <a:pt x="16" y="110"/>
                    <a:pt x="31" y="125"/>
                  </a:cubicBezTo>
                  <a:cubicBezTo>
                    <a:pt x="35" y="127"/>
                    <a:pt x="39" y="128"/>
                    <a:pt x="43" y="128"/>
                  </a:cubicBezTo>
                  <a:cubicBezTo>
                    <a:pt x="58" y="128"/>
                    <a:pt x="76" y="118"/>
                    <a:pt x="95" y="118"/>
                  </a:cubicBezTo>
                  <a:cubicBezTo>
                    <a:pt x="103" y="87"/>
                    <a:pt x="118" y="55"/>
                    <a:pt x="103" y="40"/>
                  </a:cubicBezTo>
                  <a:cubicBezTo>
                    <a:pt x="89" y="13"/>
                    <a:pt x="73"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3323325" y="4644225"/>
              <a:ext cx="2575" cy="2925"/>
            </a:xfrm>
            <a:custGeom>
              <a:avLst/>
              <a:gdLst/>
              <a:ahLst/>
              <a:cxnLst/>
              <a:rect l="l" t="t" r="r" b="b"/>
              <a:pathLst>
                <a:path w="103" h="117" extrusionOk="0">
                  <a:moveTo>
                    <a:pt x="70" y="0"/>
                  </a:moveTo>
                  <a:cubicBezTo>
                    <a:pt x="55" y="0"/>
                    <a:pt x="23" y="0"/>
                    <a:pt x="16" y="15"/>
                  </a:cubicBezTo>
                  <a:cubicBezTo>
                    <a:pt x="8" y="32"/>
                    <a:pt x="1" y="62"/>
                    <a:pt x="8" y="79"/>
                  </a:cubicBezTo>
                  <a:cubicBezTo>
                    <a:pt x="22" y="104"/>
                    <a:pt x="37" y="116"/>
                    <a:pt x="52" y="116"/>
                  </a:cubicBezTo>
                  <a:cubicBezTo>
                    <a:pt x="69" y="116"/>
                    <a:pt x="86" y="98"/>
                    <a:pt x="95" y="62"/>
                  </a:cubicBezTo>
                  <a:cubicBezTo>
                    <a:pt x="103" y="40"/>
                    <a:pt x="78" y="23"/>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2873775" y="4642000"/>
              <a:ext cx="4125" cy="2700"/>
            </a:xfrm>
            <a:custGeom>
              <a:avLst/>
              <a:gdLst/>
              <a:ahLst/>
              <a:cxnLst/>
              <a:rect l="l" t="t" r="r" b="b"/>
              <a:pathLst>
                <a:path w="165" h="108" extrusionOk="0">
                  <a:moveTo>
                    <a:pt x="102" y="1"/>
                  </a:moveTo>
                  <a:cubicBezTo>
                    <a:pt x="99" y="1"/>
                    <a:pt x="97" y="1"/>
                    <a:pt x="95" y="2"/>
                  </a:cubicBezTo>
                  <a:cubicBezTo>
                    <a:pt x="8" y="27"/>
                    <a:pt x="0" y="65"/>
                    <a:pt x="80" y="104"/>
                  </a:cubicBezTo>
                  <a:cubicBezTo>
                    <a:pt x="86" y="106"/>
                    <a:pt x="92" y="107"/>
                    <a:pt x="99" y="107"/>
                  </a:cubicBezTo>
                  <a:cubicBezTo>
                    <a:pt x="119" y="107"/>
                    <a:pt x="140" y="100"/>
                    <a:pt x="157" y="89"/>
                  </a:cubicBezTo>
                  <a:cubicBezTo>
                    <a:pt x="165" y="82"/>
                    <a:pt x="165" y="49"/>
                    <a:pt x="165" y="27"/>
                  </a:cubicBezTo>
                  <a:cubicBezTo>
                    <a:pt x="145" y="19"/>
                    <a:pt x="119" y="1"/>
                    <a:pt x="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122025" y="4633150"/>
              <a:ext cx="3750" cy="2525"/>
            </a:xfrm>
            <a:custGeom>
              <a:avLst/>
              <a:gdLst/>
              <a:ahLst/>
              <a:cxnLst/>
              <a:rect l="l" t="t" r="r" b="b"/>
              <a:pathLst>
                <a:path w="150" h="101" extrusionOk="0">
                  <a:moveTo>
                    <a:pt x="87" y="1"/>
                  </a:moveTo>
                  <a:cubicBezTo>
                    <a:pt x="84" y="1"/>
                    <a:pt x="82" y="1"/>
                    <a:pt x="79" y="3"/>
                  </a:cubicBezTo>
                  <a:cubicBezTo>
                    <a:pt x="0" y="26"/>
                    <a:pt x="0" y="58"/>
                    <a:pt x="70" y="97"/>
                  </a:cubicBezTo>
                  <a:cubicBezTo>
                    <a:pt x="74" y="99"/>
                    <a:pt x="80" y="100"/>
                    <a:pt x="86" y="100"/>
                  </a:cubicBezTo>
                  <a:cubicBezTo>
                    <a:pt x="102" y="100"/>
                    <a:pt x="122" y="93"/>
                    <a:pt x="134" y="80"/>
                  </a:cubicBezTo>
                  <a:cubicBezTo>
                    <a:pt x="149" y="73"/>
                    <a:pt x="142" y="41"/>
                    <a:pt x="142" y="26"/>
                  </a:cubicBezTo>
                  <a:cubicBezTo>
                    <a:pt x="121" y="19"/>
                    <a:pt x="102"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3594775" y="4570175"/>
              <a:ext cx="3925" cy="2600"/>
            </a:xfrm>
            <a:custGeom>
              <a:avLst/>
              <a:gdLst/>
              <a:ahLst/>
              <a:cxnLst/>
              <a:rect l="l" t="t" r="r" b="b"/>
              <a:pathLst>
                <a:path w="157" h="104" extrusionOk="0">
                  <a:moveTo>
                    <a:pt x="82" y="0"/>
                  </a:moveTo>
                  <a:cubicBezTo>
                    <a:pt x="24" y="0"/>
                    <a:pt x="0" y="31"/>
                    <a:pt x="22" y="81"/>
                  </a:cubicBezTo>
                  <a:cubicBezTo>
                    <a:pt x="30" y="96"/>
                    <a:pt x="69" y="96"/>
                    <a:pt x="85" y="103"/>
                  </a:cubicBezTo>
                  <a:cubicBezTo>
                    <a:pt x="109" y="88"/>
                    <a:pt x="132" y="73"/>
                    <a:pt x="156" y="56"/>
                  </a:cubicBezTo>
                  <a:cubicBezTo>
                    <a:pt x="132" y="41"/>
                    <a:pt x="117" y="9"/>
                    <a:pt x="102" y="1"/>
                  </a:cubicBezTo>
                  <a:cubicBezTo>
                    <a:pt x="95" y="1"/>
                    <a:pt x="88" y="0"/>
                    <a:pt x="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3665550" y="4779100"/>
              <a:ext cx="2825" cy="3300"/>
            </a:xfrm>
            <a:custGeom>
              <a:avLst/>
              <a:gdLst/>
              <a:ahLst/>
              <a:cxnLst/>
              <a:rect l="l" t="t" r="r" b="b"/>
              <a:pathLst>
                <a:path w="113" h="132" extrusionOk="0">
                  <a:moveTo>
                    <a:pt x="49" y="1"/>
                  </a:moveTo>
                  <a:cubicBezTo>
                    <a:pt x="26" y="1"/>
                    <a:pt x="10" y="24"/>
                    <a:pt x="10" y="70"/>
                  </a:cubicBezTo>
                  <a:cubicBezTo>
                    <a:pt x="1" y="92"/>
                    <a:pt x="33" y="117"/>
                    <a:pt x="48" y="132"/>
                  </a:cubicBezTo>
                  <a:cubicBezTo>
                    <a:pt x="65" y="124"/>
                    <a:pt x="95" y="117"/>
                    <a:pt x="105" y="100"/>
                  </a:cubicBezTo>
                  <a:cubicBezTo>
                    <a:pt x="112" y="77"/>
                    <a:pt x="112" y="37"/>
                    <a:pt x="95" y="22"/>
                  </a:cubicBezTo>
                  <a:cubicBezTo>
                    <a:pt x="78" y="8"/>
                    <a:pt x="63" y="1"/>
                    <a:pt x="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302575" y="4615225"/>
              <a:ext cx="3500" cy="2425"/>
            </a:xfrm>
            <a:custGeom>
              <a:avLst/>
              <a:gdLst/>
              <a:ahLst/>
              <a:cxnLst/>
              <a:rect l="l" t="t" r="r" b="b"/>
              <a:pathLst>
                <a:path w="140" h="97" extrusionOk="0">
                  <a:moveTo>
                    <a:pt x="69" y="1"/>
                  </a:moveTo>
                  <a:cubicBezTo>
                    <a:pt x="16" y="1"/>
                    <a:pt x="0" y="25"/>
                    <a:pt x="20" y="74"/>
                  </a:cubicBezTo>
                  <a:cubicBezTo>
                    <a:pt x="28" y="89"/>
                    <a:pt x="60" y="89"/>
                    <a:pt x="85" y="96"/>
                  </a:cubicBezTo>
                  <a:cubicBezTo>
                    <a:pt x="100" y="81"/>
                    <a:pt x="123" y="66"/>
                    <a:pt x="140" y="59"/>
                  </a:cubicBezTo>
                  <a:cubicBezTo>
                    <a:pt x="123" y="34"/>
                    <a:pt x="107" y="2"/>
                    <a:pt x="92" y="2"/>
                  </a:cubicBezTo>
                  <a:cubicBezTo>
                    <a:pt x="84" y="1"/>
                    <a:pt x="76"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3301650" y="4840825"/>
              <a:ext cx="1400" cy="1200"/>
            </a:xfrm>
            <a:custGeom>
              <a:avLst/>
              <a:gdLst/>
              <a:ahLst/>
              <a:cxnLst/>
              <a:rect l="l" t="t" r="r" b="b"/>
              <a:pathLst>
                <a:path w="56" h="48" extrusionOk="0">
                  <a:moveTo>
                    <a:pt x="8" y="0"/>
                  </a:moveTo>
                  <a:lnTo>
                    <a:pt x="0" y="47"/>
                  </a:lnTo>
                  <a:lnTo>
                    <a:pt x="0" y="47"/>
                  </a:lnTo>
                  <a:lnTo>
                    <a:pt x="55" y="32"/>
                  </a:lnTo>
                  <a:lnTo>
                    <a:pt x="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63"/>
          <p:cNvGrpSpPr/>
          <p:nvPr/>
        </p:nvGrpSpPr>
        <p:grpSpPr>
          <a:xfrm>
            <a:off x="6719159" y="1448159"/>
            <a:ext cx="1115096" cy="341310"/>
            <a:chOff x="5187600" y="4070550"/>
            <a:chExt cx="1876950" cy="574500"/>
          </a:xfrm>
        </p:grpSpPr>
        <p:sp>
          <p:nvSpPr>
            <p:cNvPr id="1703" name="Google Shape;1703;p63"/>
            <p:cNvSpPr/>
            <p:nvPr/>
          </p:nvSpPr>
          <p:spPr>
            <a:xfrm>
              <a:off x="5187600" y="4070550"/>
              <a:ext cx="1841800" cy="569675"/>
            </a:xfrm>
            <a:custGeom>
              <a:avLst/>
              <a:gdLst/>
              <a:ahLst/>
              <a:cxnLst/>
              <a:rect l="l" t="t" r="r" b="b"/>
              <a:pathLst>
                <a:path w="73672" h="22787" extrusionOk="0">
                  <a:moveTo>
                    <a:pt x="18462" y="4683"/>
                  </a:moveTo>
                  <a:cubicBezTo>
                    <a:pt x="18464" y="4683"/>
                    <a:pt x="18466" y="4685"/>
                    <a:pt x="18470" y="4689"/>
                  </a:cubicBezTo>
                  <a:lnTo>
                    <a:pt x="18455" y="4689"/>
                  </a:lnTo>
                  <a:cubicBezTo>
                    <a:pt x="18459" y="4685"/>
                    <a:pt x="18461" y="4683"/>
                    <a:pt x="18462" y="4683"/>
                  </a:cubicBezTo>
                  <a:close/>
                  <a:moveTo>
                    <a:pt x="25966" y="5084"/>
                  </a:moveTo>
                  <a:lnTo>
                    <a:pt x="25966" y="5091"/>
                  </a:lnTo>
                  <a:lnTo>
                    <a:pt x="25958" y="5084"/>
                  </a:lnTo>
                  <a:close/>
                  <a:moveTo>
                    <a:pt x="21195" y="5760"/>
                  </a:moveTo>
                  <a:lnTo>
                    <a:pt x="21195" y="5760"/>
                  </a:lnTo>
                  <a:cubicBezTo>
                    <a:pt x="21210" y="5768"/>
                    <a:pt x="21217" y="5775"/>
                    <a:pt x="21227" y="5775"/>
                  </a:cubicBezTo>
                  <a:lnTo>
                    <a:pt x="21227" y="5800"/>
                  </a:lnTo>
                  <a:cubicBezTo>
                    <a:pt x="21217" y="5785"/>
                    <a:pt x="21210" y="5775"/>
                    <a:pt x="21195" y="5760"/>
                  </a:cubicBezTo>
                  <a:close/>
                  <a:moveTo>
                    <a:pt x="51725" y="8572"/>
                  </a:moveTo>
                  <a:cubicBezTo>
                    <a:pt x="51725" y="8572"/>
                    <a:pt x="51733" y="8572"/>
                    <a:pt x="51733" y="8579"/>
                  </a:cubicBezTo>
                  <a:lnTo>
                    <a:pt x="51725" y="8579"/>
                  </a:lnTo>
                  <a:lnTo>
                    <a:pt x="51725" y="8572"/>
                  </a:lnTo>
                  <a:close/>
                  <a:moveTo>
                    <a:pt x="5465" y="9484"/>
                  </a:moveTo>
                  <a:cubicBezTo>
                    <a:pt x="5504" y="9517"/>
                    <a:pt x="5535" y="9539"/>
                    <a:pt x="5574" y="9571"/>
                  </a:cubicBezTo>
                  <a:cubicBezTo>
                    <a:pt x="5530" y="9555"/>
                    <a:pt x="5492" y="9535"/>
                    <a:pt x="5475" y="9499"/>
                  </a:cubicBezTo>
                  <a:lnTo>
                    <a:pt x="5475" y="9499"/>
                  </a:lnTo>
                  <a:cubicBezTo>
                    <a:pt x="5477" y="9500"/>
                    <a:pt x="5478" y="9500"/>
                    <a:pt x="5480" y="9500"/>
                  </a:cubicBezTo>
                  <a:lnTo>
                    <a:pt x="5465" y="9484"/>
                  </a:lnTo>
                  <a:close/>
                  <a:moveTo>
                    <a:pt x="13085" y="9696"/>
                  </a:moveTo>
                  <a:cubicBezTo>
                    <a:pt x="13117" y="9706"/>
                    <a:pt x="13140" y="9713"/>
                    <a:pt x="13164" y="9721"/>
                  </a:cubicBezTo>
                  <a:cubicBezTo>
                    <a:pt x="13140" y="9721"/>
                    <a:pt x="13117" y="9713"/>
                    <a:pt x="13085" y="9706"/>
                  </a:cubicBezTo>
                  <a:lnTo>
                    <a:pt x="13085" y="9696"/>
                  </a:lnTo>
                  <a:close/>
                  <a:moveTo>
                    <a:pt x="6708" y="10964"/>
                  </a:moveTo>
                  <a:cubicBezTo>
                    <a:pt x="6716" y="10971"/>
                    <a:pt x="6716" y="10971"/>
                    <a:pt x="6716" y="10981"/>
                  </a:cubicBezTo>
                  <a:lnTo>
                    <a:pt x="6708" y="10981"/>
                  </a:lnTo>
                  <a:lnTo>
                    <a:pt x="6708" y="10964"/>
                  </a:lnTo>
                  <a:close/>
                  <a:moveTo>
                    <a:pt x="28350" y="11720"/>
                  </a:moveTo>
                  <a:cubicBezTo>
                    <a:pt x="28360" y="11720"/>
                    <a:pt x="28360" y="11720"/>
                    <a:pt x="28360" y="11727"/>
                  </a:cubicBezTo>
                  <a:lnTo>
                    <a:pt x="28350" y="11727"/>
                  </a:lnTo>
                  <a:lnTo>
                    <a:pt x="28350" y="11720"/>
                  </a:lnTo>
                  <a:close/>
                  <a:moveTo>
                    <a:pt x="72345" y="11901"/>
                  </a:moveTo>
                  <a:cubicBezTo>
                    <a:pt x="72353" y="11901"/>
                    <a:pt x="72360" y="11909"/>
                    <a:pt x="72360" y="11909"/>
                  </a:cubicBezTo>
                  <a:cubicBezTo>
                    <a:pt x="72360" y="11909"/>
                    <a:pt x="72360" y="11916"/>
                    <a:pt x="72368" y="11916"/>
                  </a:cubicBezTo>
                  <a:lnTo>
                    <a:pt x="72375" y="11916"/>
                  </a:lnTo>
                  <a:lnTo>
                    <a:pt x="72375" y="11926"/>
                  </a:lnTo>
                  <a:cubicBezTo>
                    <a:pt x="72368" y="11926"/>
                    <a:pt x="72368" y="11916"/>
                    <a:pt x="72368" y="11916"/>
                  </a:cubicBezTo>
                  <a:cubicBezTo>
                    <a:pt x="72360" y="11916"/>
                    <a:pt x="72360" y="11909"/>
                    <a:pt x="72353" y="11909"/>
                  </a:cubicBezTo>
                  <a:lnTo>
                    <a:pt x="72360" y="11909"/>
                  </a:lnTo>
                  <a:cubicBezTo>
                    <a:pt x="72353" y="11909"/>
                    <a:pt x="72353" y="11901"/>
                    <a:pt x="72345" y="11901"/>
                  </a:cubicBezTo>
                  <a:close/>
                  <a:moveTo>
                    <a:pt x="19454" y="13768"/>
                  </a:moveTo>
                  <a:cubicBezTo>
                    <a:pt x="19479" y="13768"/>
                    <a:pt x="19494" y="13783"/>
                    <a:pt x="19509" y="13798"/>
                  </a:cubicBezTo>
                  <a:cubicBezTo>
                    <a:pt x="19494" y="13798"/>
                    <a:pt x="19470" y="13791"/>
                    <a:pt x="19454" y="13791"/>
                  </a:cubicBezTo>
                  <a:lnTo>
                    <a:pt x="19454" y="13768"/>
                  </a:lnTo>
                  <a:close/>
                  <a:moveTo>
                    <a:pt x="34461" y="15988"/>
                  </a:moveTo>
                  <a:cubicBezTo>
                    <a:pt x="34461" y="16003"/>
                    <a:pt x="34461" y="16011"/>
                    <a:pt x="34468" y="16026"/>
                  </a:cubicBezTo>
                  <a:cubicBezTo>
                    <a:pt x="34453" y="16018"/>
                    <a:pt x="34444" y="16003"/>
                    <a:pt x="34436" y="15996"/>
                  </a:cubicBezTo>
                  <a:cubicBezTo>
                    <a:pt x="34444" y="15988"/>
                    <a:pt x="34453" y="15988"/>
                    <a:pt x="34461" y="15988"/>
                  </a:cubicBezTo>
                  <a:close/>
                  <a:moveTo>
                    <a:pt x="35483" y="20066"/>
                  </a:moveTo>
                  <a:lnTo>
                    <a:pt x="35483" y="20066"/>
                  </a:lnTo>
                  <a:cubicBezTo>
                    <a:pt x="35490" y="20070"/>
                    <a:pt x="35497" y="20074"/>
                    <a:pt x="35505" y="20077"/>
                  </a:cubicBezTo>
                  <a:lnTo>
                    <a:pt x="35505" y="20077"/>
                  </a:lnTo>
                  <a:cubicBezTo>
                    <a:pt x="35497" y="20073"/>
                    <a:pt x="35490" y="20070"/>
                    <a:pt x="35483" y="20066"/>
                  </a:cubicBezTo>
                  <a:close/>
                  <a:moveTo>
                    <a:pt x="43554" y="0"/>
                  </a:moveTo>
                  <a:cubicBezTo>
                    <a:pt x="43494" y="0"/>
                    <a:pt x="43422" y="14"/>
                    <a:pt x="43334" y="45"/>
                  </a:cubicBezTo>
                  <a:cubicBezTo>
                    <a:pt x="43175" y="52"/>
                    <a:pt x="43018" y="52"/>
                    <a:pt x="42862" y="60"/>
                  </a:cubicBezTo>
                  <a:cubicBezTo>
                    <a:pt x="42847" y="59"/>
                    <a:pt x="42832" y="59"/>
                    <a:pt x="42817" y="59"/>
                  </a:cubicBezTo>
                  <a:cubicBezTo>
                    <a:pt x="42616" y="59"/>
                    <a:pt x="42451" y="109"/>
                    <a:pt x="42342" y="241"/>
                  </a:cubicBezTo>
                  <a:cubicBezTo>
                    <a:pt x="42113" y="313"/>
                    <a:pt x="41939" y="430"/>
                    <a:pt x="41837" y="589"/>
                  </a:cubicBezTo>
                  <a:cubicBezTo>
                    <a:pt x="41714" y="661"/>
                    <a:pt x="41370" y="699"/>
                    <a:pt x="41024" y="699"/>
                  </a:cubicBezTo>
                  <a:cubicBezTo>
                    <a:pt x="40842" y="699"/>
                    <a:pt x="40659" y="688"/>
                    <a:pt x="40507" y="666"/>
                  </a:cubicBezTo>
                  <a:cubicBezTo>
                    <a:pt x="40503" y="666"/>
                    <a:pt x="40499" y="666"/>
                    <a:pt x="40495" y="666"/>
                  </a:cubicBezTo>
                  <a:cubicBezTo>
                    <a:pt x="40433" y="666"/>
                    <a:pt x="40357" y="708"/>
                    <a:pt x="40295" y="708"/>
                  </a:cubicBezTo>
                  <a:cubicBezTo>
                    <a:pt x="40287" y="708"/>
                    <a:pt x="40279" y="708"/>
                    <a:pt x="40271" y="706"/>
                  </a:cubicBezTo>
                  <a:cubicBezTo>
                    <a:pt x="40154" y="689"/>
                    <a:pt x="40044" y="681"/>
                    <a:pt x="39941" y="681"/>
                  </a:cubicBezTo>
                  <a:cubicBezTo>
                    <a:pt x="39105" y="681"/>
                    <a:pt x="38654" y="1199"/>
                    <a:pt x="38066" y="1549"/>
                  </a:cubicBezTo>
                  <a:cubicBezTo>
                    <a:pt x="38011" y="2006"/>
                    <a:pt x="37956" y="2454"/>
                    <a:pt x="37586" y="2847"/>
                  </a:cubicBezTo>
                  <a:lnTo>
                    <a:pt x="37586" y="2856"/>
                  </a:lnTo>
                  <a:cubicBezTo>
                    <a:pt x="37571" y="2966"/>
                    <a:pt x="37554" y="3083"/>
                    <a:pt x="37539" y="3202"/>
                  </a:cubicBezTo>
                  <a:cubicBezTo>
                    <a:pt x="37539" y="3391"/>
                    <a:pt x="37539" y="3580"/>
                    <a:pt x="37546" y="3769"/>
                  </a:cubicBezTo>
                  <a:cubicBezTo>
                    <a:pt x="37208" y="4005"/>
                    <a:pt x="37437" y="4256"/>
                    <a:pt x="37507" y="4509"/>
                  </a:cubicBezTo>
                  <a:cubicBezTo>
                    <a:pt x="37554" y="5964"/>
                    <a:pt x="37288" y="7421"/>
                    <a:pt x="37492" y="8893"/>
                  </a:cubicBezTo>
                  <a:cubicBezTo>
                    <a:pt x="37546" y="9271"/>
                    <a:pt x="37924" y="9634"/>
                    <a:pt x="37648" y="10051"/>
                  </a:cubicBezTo>
                  <a:cubicBezTo>
                    <a:pt x="37382" y="10461"/>
                    <a:pt x="37507" y="10894"/>
                    <a:pt x="37633" y="11319"/>
                  </a:cubicBezTo>
                  <a:cubicBezTo>
                    <a:pt x="37845" y="12083"/>
                    <a:pt x="37750" y="12853"/>
                    <a:pt x="37735" y="13617"/>
                  </a:cubicBezTo>
                  <a:cubicBezTo>
                    <a:pt x="37729" y="13828"/>
                    <a:pt x="37643" y="13894"/>
                    <a:pt x="37525" y="13894"/>
                  </a:cubicBezTo>
                  <a:cubicBezTo>
                    <a:pt x="37379" y="13894"/>
                    <a:pt x="37184" y="13792"/>
                    <a:pt x="37027" y="13736"/>
                  </a:cubicBezTo>
                  <a:cubicBezTo>
                    <a:pt x="36806" y="13532"/>
                    <a:pt x="36602" y="13318"/>
                    <a:pt x="36279" y="13184"/>
                  </a:cubicBezTo>
                  <a:lnTo>
                    <a:pt x="36271" y="13184"/>
                  </a:lnTo>
                  <a:cubicBezTo>
                    <a:pt x="35901" y="12239"/>
                    <a:pt x="34933" y="11570"/>
                    <a:pt x="34225" y="10775"/>
                  </a:cubicBezTo>
                  <a:cubicBezTo>
                    <a:pt x="33429" y="9957"/>
                    <a:pt x="32649" y="9139"/>
                    <a:pt x="31838" y="8336"/>
                  </a:cubicBezTo>
                  <a:cubicBezTo>
                    <a:pt x="31579" y="8075"/>
                    <a:pt x="31453" y="7705"/>
                    <a:pt x="30926" y="7618"/>
                  </a:cubicBezTo>
                  <a:cubicBezTo>
                    <a:pt x="30863" y="7381"/>
                    <a:pt x="30722" y="7193"/>
                    <a:pt x="30398" y="7090"/>
                  </a:cubicBezTo>
                  <a:cubicBezTo>
                    <a:pt x="29571" y="6091"/>
                    <a:pt x="28382" y="5350"/>
                    <a:pt x="27122" y="4666"/>
                  </a:cubicBezTo>
                  <a:cubicBezTo>
                    <a:pt x="26950" y="4540"/>
                    <a:pt x="26784" y="4415"/>
                    <a:pt x="26612" y="4296"/>
                  </a:cubicBezTo>
                  <a:cubicBezTo>
                    <a:pt x="26304" y="3926"/>
                    <a:pt x="25856" y="3754"/>
                    <a:pt x="25280" y="3674"/>
                  </a:cubicBezTo>
                  <a:cubicBezTo>
                    <a:pt x="24549" y="3572"/>
                    <a:pt x="23855" y="3383"/>
                    <a:pt x="23313" y="2981"/>
                  </a:cubicBezTo>
                  <a:cubicBezTo>
                    <a:pt x="23226" y="2926"/>
                    <a:pt x="23131" y="2871"/>
                    <a:pt x="23045" y="2816"/>
                  </a:cubicBezTo>
                  <a:cubicBezTo>
                    <a:pt x="22368" y="2501"/>
                    <a:pt x="21690" y="2185"/>
                    <a:pt x="21013" y="1872"/>
                  </a:cubicBezTo>
                  <a:cubicBezTo>
                    <a:pt x="20660" y="1760"/>
                    <a:pt x="20312" y="1651"/>
                    <a:pt x="19959" y="1533"/>
                  </a:cubicBezTo>
                  <a:cubicBezTo>
                    <a:pt x="19872" y="1477"/>
                    <a:pt x="19778" y="1422"/>
                    <a:pt x="19683" y="1367"/>
                  </a:cubicBezTo>
                  <a:cubicBezTo>
                    <a:pt x="19604" y="1367"/>
                    <a:pt x="19526" y="1360"/>
                    <a:pt x="19447" y="1360"/>
                  </a:cubicBezTo>
                  <a:cubicBezTo>
                    <a:pt x="19345" y="1308"/>
                    <a:pt x="19255" y="1287"/>
                    <a:pt x="19176" y="1287"/>
                  </a:cubicBezTo>
                  <a:cubicBezTo>
                    <a:pt x="18973" y="1287"/>
                    <a:pt x="18832" y="1424"/>
                    <a:pt x="18691" y="1549"/>
                  </a:cubicBezTo>
                  <a:cubicBezTo>
                    <a:pt x="18565" y="1722"/>
                    <a:pt x="18393" y="1879"/>
                    <a:pt x="18423" y="2091"/>
                  </a:cubicBezTo>
                  <a:cubicBezTo>
                    <a:pt x="18400" y="2096"/>
                    <a:pt x="18378" y="2098"/>
                    <a:pt x="18356" y="2098"/>
                  </a:cubicBezTo>
                  <a:cubicBezTo>
                    <a:pt x="18136" y="2098"/>
                    <a:pt x="17911" y="1881"/>
                    <a:pt x="17683" y="1881"/>
                  </a:cubicBezTo>
                  <a:cubicBezTo>
                    <a:pt x="17565" y="1881"/>
                    <a:pt x="17447" y="1939"/>
                    <a:pt x="17329" y="2115"/>
                  </a:cubicBezTo>
                  <a:cubicBezTo>
                    <a:pt x="17304" y="2150"/>
                    <a:pt x="17268" y="2164"/>
                    <a:pt x="17224" y="2164"/>
                  </a:cubicBezTo>
                  <a:cubicBezTo>
                    <a:pt x="17099" y="2164"/>
                    <a:pt x="16914" y="2052"/>
                    <a:pt x="16787" y="2006"/>
                  </a:cubicBezTo>
                  <a:cubicBezTo>
                    <a:pt x="16690" y="1963"/>
                    <a:pt x="16607" y="1814"/>
                    <a:pt x="16511" y="1814"/>
                  </a:cubicBezTo>
                  <a:cubicBezTo>
                    <a:pt x="16481" y="1814"/>
                    <a:pt x="16450" y="1829"/>
                    <a:pt x="16416" y="1864"/>
                  </a:cubicBezTo>
                  <a:cubicBezTo>
                    <a:pt x="16312" y="1965"/>
                    <a:pt x="16157" y="1989"/>
                    <a:pt x="15993" y="1989"/>
                  </a:cubicBezTo>
                  <a:cubicBezTo>
                    <a:pt x="15850" y="1989"/>
                    <a:pt x="15700" y="1971"/>
                    <a:pt x="15573" y="1971"/>
                  </a:cubicBezTo>
                  <a:cubicBezTo>
                    <a:pt x="15394" y="1971"/>
                    <a:pt x="15260" y="2006"/>
                    <a:pt x="15250" y="2178"/>
                  </a:cubicBezTo>
                  <a:cubicBezTo>
                    <a:pt x="15239" y="2389"/>
                    <a:pt x="15169" y="2449"/>
                    <a:pt x="15074" y="2449"/>
                  </a:cubicBezTo>
                  <a:cubicBezTo>
                    <a:pt x="14947" y="2449"/>
                    <a:pt x="14776" y="2339"/>
                    <a:pt x="14646" y="2339"/>
                  </a:cubicBezTo>
                  <a:cubicBezTo>
                    <a:pt x="14591" y="2339"/>
                    <a:pt x="14543" y="2359"/>
                    <a:pt x="14510" y="2414"/>
                  </a:cubicBezTo>
                  <a:cubicBezTo>
                    <a:pt x="14338" y="2675"/>
                    <a:pt x="14000" y="2879"/>
                    <a:pt x="13692" y="3092"/>
                  </a:cubicBezTo>
                  <a:cubicBezTo>
                    <a:pt x="13187" y="3453"/>
                    <a:pt x="12605" y="3973"/>
                    <a:pt x="12677" y="4415"/>
                  </a:cubicBezTo>
                  <a:cubicBezTo>
                    <a:pt x="12779" y="4972"/>
                    <a:pt x="12393" y="5248"/>
                    <a:pt x="12085" y="5619"/>
                  </a:cubicBezTo>
                  <a:cubicBezTo>
                    <a:pt x="12063" y="5728"/>
                    <a:pt x="12038" y="5832"/>
                    <a:pt x="12023" y="5942"/>
                  </a:cubicBezTo>
                  <a:lnTo>
                    <a:pt x="12016" y="5942"/>
                  </a:lnTo>
                  <a:cubicBezTo>
                    <a:pt x="11723" y="6359"/>
                    <a:pt x="11770" y="6839"/>
                    <a:pt x="11606" y="7272"/>
                  </a:cubicBezTo>
                  <a:cubicBezTo>
                    <a:pt x="11534" y="8224"/>
                    <a:pt x="10723" y="9035"/>
                    <a:pt x="10646" y="9989"/>
                  </a:cubicBezTo>
                  <a:cubicBezTo>
                    <a:pt x="10636" y="10083"/>
                    <a:pt x="10447" y="10178"/>
                    <a:pt x="10338" y="10263"/>
                  </a:cubicBezTo>
                  <a:cubicBezTo>
                    <a:pt x="10236" y="10374"/>
                    <a:pt x="10126" y="10484"/>
                    <a:pt x="10022" y="10586"/>
                  </a:cubicBezTo>
                  <a:cubicBezTo>
                    <a:pt x="9957" y="10615"/>
                    <a:pt x="9891" y="10626"/>
                    <a:pt x="9825" y="10626"/>
                  </a:cubicBezTo>
                  <a:cubicBezTo>
                    <a:pt x="9641" y="10626"/>
                    <a:pt x="9455" y="10544"/>
                    <a:pt x="9275" y="10544"/>
                  </a:cubicBezTo>
                  <a:cubicBezTo>
                    <a:pt x="9189" y="10544"/>
                    <a:pt x="9104" y="10563"/>
                    <a:pt x="9023" y="10618"/>
                  </a:cubicBezTo>
                  <a:lnTo>
                    <a:pt x="8495" y="10650"/>
                  </a:lnTo>
                  <a:cubicBezTo>
                    <a:pt x="8433" y="10618"/>
                    <a:pt x="8369" y="10603"/>
                    <a:pt x="8291" y="10594"/>
                  </a:cubicBezTo>
                  <a:cubicBezTo>
                    <a:pt x="8322" y="10444"/>
                    <a:pt x="8630" y="10248"/>
                    <a:pt x="8322" y="10161"/>
                  </a:cubicBezTo>
                  <a:cubicBezTo>
                    <a:pt x="8269" y="10146"/>
                    <a:pt x="8225" y="10139"/>
                    <a:pt x="8190" y="10139"/>
                  </a:cubicBezTo>
                  <a:cubicBezTo>
                    <a:pt x="7991" y="10139"/>
                    <a:pt x="8048" y="10357"/>
                    <a:pt x="8008" y="10484"/>
                  </a:cubicBezTo>
                  <a:cubicBezTo>
                    <a:pt x="7834" y="10405"/>
                    <a:pt x="7660" y="10327"/>
                    <a:pt x="7496" y="10248"/>
                  </a:cubicBezTo>
                  <a:cubicBezTo>
                    <a:pt x="7150" y="10004"/>
                    <a:pt x="6802" y="9760"/>
                    <a:pt x="6472" y="9507"/>
                  </a:cubicBezTo>
                  <a:cubicBezTo>
                    <a:pt x="6326" y="9395"/>
                    <a:pt x="6181" y="9328"/>
                    <a:pt x="6033" y="9328"/>
                  </a:cubicBezTo>
                  <a:cubicBezTo>
                    <a:pt x="5910" y="9328"/>
                    <a:pt x="5785" y="9374"/>
                    <a:pt x="5654" y="9477"/>
                  </a:cubicBezTo>
                  <a:cubicBezTo>
                    <a:pt x="5591" y="9477"/>
                    <a:pt x="5527" y="9477"/>
                    <a:pt x="5465" y="9484"/>
                  </a:cubicBezTo>
                  <a:lnTo>
                    <a:pt x="5465" y="9492"/>
                  </a:lnTo>
                  <a:cubicBezTo>
                    <a:pt x="5385" y="9422"/>
                    <a:pt x="5298" y="9350"/>
                    <a:pt x="5221" y="9280"/>
                  </a:cubicBezTo>
                  <a:cubicBezTo>
                    <a:pt x="5189" y="9193"/>
                    <a:pt x="5126" y="9129"/>
                    <a:pt x="5000" y="9114"/>
                  </a:cubicBezTo>
                  <a:cubicBezTo>
                    <a:pt x="4835" y="9023"/>
                    <a:pt x="4683" y="8981"/>
                    <a:pt x="4544" y="8981"/>
                  </a:cubicBezTo>
                  <a:cubicBezTo>
                    <a:pt x="4324" y="8981"/>
                    <a:pt x="4135" y="9085"/>
                    <a:pt x="3976" y="9263"/>
                  </a:cubicBezTo>
                  <a:cubicBezTo>
                    <a:pt x="3796" y="9460"/>
                    <a:pt x="3724" y="9649"/>
                    <a:pt x="4150" y="9736"/>
                  </a:cubicBezTo>
                  <a:cubicBezTo>
                    <a:pt x="4142" y="9783"/>
                    <a:pt x="4150" y="9830"/>
                    <a:pt x="4182" y="9877"/>
                  </a:cubicBezTo>
                  <a:cubicBezTo>
                    <a:pt x="4013" y="10005"/>
                    <a:pt x="3969" y="10307"/>
                    <a:pt x="3716" y="10307"/>
                  </a:cubicBezTo>
                  <a:cubicBezTo>
                    <a:pt x="3625" y="10307"/>
                    <a:pt x="3507" y="10268"/>
                    <a:pt x="3347" y="10168"/>
                  </a:cubicBezTo>
                  <a:cubicBezTo>
                    <a:pt x="3328" y="10157"/>
                    <a:pt x="3308" y="10152"/>
                    <a:pt x="3286" y="10152"/>
                  </a:cubicBezTo>
                  <a:cubicBezTo>
                    <a:pt x="3158" y="10152"/>
                    <a:pt x="2978" y="10318"/>
                    <a:pt x="2837" y="10318"/>
                  </a:cubicBezTo>
                  <a:cubicBezTo>
                    <a:pt x="2753" y="10318"/>
                    <a:pt x="2683" y="10259"/>
                    <a:pt x="2646" y="10074"/>
                  </a:cubicBezTo>
                  <a:cubicBezTo>
                    <a:pt x="2653" y="9862"/>
                    <a:pt x="3205" y="9791"/>
                    <a:pt x="2906" y="9507"/>
                  </a:cubicBezTo>
                  <a:cubicBezTo>
                    <a:pt x="2583" y="9233"/>
                    <a:pt x="2842" y="8799"/>
                    <a:pt x="2417" y="8562"/>
                  </a:cubicBezTo>
                  <a:cubicBezTo>
                    <a:pt x="2272" y="8412"/>
                    <a:pt x="2073" y="8398"/>
                    <a:pt x="1865" y="8398"/>
                  </a:cubicBezTo>
                  <a:cubicBezTo>
                    <a:pt x="1816" y="8398"/>
                    <a:pt x="1767" y="8399"/>
                    <a:pt x="1718" y="8399"/>
                  </a:cubicBezTo>
                  <a:cubicBezTo>
                    <a:pt x="1691" y="8399"/>
                    <a:pt x="1665" y="8399"/>
                    <a:pt x="1638" y="8398"/>
                  </a:cubicBezTo>
                  <a:cubicBezTo>
                    <a:pt x="1559" y="8525"/>
                    <a:pt x="1472" y="8649"/>
                    <a:pt x="1395" y="8768"/>
                  </a:cubicBezTo>
                  <a:cubicBezTo>
                    <a:pt x="1370" y="8918"/>
                    <a:pt x="1330" y="9059"/>
                    <a:pt x="1142" y="9146"/>
                  </a:cubicBezTo>
                  <a:lnTo>
                    <a:pt x="858" y="9146"/>
                  </a:lnTo>
                  <a:cubicBezTo>
                    <a:pt x="729" y="9044"/>
                    <a:pt x="597" y="8917"/>
                    <a:pt x="471" y="8917"/>
                  </a:cubicBezTo>
                  <a:cubicBezTo>
                    <a:pt x="383" y="8917"/>
                    <a:pt x="299" y="8979"/>
                    <a:pt x="221" y="9154"/>
                  </a:cubicBezTo>
                  <a:cubicBezTo>
                    <a:pt x="150" y="9318"/>
                    <a:pt x="167" y="9500"/>
                    <a:pt x="134" y="9673"/>
                  </a:cubicBezTo>
                  <a:cubicBezTo>
                    <a:pt x="127" y="9800"/>
                    <a:pt x="127" y="9932"/>
                    <a:pt x="119" y="10066"/>
                  </a:cubicBezTo>
                  <a:cubicBezTo>
                    <a:pt x="0" y="10397"/>
                    <a:pt x="119" y="10698"/>
                    <a:pt x="197" y="11028"/>
                  </a:cubicBezTo>
                  <a:cubicBezTo>
                    <a:pt x="355" y="11657"/>
                    <a:pt x="1198" y="11909"/>
                    <a:pt x="1410" y="12468"/>
                  </a:cubicBezTo>
                  <a:cubicBezTo>
                    <a:pt x="1370" y="12767"/>
                    <a:pt x="1174" y="13154"/>
                    <a:pt x="1584" y="13318"/>
                  </a:cubicBezTo>
                  <a:cubicBezTo>
                    <a:pt x="2268" y="13602"/>
                    <a:pt x="2834" y="14059"/>
                    <a:pt x="3670" y="14121"/>
                  </a:cubicBezTo>
                  <a:cubicBezTo>
                    <a:pt x="3764" y="14121"/>
                    <a:pt x="3851" y="14114"/>
                    <a:pt x="3938" y="14114"/>
                  </a:cubicBezTo>
                  <a:cubicBezTo>
                    <a:pt x="4259" y="14193"/>
                    <a:pt x="4590" y="14271"/>
                    <a:pt x="4913" y="14350"/>
                  </a:cubicBezTo>
                  <a:cubicBezTo>
                    <a:pt x="5007" y="14405"/>
                    <a:pt x="5094" y="14459"/>
                    <a:pt x="5189" y="14514"/>
                  </a:cubicBezTo>
                  <a:cubicBezTo>
                    <a:pt x="5905" y="14790"/>
                    <a:pt x="6787" y="14735"/>
                    <a:pt x="7471" y="15074"/>
                  </a:cubicBezTo>
                  <a:cubicBezTo>
                    <a:pt x="7575" y="15128"/>
                    <a:pt x="7670" y="15176"/>
                    <a:pt x="7755" y="15232"/>
                  </a:cubicBezTo>
                  <a:cubicBezTo>
                    <a:pt x="7834" y="15240"/>
                    <a:pt x="7913" y="15247"/>
                    <a:pt x="7991" y="15255"/>
                  </a:cubicBezTo>
                  <a:cubicBezTo>
                    <a:pt x="8110" y="15397"/>
                    <a:pt x="8299" y="15436"/>
                    <a:pt x="8511" y="15436"/>
                  </a:cubicBezTo>
                  <a:cubicBezTo>
                    <a:pt x="9582" y="15468"/>
                    <a:pt x="10487" y="15964"/>
                    <a:pt x="11558" y="15996"/>
                  </a:cubicBezTo>
                  <a:cubicBezTo>
                    <a:pt x="11817" y="16247"/>
                    <a:pt x="12212" y="16160"/>
                    <a:pt x="12550" y="16207"/>
                  </a:cubicBezTo>
                  <a:cubicBezTo>
                    <a:pt x="12565" y="16185"/>
                    <a:pt x="12582" y="16160"/>
                    <a:pt x="12598" y="16145"/>
                  </a:cubicBezTo>
                  <a:lnTo>
                    <a:pt x="12598" y="16145"/>
                  </a:lnTo>
                  <a:cubicBezTo>
                    <a:pt x="12582" y="16168"/>
                    <a:pt x="12565" y="16185"/>
                    <a:pt x="12550" y="16207"/>
                  </a:cubicBezTo>
                  <a:cubicBezTo>
                    <a:pt x="12970" y="16489"/>
                    <a:pt x="13410" y="16593"/>
                    <a:pt x="13864" y="16593"/>
                  </a:cubicBezTo>
                  <a:cubicBezTo>
                    <a:pt x="14288" y="16593"/>
                    <a:pt x="14723" y="16502"/>
                    <a:pt x="15163" y="16381"/>
                  </a:cubicBezTo>
                  <a:cubicBezTo>
                    <a:pt x="15313" y="16357"/>
                    <a:pt x="15464" y="16334"/>
                    <a:pt x="15613" y="16309"/>
                  </a:cubicBezTo>
                  <a:cubicBezTo>
                    <a:pt x="15747" y="16314"/>
                    <a:pt x="15888" y="16344"/>
                    <a:pt x="16018" y="16344"/>
                  </a:cubicBezTo>
                  <a:cubicBezTo>
                    <a:pt x="16155" y="16344"/>
                    <a:pt x="16280" y="16310"/>
                    <a:pt x="16369" y="16177"/>
                  </a:cubicBezTo>
                  <a:cubicBezTo>
                    <a:pt x="16409" y="16130"/>
                    <a:pt x="16416" y="16083"/>
                    <a:pt x="16416" y="16035"/>
                  </a:cubicBezTo>
                  <a:lnTo>
                    <a:pt x="16904" y="15988"/>
                  </a:lnTo>
                  <a:lnTo>
                    <a:pt x="16911" y="15988"/>
                  </a:lnTo>
                  <a:lnTo>
                    <a:pt x="17132" y="16160"/>
                  </a:lnTo>
                  <a:cubicBezTo>
                    <a:pt x="17329" y="16192"/>
                    <a:pt x="17533" y="16207"/>
                    <a:pt x="17627" y="16381"/>
                  </a:cubicBezTo>
                  <a:cubicBezTo>
                    <a:pt x="17727" y="16566"/>
                    <a:pt x="17829" y="16628"/>
                    <a:pt x="17931" y="16628"/>
                  </a:cubicBezTo>
                  <a:cubicBezTo>
                    <a:pt x="18112" y="16628"/>
                    <a:pt x="18297" y="16435"/>
                    <a:pt x="18478" y="16389"/>
                  </a:cubicBezTo>
                  <a:cubicBezTo>
                    <a:pt x="18069" y="15884"/>
                    <a:pt x="19054" y="15657"/>
                    <a:pt x="18903" y="15208"/>
                  </a:cubicBezTo>
                  <a:cubicBezTo>
                    <a:pt x="18912" y="15161"/>
                    <a:pt x="18927" y="15121"/>
                    <a:pt x="18950" y="15074"/>
                  </a:cubicBezTo>
                  <a:cubicBezTo>
                    <a:pt x="19101" y="15183"/>
                    <a:pt x="19250" y="15304"/>
                    <a:pt x="19397" y="15304"/>
                  </a:cubicBezTo>
                  <a:cubicBezTo>
                    <a:pt x="19503" y="15304"/>
                    <a:pt x="19609" y="15241"/>
                    <a:pt x="19715" y="15066"/>
                  </a:cubicBezTo>
                  <a:lnTo>
                    <a:pt x="20210" y="14877"/>
                  </a:lnTo>
                  <a:cubicBezTo>
                    <a:pt x="20258" y="14601"/>
                    <a:pt x="20123" y="14357"/>
                    <a:pt x="19942" y="14121"/>
                  </a:cubicBezTo>
                  <a:cubicBezTo>
                    <a:pt x="19951" y="14066"/>
                    <a:pt x="19959" y="14012"/>
                    <a:pt x="19959" y="13947"/>
                  </a:cubicBezTo>
                  <a:cubicBezTo>
                    <a:pt x="20305" y="13350"/>
                    <a:pt x="20399" y="12704"/>
                    <a:pt x="20573" y="12067"/>
                  </a:cubicBezTo>
                  <a:cubicBezTo>
                    <a:pt x="20777" y="11342"/>
                    <a:pt x="20839" y="11374"/>
                    <a:pt x="20006" y="10869"/>
                  </a:cubicBezTo>
                  <a:cubicBezTo>
                    <a:pt x="19698" y="10681"/>
                    <a:pt x="20053" y="10665"/>
                    <a:pt x="20210" y="10618"/>
                  </a:cubicBezTo>
                  <a:cubicBezTo>
                    <a:pt x="20387" y="10661"/>
                    <a:pt x="20552" y="10693"/>
                    <a:pt x="20699" y="10693"/>
                  </a:cubicBezTo>
                  <a:cubicBezTo>
                    <a:pt x="20954" y="10693"/>
                    <a:pt x="21157" y="10599"/>
                    <a:pt x="21282" y="10310"/>
                  </a:cubicBezTo>
                  <a:cubicBezTo>
                    <a:pt x="21369" y="10106"/>
                    <a:pt x="21438" y="9902"/>
                    <a:pt x="21501" y="9696"/>
                  </a:cubicBezTo>
                  <a:cubicBezTo>
                    <a:pt x="21629" y="9713"/>
                    <a:pt x="21751" y="9721"/>
                    <a:pt x="21867" y="9721"/>
                  </a:cubicBezTo>
                  <a:cubicBezTo>
                    <a:pt x="22405" y="9721"/>
                    <a:pt x="22805" y="9534"/>
                    <a:pt x="23045" y="9107"/>
                  </a:cubicBezTo>
                  <a:cubicBezTo>
                    <a:pt x="23485" y="9161"/>
                    <a:pt x="23604" y="9430"/>
                    <a:pt x="23713" y="9673"/>
                  </a:cubicBezTo>
                  <a:cubicBezTo>
                    <a:pt x="23808" y="9894"/>
                    <a:pt x="23957" y="10036"/>
                    <a:pt x="24280" y="10066"/>
                  </a:cubicBezTo>
                  <a:cubicBezTo>
                    <a:pt x="24516" y="10444"/>
                    <a:pt x="24919" y="10720"/>
                    <a:pt x="25344" y="10981"/>
                  </a:cubicBezTo>
                  <a:cubicBezTo>
                    <a:pt x="25412" y="11126"/>
                    <a:pt x="25562" y="11162"/>
                    <a:pt x="25737" y="11162"/>
                  </a:cubicBezTo>
                  <a:cubicBezTo>
                    <a:pt x="25761" y="11162"/>
                    <a:pt x="25785" y="11162"/>
                    <a:pt x="25809" y="11160"/>
                  </a:cubicBezTo>
                  <a:cubicBezTo>
                    <a:pt x="25864" y="11193"/>
                    <a:pt x="25926" y="11208"/>
                    <a:pt x="25998" y="11208"/>
                  </a:cubicBezTo>
                  <a:cubicBezTo>
                    <a:pt x="26147" y="11784"/>
                    <a:pt x="26533" y="12224"/>
                    <a:pt x="27264" y="12493"/>
                  </a:cubicBezTo>
                  <a:cubicBezTo>
                    <a:pt x="27328" y="12689"/>
                    <a:pt x="27336" y="12901"/>
                    <a:pt x="27579" y="13035"/>
                  </a:cubicBezTo>
                  <a:cubicBezTo>
                    <a:pt x="27477" y="13602"/>
                    <a:pt x="28067" y="13768"/>
                    <a:pt x="28586" y="13980"/>
                  </a:cubicBezTo>
                  <a:cubicBezTo>
                    <a:pt x="28586" y="14034"/>
                    <a:pt x="28611" y="14082"/>
                    <a:pt x="28643" y="14136"/>
                  </a:cubicBezTo>
                  <a:cubicBezTo>
                    <a:pt x="28643" y="14248"/>
                    <a:pt x="28705" y="14310"/>
                    <a:pt x="28862" y="14310"/>
                  </a:cubicBezTo>
                  <a:cubicBezTo>
                    <a:pt x="28934" y="14335"/>
                    <a:pt x="29012" y="14357"/>
                    <a:pt x="29098" y="14357"/>
                  </a:cubicBezTo>
                  <a:cubicBezTo>
                    <a:pt x="29200" y="14885"/>
                    <a:pt x="29611" y="15280"/>
                    <a:pt x="30145" y="15618"/>
                  </a:cubicBezTo>
                  <a:lnTo>
                    <a:pt x="30138" y="15618"/>
                  </a:lnTo>
                  <a:cubicBezTo>
                    <a:pt x="30351" y="15790"/>
                    <a:pt x="30060" y="16177"/>
                    <a:pt x="30610" y="16200"/>
                  </a:cubicBezTo>
                  <a:cubicBezTo>
                    <a:pt x="31075" y="16869"/>
                    <a:pt x="31808" y="17341"/>
                    <a:pt x="32681" y="17704"/>
                  </a:cubicBezTo>
                  <a:cubicBezTo>
                    <a:pt x="32800" y="17830"/>
                    <a:pt x="32964" y="17845"/>
                    <a:pt x="33153" y="17845"/>
                  </a:cubicBezTo>
                  <a:cubicBezTo>
                    <a:pt x="33161" y="18027"/>
                    <a:pt x="33178" y="18216"/>
                    <a:pt x="33193" y="18397"/>
                  </a:cubicBezTo>
                  <a:cubicBezTo>
                    <a:pt x="33414" y="18711"/>
                    <a:pt x="33563" y="19074"/>
                    <a:pt x="34138" y="19153"/>
                  </a:cubicBezTo>
                  <a:cubicBezTo>
                    <a:pt x="34240" y="19215"/>
                    <a:pt x="34342" y="19278"/>
                    <a:pt x="34444" y="19332"/>
                  </a:cubicBezTo>
                  <a:cubicBezTo>
                    <a:pt x="34444" y="19342"/>
                    <a:pt x="34444" y="19342"/>
                    <a:pt x="34436" y="19342"/>
                  </a:cubicBezTo>
                  <a:cubicBezTo>
                    <a:pt x="34642" y="19695"/>
                    <a:pt x="35224" y="19758"/>
                    <a:pt x="35483" y="20066"/>
                  </a:cubicBezTo>
                  <a:cubicBezTo>
                    <a:pt x="35547" y="20066"/>
                    <a:pt x="35617" y="20073"/>
                    <a:pt x="35689" y="20088"/>
                  </a:cubicBezTo>
                  <a:cubicBezTo>
                    <a:pt x="35661" y="20095"/>
                    <a:pt x="35632" y="20099"/>
                    <a:pt x="35605" y="20099"/>
                  </a:cubicBezTo>
                  <a:cubicBezTo>
                    <a:pt x="35571" y="20099"/>
                    <a:pt x="35537" y="20093"/>
                    <a:pt x="35505" y="20077"/>
                  </a:cubicBezTo>
                  <a:lnTo>
                    <a:pt x="35505" y="20077"/>
                  </a:lnTo>
                  <a:cubicBezTo>
                    <a:pt x="36264" y="20494"/>
                    <a:pt x="36855" y="21139"/>
                    <a:pt x="37938" y="21139"/>
                  </a:cubicBezTo>
                  <a:cubicBezTo>
                    <a:pt x="38020" y="21139"/>
                    <a:pt x="38105" y="21135"/>
                    <a:pt x="38193" y="21128"/>
                  </a:cubicBezTo>
                  <a:cubicBezTo>
                    <a:pt x="38195" y="21127"/>
                    <a:pt x="38197" y="21127"/>
                    <a:pt x="38199" y="21127"/>
                  </a:cubicBezTo>
                  <a:cubicBezTo>
                    <a:pt x="38293" y="21127"/>
                    <a:pt x="38414" y="21288"/>
                    <a:pt x="38523" y="21364"/>
                  </a:cubicBezTo>
                  <a:cubicBezTo>
                    <a:pt x="38724" y="21646"/>
                    <a:pt x="39053" y="21728"/>
                    <a:pt x="39439" y="21728"/>
                  </a:cubicBezTo>
                  <a:cubicBezTo>
                    <a:pt x="39474" y="21728"/>
                    <a:pt x="39510" y="21728"/>
                    <a:pt x="39545" y="21726"/>
                  </a:cubicBezTo>
                  <a:cubicBezTo>
                    <a:pt x="39971" y="22333"/>
                    <a:pt x="40908" y="22341"/>
                    <a:pt x="41586" y="22656"/>
                  </a:cubicBezTo>
                  <a:cubicBezTo>
                    <a:pt x="41762" y="22724"/>
                    <a:pt x="41934" y="22786"/>
                    <a:pt x="42118" y="22786"/>
                  </a:cubicBezTo>
                  <a:cubicBezTo>
                    <a:pt x="42231" y="22786"/>
                    <a:pt x="42349" y="22763"/>
                    <a:pt x="42474" y="22703"/>
                  </a:cubicBezTo>
                  <a:cubicBezTo>
                    <a:pt x="42742" y="22577"/>
                    <a:pt x="43041" y="22482"/>
                    <a:pt x="43372" y="22475"/>
                  </a:cubicBezTo>
                  <a:cubicBezTo>
                    <a:pt x="43754" y="22488"/>
                    <a:pt x="44093" y="22667"/>
                    <a:pt x="44474" y="22667"/>
                  </a:cubicBezTo>
                  <a:cubicBezTo>
                    <a:pt x="44526" y="22667"/>
                    <a:pt x="44578" y="22664"/>
                    <a:pt x="44632" y="22656"/>
                  </a:cubicBezTo>
                  <a:cubicBezTo>
                    <a:pt x="44309" y="22373"/>
                    <a:pt x="44813" y="22261"/>
                    <a:pt x="44868" y="22057"/>
                  </a:cubicBezTo>
                  <a:cubicBezTo>
                    <a:pt x="44845" y="21781"/>
                    <a:pt x="44789" y="21498"/>
                    <a:pt x="45191" y="21333"/>
                  </a:cubicBezTo>
                  <a:cubicBezTo>
                    <a:pt x="44970" y="21105"/>
                    <a:pt x="44876" y="20876"/>
                    <a:pt x="45159" y="20632"/>
                  </a:cubicBezTo>
                  <a:cubicBezTo>
                    <a:pt x="45270" y="20559"/>
                    <a:pt x="45380" y="20527"/>
                    <a:pt x="45491" y="20527"/>
                  </a:cubicBezTo>
                  <a:cubicBezTo>
                    <a:pt x="45616" y="20527"/>
                    <a:pt x="45742" y="20569"/>
                    <a:pt x="45868" y="20640"/>
                  </a:cubicBezTo>
                  <a:cubicBezTo>
                    <a:pt x="45917" y="20902"/>
                    <a:pt x="46234" y="21107"/>
                    <a:pt x="46514" y="21107"/>
                  </a:cubicBezTo>
                  <a:cubicBezTo>
                    <a:pt x="46596" y="21107"/>
                    <a:pt x="46674" y="21089"/>
                    <a:pt x="46743" y="21050"/>
                  </a:cubicBezTo>
                  <a:cubicBezTo>
                    <a:pt x="46782" y="21025"/>
                    <a:pt x="46695" y="20891"/>
                    <a:pt x="46671" y="20806"/>
                  </a:cubicBezTo>
                  <a:cubicBezTo>
                    <a:pt x="46678" y="20695"/>
                    <a:pt x="46678" y="20578"/>
                    <a:pt x="46688" y="20466"/>
                  </a:cubicBezTo>
                  <a:cubicBezTo>
                    <a:pt x="46971" y="19892"/>
                    <a:pt x="46877" y="19710"/>
                    <a:pt x="46176" y="19499"/>
                  </a:cubicBezTo>
                  <a:cubicBezTo>
                    <a:pt x="46947" y="19059"/>
                    <a:pt x="46994" y="18664"/>
                    <a:pt x="46412" y="17821"/>
                  </a:cubicBezTo>
                  <a:cubicBezTo>
                    <a:pt x="46914" y="17483"/>
                    <a:pt x="46529" y="16846"/>
                    <a:pt x="47215" y="16545"/>
                  </a:cubicBezTo>
                  <a:cubicBezTo>
                    <a:pt x="47372" y="16476"/>
                    <a:pt x="47198" y="16334"/>
                    <a:pt x="47136" y="16224"/>
                  </a:cubicBezTo>
                  <a:cubicBezTo>
                    <a:pt x="47018" y="16026"/>
                    <a:pt x="46837" y="15807"/>
                    <a:pt x="46877" y="15618"/>
                  </a:cubicBezTo>
                  <a:cubicBezTo>
                    <a:pt x="47066" y="14815"/>
                    <a:pt x="46820" y="14019"/>
                    <a:pt x="46892" y="13216"/>
                  </a:cubicBezTo>
                  <a:cubicBezTo>
                    <a:pt x="47255" y="12719"/>
                    <a:pt x="47168" y="12224"/>
                    <a:pt x="46924" y="11727"/>
                  </a:cubicBezTo>
                  <a:lnTo>
                    <a:pt x="46924" y="11727"/>
                  </a:lnTo>
                  <a:lnTo>
                    <a:pt x="46954" y="11737"/>
                  </a:lnTo>
                  <a:cubicBezTo>
                    <a:pt x="47066" y="11712"/>
                    <a:pt x="47183" y="11680"/>
                    <a:pt x="47292" y="11665"/>
                  </a:cubicBezTo>
                  <a:cubicBezTo>
                    <a:pt x="47297" y="11664"/>
                    <a:pt x="47302" y="11664"/>
                    <a:pt x="47307" y="11664"/>
                  </a:cubicBezTo>
                  <a:cubicBezTo>
                    <a:pt x="47456" y="11664"/>
                    <a:pt x="47404" y="11933"/>
                    <a:pt x="47535" y="11933"/>
                  </a:cubicBezTo>
                  <a:cubicBezTo>
                    <a:pt x="47573" y="11933"/>
                    <a:pt x="47626" y="11911"/>
                    <a:pt x="47702" y="11854"/>
                  </a:cubicBezTo>
                  <a:cubicBezTo>
                    <a:pt x="47884" y="11727"/>
                    <a:pt x="48041" y="11468"/>
                    <a:pt x="47593" y="11374"/>
                  </a:cubicBezTo>
                  <a:cubicBezTo>
                    <a:pt x="47317" y="11312"/>
                    <a:pt x="47198" y="11185"/>
                    <a:pt x="47183" y="10989"/>
                  </a:cubicBezTo>
                  <a:lnTo>
                    <a:pt x="47434" y="10989"/>
                  </a:lnTo>
                  <a:cubicBezTo>
                    <a:pt x="47640" y="10989"/>
                    <a:pt x="47829" y="10956"/>
                    <a:pt x="47946" y="10807"/>
                  </a:cubicBezTo>
                  <a:cubicBezTo>
                    <a:pt x="48033" y="10800"/>
                    <a:pt x="48128" y="10800"/>
                    <a:pt x="48222" y="10792"/>
                  </a:cubicBezTo>
                  <a:cubicBezTo>
                    <a:pt x="48530" y="11232"/>
                    <a:pt x="49159" y="11342"/>
                    <a:pt x="49679" y="11570"/>
                  </a:cubicBezTo>
                  <a:cubicBezTo>
                    <a:pt x="49947" y="12083"/>
                    <a:pt x="49962" y="12736"/>
                    <a:pt x="50986" y="12838"/>
                  </a:cubicBezTo>
                  <a:cubicBezTo>
                    <a:pt x="50939" y="13201"/>
                    <a:pt x="51332" y="13343"/>
                    <a:pt x="51638" y="13539"/>
                  </a:cubicBezTo>
                  <a:cubicBezTo>
                    <a:pt x="51993" y="13768"/>
                    <a:pt x="52441" y="13940"/>
                    <a:pt x="52545" y="14325"/>
                  </a:cubicBezTo>
                  <a:cubicBezTo>
                    <a:pt x="52521" y="14735"/>
                    <a:pt x="52829" y="15011"/>
                    <a:pt x="53229" y="15263"/>
                  </a:cubicBezTo>
                  <a:cubicBezTo>
                    <a:pt x="53851" y="16200"/>
                    <a:pt x="54992" y="16782"/>
                    <a:pt x="56126" y="17311"/>
                  </a:cubicBezTo>
                  <a:cubicBezTo>
                    <a:pt x="56882" y="17672"/>
                    <a:pt x="57647" y="18034"/>
                    <a:pt x="58403" y="18397"/>
                  </a:cubicBezTo>
                  <a:cubicBezTo>
                    <a:pt x="58425" y="18482"/>
                    <a:pt x="58488" y="18546"/>
                    <a:pt x="58622" y="18554"/>
                  </a:cubicBezTo>
                  <a:cubicBezTo>
                    <a:pt x="58678" y="18582"/>
                    <a:pt x="58738" y="18603"/>
                    <a:pt x="58805" y="18603"/>
                  </a:cubicBezTo>
                  <a:cubicBezTo>
                    <a:pt x="58815" y="18603"/>
                    <a:pt x="58825" y="18602"/>
                    <a:pt x="58835" y="18601"/>
                  </a:cubicBezTo>
                  <a:lnTo>
                    <a:pt x="58835" y="18609"/>
                  </a:lnTo>
                  <a:cubicBezTo>
                    <a:pt x="59236" y="19049"/>
                    <a:pt x="59952" y="19049"/>
                    <a:pt x="60519" y="19113"/>
                  </a:cubicBezTo>
                  <a:cubicBezTo>
                    <a:pt x="60971" y="19160"/>
                    <a:pt x="61447" y="19234"/>
                    <a:pt x="61909" y="19234"/>
                  </a:cubicBezTo>
                  <a:cubicBezTo>
                    <a:pt x="62460" y="19234"/>
                    <a:pt x="62991" y="19128"/>
                    <a:pt x="63440" y="18743"/>
                  </a:cubicBezTo>
                  <a:cubicBezTo>
                    <a:pt x="63591" y="18781"/>
                    <a:pt x="63748" y="18853"/>
                    <a:pt x="63892" y="18853"/>
                  </a:cubicBezTo>
                  <a:cubicBezTo>
                    <a:pt x="63899" y="18853"/>
                    <a:pt x="63906" y="18853"/>
                    <a:pt x="63912" y="18853"/>
                  </a:cubicBezTo>
                  <a:cubicBezTo>
                    <a:pt x="64646" y="18805"/>
                    <a:pt x="64850" y="18136"/>
                    <a:pt x="65583" y="18082"/>
                  </a:cubicBezTo>
                  <a:cubicBezTo>
                    <a:pt x="65543" y="17948"/>
                    <a:pt x="65394" y="17885"/>
                    <a:pt x="65235" y="17838"/>
                  </a:cubicBezTo>
                  <a:lnTo>
                    <a:pt x="65006" y="17105"/>
                  </a:lnTo>
                  <a:lnTo>
                    <a:pt x="65006" y="17105"/>
                  </a:lnTo>
                  <a:cubicBezTo>
                    <a:pt x="65091" y="17115"/>
                    <a:pt x="65165" y="17120"/>
                    <a:pt x="65228" y="17120"/>
                  </a:cubicBezTo>
                  <a:cubicBezTo>
                    <a:pt x="65723" y="17120"/>
                    <a:pt x="65573" y="16812"/>
                    <a:pt x="65496" y="16545"/>
                  </a:cubicBezTo>
                  <a:cubicBezTo>
                    <a:pt x="65220" y="16224"/>
                    <a:pt x="64661" y="15964"/>
                    <a:pt x="65188" y="15499"/>
                  </a:cubicBezTo>
                  <a:cubicBezTo>
                    <a:pt x="65347" y="15365"/>
                    <a:pt x="65195" y="15161"/>
                    <a:pt x="65086" y="14987"/>
                  </a:cubicBezTo>
                  <a:cubicBezTo>
                    <a:pt x="64897" y="14681"/>
                    <a:pt x="65165" y="14484"/>
                    <a:pt x="65488" y="14318"/>
                  </a:cubicBezTo>
                  <a:cubicBezTo>
                    <a:pt x="65504" y="14317"/>
                    <a:pt x="65520" y="14316"/>
                    <a:pt x="65536" y="14316"/>
                  </a:cubicBezTo>
                  <a:cubicBezTo>
                    <a:pt x="65757" y="14316"/>
                    <a:pt x="65954" y="14430"/>
                    <a:pt x="66206" y="14430"/>
                  </a:cubicBezTo>
                  <a:cubicBezTo>
                    <a:pt x="66270" y="14430"/>
                    <a:pt x="66337" y="14423"/>
                    <a:pt x="66408" y="14405"/>
                  </a:cubicBezTo>
                  <a:cubicBezTo>
                    <a:pt x="66441" y="14129"/>
                    <a:pt x="66433" y="13823"/>
                    <a:pt x="66416" y="13547"/>
                  </a:cubicBezTo>
                  <a:cubicBezTo>
                    <a:pt x="66393" y="12948"/>
                    <a:pt x="66235" y="12334"/>
                    <a:pt x="65275" y="12098"/>
                  </a:cubicBezTo>
                  <a:cubicBezTo>
                    <a:pt x="65267" y="11973"/>
                    <a:pt x="65260" y="11854"/>
                    <a:pt x="65260" y="11737"/>
                  </a:cubicBezTo>
                  <a:lnTo>
                    <a:pt x="65260" y="11737"/>
                  </a:lnTo>
                  <a:cubicBezTo>
                    <a:pt x="65421" y="11802"/>
                    <a:pt x="65575" y="11863"/>
                    <a:pt x="65690" y="11863"/>
                  </a:cubicBezTo>
                  <a:cubicBezTo>
                    <a:pt x="65827" y="11863"/>
                    <a:pt x="65910" y="11777"/>
                    <a:pt x="65889" y="11508"/>
                  </a:cubicBezTo>
                  <a:cubicBezTo>
                    <a:pt x="65866" y="11160"/>
                    <a:pt x="65479" y="11028"/>
                    <a:pt x="65243" y="10800"/>
                  </a:cubicBezTo>
                  <a:cubicBezTo>
                    <a:pt x="65188" y="10255"/>
                    <a:pt x="65078" y="9706"/>
                    <a:pt x="65479" y="9193"/>
                  </a:cubicBezTo>
                  <a:cubicBezTo>
                    <a:pt x="65488" y="9350"/>
                    <a:pt x="65653" y="9460"/>
                    <a:pt x="65755" y="9594"/>
                  </a:cubicBezTo>
                  <a:cubicBezTo>
                    <a:pt x="66376" y="10390"/>
                    <a:pt x="67149" y="11138"/>
                    <a:pt x="67291" y="12090"/>
                  </a:cubicBezTo>
                  <a:cubicBezTo>
                    <a:pt x="67291" y="12264"/>
                    <a:pt x="67244" y="12445"/>
                    <a:pt x="67440" y="12595"/>
                  </a:cubicBezTo>
                  <a:cubicBezTo>
                    <a:pt x="67550" y="12672"/>
                    <a:pt x="67691" y="12719"/>
                    <a:pt x="67676" y="12878"/>
                  </a:cubicBezTo>
                  <a:cubicBezTo>
                    <a:pt x="67658" y="13109"/>
                    <a:pt x="67663" y="13170"/>
                    <a:pt x="67780" y="13170"/>
                  </a:cubicBezTo>
                  <a:cubicBezTo>
                    <a:pt x="67819" y="13170"/>
                    <a:pt x="67869" y="13163"/>
                    <a:pt x="67935" y="13154"/>
                  </a:cubicBezTo>
                  <a:cubicBezTo>
                    <a:pt x="68054" y="13129"/>
                    <a:pt x="68164" y="13075"/>
                    <a:pt x="68275" y="13042"/>
                  </a:cubicBezTo>
                  <a:lnTo>
                    <a:pt x="68290" y="13042"/>
                  </a:lnTo>
                  <a:cubicBezTo>
                    <a:pt x="68377" y="13161"/>
                    <a:pt x="68464" y="13279"/>
                    <a:pt x="68559" y="13398"/>
                  </a:cubicBezTo>
                  <a:cubicBezTo>
                    <a:pt x="68402" y="13630"/>
                    <a:pt x="68308" y="13878"/>
                    <a:pt x="68795" y="13878"/>
                  </a:cubicBezTo>
                  <a:cubicBezTo>
                    <a:pt x="68803" y="13878"/>
                    <a:pt x="68810" y="13878"/>
                    <a:pt x="68818" y="13878"/>
                  </a:cubicBezTo>
                  <a:cubicBezTo>
                    <a:pt x="68834" y="13877"/>
                    <a:pt x="68851" y="13877"/>
                    <a:pt x="68867" y="13877"/>
                  </a:cubicBezTo>
                  <a:cubicBezTo>
                    <a:pt x="69256" y="13877"/>
                    <a:pt x="69507" y="14046"/>
                    <a:pt x="69825" y="14136"/>
                  </a:cubicBezTo>
                  <a:cubicBezTo>
                    <a:pt x="70046" y="14405"/>
                    <a:pt x="70125" y="14743"/>
                    <a:pt x="70503" y="14956"/>
                  </a:cubicBezTo>
                  <a:cubicBezTo>
                    <a:pt x="70888" y="14815"/>
                    <a:pt x="70769" y="14546"/>
                    <a:pt x="70826" y="14318"/>
                  </a:cubicBezTo>
                  <a:lnTo>
                    <a:pt x="70826" y="14318"/>
                  </a:lnTo>
                  <a:lnTo>
                    <a:pt x="70841" y="14335"/>
                  </a:lnTo>
                  <a:cubicBezTo>
                    <a:pt x="70841" y="14325"/>
                    <a:pt x="70841" y="14325"/>
                    <a:pt x="70834" y="14318"/>
                  </a:cubicBezTo>
                  <a:lnTo>
                    <a:pt x="70834" y="14318"/>
                  </a:lnTo>
                  <a:cubicBezTo>
                    <a:pt x="70919" y="14326"/>
                    <a:pt x="71000" y="14331"/>
                    <a:pt x="71074" y="14331"/>
                  </a:cubicBezTo>
                  <a:cubicBezTo>
                    <a:pt x="71363" y="14331"/>
                    <a:pt x="71542" y="14248"/>
                    <a:pt x="71423" y="13910"/>
                  </a:cubicBezTo>
                  <a:cubicBezTo>
                    <a:pt x="71393" y="13823"/>
                    <a:pt x="71525" y="13696"/>
                    <a:pt x="71589" y="13587"/>
                  </a:cubicBezTo>
                  <a:lnTo>
                    <a:pt x="72109" y="13587"/>
                  </a:lnTo>
                  <a:cubicBezTo>
                    <a:pt x="72517" y="13485"/>
                    <a:pt x="72375" y="13256"/>
                    <a:pt x="72353" y="13050"/>
                  </a:cubicBezTo>
                  <a:cubicBezTo>
                    <a:pt x="72360" y="12886"/>
                    <a:pt x="72338" y="12744"/>
                    <a:pt x="72117" y="12657"/>
                  </a:cubicBezTo>
                  <a:cubicBezTo>
                    <a:pt x="72109" y="12530"/>
                    <a:pt x="72101" y="12398"/>
                    <a:pt x="72084" y="12271"/>
                  </a:cubicBezTo>
                  <a:lnTo>
                    <a:pt x="72101" y="12264"/>
                  </a:lnTo>
                  <a:cubicBezTo>
                    <a:pt x="72156" y="12247"/>
                    <a:pt x="72196" y="12217"/>
                    <a:pt x="72243" y="12185"/>
                  </a:cubicBezTo>
                  <a:lnTo>
                    <a:pt x="72385" y="12115"/>
                  </a:lnTo>
                  <a:cubicBezTo>
                    <a:pt x="72498" y="12152"/>
                    <a:pt x="72599" y="12177"/>
                    <a:pt x="72679" y="12177"/>
                  </a:cubicBezTo>
                  <a:cubicBezTo>
                    <a:pt x="72815" y="12177"/>
                    <a:pt x="72888" y="12105"/>
                    <a:pt x="72848" y="11901"/>
                  </a:cubicBezTo>
                  <a:cubicBezTo>
                    <a:pt x="72872" y="11846"/>
                    <a:pt x="72865" y="11792"/>
                    <a:pt x="72833" y="11744"/>
                  </a:cubicBezTo>
                  <a:cubicBezTo>
                    <a:pt x="72825" y="11642"/>
                    <a:pt x="72746" y="11578"/>
                    <a:pt x="72629" y="11538"/>
                  </a:cubicBezTo>
                  <a:cubicBezTo>
                    <a:pt x="72644" y="11501"/>
                    <a:pt x="72651" y="11453"/>
                    <a:pt x="72636" y="11397"/>
                  </a:cubicBezTo>
                  <a:cubicBezTo>
                    <a:pt x="72716" y="11389"/>
                    <a:pt x="72801" y="11374"/>
                    <a:pt x="72880" y="11366"/>
                  </a:cubicBezTo>
                  <a:cubicBezTo>
                    <a:pt x="73573" y="11334"/>
                    <a:pt x="73573" y="11334"/>
                    <a:pt x="73367" y="10909"/>
                  </a:cubicBezTo>
                  <a:cubicBezTo>
                    <a:pt x="73297" y="10767"/>
                    <a:pt x="73534" y="10735"/>
                    <a:pt x="73581" y="10626"/>
                  </a:cubicBezTo>
                  <a:cubicBezTo>
                    <a:pt x="73671" y="10423"/>
                    <a:pt x="73653" y="10119"/>
                    <a:pt x="73397" y="10119"/>
                  </a:cubicBezTo>
                  <a:cubicBezTo>
                    <a:pt x="73385" y="10119"/>
                    <a:pt x="73373" y="10120"/>
                    <a:pt x="73360" y="10121"/>
                  </a:cubicBezTo>
                  <a:cubicBezTo>
                    <a:pt x="73326" y="10125"/>
                    <a:pt x="73291" y="10126"/>
                    <a:pt x="73255" y="10126"/>
                  </a:cubicBezTo>
                  <a:cubicBezTo>
                    <a:pt x="73089" y="10126"/>
                    <a:pt x="72899" y="10098"/>
                    <a:pt x="72721" y="10098"/>
                  </a:cubicBezTo>
                  <a:cubicBezTo>
                    <a:pt x="72464" y="10098"/>
                    <a:pt x="72230" y="10156"/>
                    <a:pt x="72124" y="10437"/>
                  </a:cubicBezTo>
                  <a:lnTo>
                    <a:pt x="71856" y="10444"/>
                  </a:lnTo>
                  <a:cubicBezTo>
                    <a:pt x="71761" y="10310"/>
                    <a:pt x="71659" y="10168"/>
                    <a:pt x="71565" y="10036"/>
                  </a:cubicBezTo>
                  <a:cubicBezTo>
                    <a:pt x="71572" y="9917"/>
                    <a:pt x="71582" y="9808"/>
                    <a:pt x="71589" y="9689"/>
                  </a:cubicBezTo>
                  <a:cubicBezTo>
                    <a:pt x="71771" y="9743"/>
                    <a:pt x="71950" y="9808"/>
                    <a:pt x="72139" y="9862"/>
                  </a:cubicBezTo>
                  <a:cubicBezTo>
                    <a:pt x="72280" y="9868"/>
                    <a:pt x="72423" y="9881"/>
                    <a:pt x="72562" y="9881"/>
                  </a:cubicBezTo>
                  <a:cubicBezTo>
                    <a:pt x="72627" y="9881"/>
                    <a:pt x="72691" y="9878"/>
                    <a:pt x="72753" y="9870"/>
                  </a:cubicBezTo>
                  <a:cubicBezTo>
                    <a:pt x="73109" y="9823"/>
                    <a:pt x="73101" y="9673"/>
                    <a:pt x="72880" y="9500"/>
                  </a:cubicBezTo>
                  <a:cubicBezTo>
                    <a:pt x="72683" y="9288"/>
                    <a:pt x="72644" y="8957"/>
                    <a:pt x="72156" y="8940"/>
                  </a:cubicBezTo>
                  <a:cubicBezTo>
                    <a:pt x="72037" y="8666"/>
                    <a:pt x="71903" y="8406"/>
                    <a:pt x="71605" y="8209"/>
                  </a:cubicBezTo>
                  <a:cubicBezTo>
                    <a:pt x="71620" y="8052"/>
                    <a:pt x="71652" y="7894"/>
                    <a:pt x="71376" y="7831"/>
                  </a:cubicBezTo>
                  <a:cubicBezTo>
                    <a:pt x="71100" y="7257"/>
                    <a:pt x="70637" y="6799"/>
                    <a:pt x="69881" y="6524"/>
                  </a:cubicBezTo>
                  <a:cubicBezTo>
                    <a:pt x="69872" y="6201"/>
                    <a:pt x="69305" y="6091"/>
                    <a:pt x="69290" y="5870"/>
                  </a:cubicBezTo>
                  <a:cubicBezTo>
                    <a:pt x="69235" y="5407"/>
                    <a:pt x="68897" y="5328"/>
                    <a:pt x="68400" y="5178"/>
                  </a:cubicBezTo>
                  <a:cubicBezTo>
                    <a:pt x="68014" y="5067"/>
                    <a:pt x="68400" y="4470"/>
                    <a:pt x="67771" y="4343"/>
                  </a:cubicBezTo>
                  <a:cubicBezTo>
                    <a:pt x="67771" y="4264"/>
                    <a:pt x="67763" y="4179"/>
                    <a:pt x="67756" y="4099"/>
                  </a:cubicBezTo>
                  <a:cubicBezTo>
                    <a:pt x="67465" y="3868"/>
                    <a:pt x="67156" y="3703"/>
                    <a:pt x="66698" y="3703"/>
                  </a:cubicBezTo>
                  <a:cubicBezTo>
                    <a:pt x="66658" y="3703"/>
                    <a:pt x="66617" y="3704"/>
                    <a:pt x="66575" y="3706"/>
                  </a:cubicBezTo>
                  <a:cubicBezTo>
                    <a:pt x="66564" y="3707"/>
                    <a:pt x="66554" y="3707"/>
                    <a:pt x="66544" y="3707"/>
                  </a:cubicBezTo>
                  <a:cubicBezTo>
                    <a:pt x="66246" y="3707"/>
                    <a:pt x="66164" y="3389"/>
                    <a:pt x="66361" y="3329"/>
                  </a:cubicBezTo>
                  <a:cubicBezTo>
                    <a:pt x="67157" y="3083"/>
                    <a:pt x="66645" y="2871"/>
                    <a:pt x="66346" y="2730"/>
                  </a:cubicBezTo>
                  <a:cubicBezTo>
                    <a:pt x="66038" y="2580"/>
                    <a:pt x="65645" y="2525"/>
                    <a:pt x="65290" y="2431"/>
                  </a:cubicBezTo>
                  <a:cubicBezTo>
                    <a:pt x="65041" y="1976"/>
                    <a:pt x="64603" y="1849"/>
                    <a:pt x="64094" y="1849"/>
                  </a:cubicBezTo>
                  <a:cubicBezTo>
                    <a:pt x="63898" y="1849"/>
                    <a:pt x="63691" y="1868"/>
                    <a:pt x="63480" y="1894"/>
                  </a:cubicBezTo>
                  <a:lnTo>
                    <a:pt x="63472" y="1911"/>
                  </a:lnTo>
                  <a:cubicBezTo>
                    <a:pt x="63117" y="1753"/>
                    <a:pt x="62779" y="1581"/>
                    <a:pt x="62408" y="1454"/>
                  </a:cubicBezTo>
                  <a:cubicBezTo>
                    <a:pt x="62055" y="1328"/>
                    <a:pt x="61719" y="1266"/>
                    <a:pt x="61399" y="1266"/>
                  </a:cubicBezTo>
                  <a:cubicBezTo>
                    <a:pt x="60877" y="1266"/>
                    <a:pt x="60397" y="1431"/>
                    <a:pt x="59952" y="1753"/>
                  </a:cubicBezTo>
                  <a:cubicBezTo>
                    <a:pt x="59653" y="1785"/>
                    <a:pt x="59489" y="1919"/>
                    <a:pt x="59410" y="2123"/>
                  </a:cubicBezTo>
                  <a:cubicBezTo>
                    <a:pt x="59449" y="2446"/>
                    <a:pt x="59158" y="2697"/>
                    <a:pt x="59102" y="3005"/>
                  </a:cubicBezTo>
                  <a:lnTo>
                    <a:pt x="59119" y="3005"/>
                  </a:lnTo>
                  <a:cubicBezTo>
                    <a:pt x="58977" y="3028"/>
                    <a:pt x="58913" y="3100"/>
                    <a:pt x="58913" y="3202"/>
                  </a:cubicBezTo>
                  <a:cubicBezTo>
                    <a:pt x="58985" y="3140"/>
                    <a:pt x="59054" y="3068"/>
                    <a:pt x="59119" y="3005"/>
                  </a:cubicBezTo>
                  <a:lnTo>
                    <a:pt x="59119" y="3005"/>
                  </a:lnTo>
                  <a:cubicBezTo>
                    <a:pt x="59054" y="3075"/>
                    <a:pt x="58992" y="3140"/>
                    <a:pt x="58913" y="3202"/>
                  </a:cubicBezTo>
                  <a:cubicBezTo>
                    <a:pt x="58922" y="3264"/>
                    <a:pt x="58922" y="3336"/>
                    <a:pt x="58922" y="3398"/>
                  </a:cubicBezTo>
                  <a:cubicBezTo>
                    <a:pt x="58835" y="3580"/>
                    <a:pt x="58748" y="3769"/>
                    <a:pt x="58669" y="3950"/>
                  </a:cubicBezTo>
                  <a:cubicBezTo>
                    <a:pt x="57756" y="5808"/>
                    <a:pt x="57481" y="7744"/>
                    <a:pt x="57379" y="9696"/>
                  </a:cubicBezTo>
                  <a:cubicBezTo>
                    <a:pt x="56787" y="9997"/>
                    <a:pt x="57441" y="10571"/>
                    <a:pt x="56882" y="10934"/>
                  </a:cubicBezTo>
                  <a:cubicBezTo>
                    <a:pt x="56456" y="10586"/>
                    <a:pt x="56300" y="10153"/>
                    <a:pt x="55827" y="9894"/>
                  </a:cubicBezTo>
                  <a:cubicBezTo>
                    <a:pt x="55646" y="9706"/>
                    <a:pt x="55464" y="9517"/>
                    <a:pt x="55285" y="9328"/>
                  </a:cubicBezTo>
                  <a:cubicBezTo>
                    <a:pt x="54709" y="8642"/>
                    <a:pt x="54127" y="7958"/>
                    <a:pt x="53552" y="7272"/>
                  </a:cubicBezTo>
                  <a:cubicBezTo>
                    <a:pt x="53575" y="6886"/>
                    <a:pt x="53120" y="6737"/>
                    <a:pt x="52819" y="6516"/>
                  </a:cubicBezTo>
                  <a:cubicBezTo>
                    <a:pt x="52655" y="5840"/>
                    <a:pt x="52016" y="5415"/>
                    <a:pt x="51300" y="5037"/>
                  </a:cubicBezTo>
                  <a:cubicBezTo>
                    <a:pt x="50765" y="4438"/>
                    <a:pt x="50285" y="3816"/>
                    <a:pt x="49513" y="3351"/>
                  </a:cubicBezTo>
                  <a:cubicBezTo>
                    <a:pt x="49443" y="3140"/>
                    <a:pt x="49301" y="2894"/>
                    <a:pt x="49025" y="2864"/>
                  </a:cubicBezTo>
                  <a:cubicBezTo>
                    <a:pt x="48364" y="2777"/>
                    <a:pt x="48095" y="2384"/>
                    <a:pt x="47687" y="2100"/>
                  </a:cubicBezTo>
                  <a:cubicBezTo>
                    <a:pt x="47546" y="1847"/>
                    <a:pt x="47222" y="1902"/>
                    <a:pt x="46954" y="1872"/>
                  </a:cubicBezTo>
                  <a:cubicBezTo>
                    <a:pt x="46867" y="1817"/>
                    <a:pt x="46782" y="1760"/>
                    <a:pt x="46695" y="1705"/>
                  </a:cubicBezTo>
                  <a:cubicBezTo>
                    <a:pt x="46608" y="1651"/>
                    <a:pt x="46514" y="1596"/>
                    <a:pt x="46427" y="1533"/>
                  </a:cubicBezTo>
                  <a:cubicBezTo>
                    <a:pt x="45907" y="1171"/>
                    <a:pt x="45395" y="800"/>
                    <a:pt x="44883" y="430"/>
                  </a:cubicBezTo>
                  <a:cubicBezTo>
                    <a:pt x="44853" y="336"/>
                    <a:pt x="44774" y="273"/>
                    <a:pt x="44640" y="258"/>
                  </a:cubicBezTo>
                  <a:cubicBezTo>
                    <a:pt x="44553" y="266"/>
                    <a:pt x="44468" y="266"/>
                    <a:pt x="44381" y="273"/>
                  </a:cubicBezTo>
                  <a:cubicBezTo>
                    <a:pt x="44254" y="281"/>
                    <a:pt x="44167" y="336"/>
                    <a:pt x="44127" y="430"/>
                  </a:cubicBezTo>
                  <a:cubicBezTo>
                    <a:pt x="43857" y="377"/>
                    <a:pt x="43875" y="0"/>
                    <a:pt x="43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6303575" y="4632225"/>
              <a:ext cx="18725" cy="12825"/>
            </a:xfrm>
            <a:custGeom>
              <a:avLst/>
              <a:gdLst/>
              <a:ahLst/>
              <a:cxnLst/>
              <a:rect l="l" t="t" r="r" b="b"/>
              <a:pathLst>
                <a:path w="749" h="513" extrusionOk="0">
                  <a:moveTo>
                    <a:pt x="497" y="0"/>
                  </a:moveTo>
                  <a:cubicBezTo>
                    <a:pt x="331" y="63"/>
                    <a:pt x="167" y="125"/>
                    <a:pt x="1" y="189"/>
                  </a:cubicBezTo>
                  <a:cubicBezTo>
                    <a:pt x="134" y="405"/>
                    <a:pt x="211" y="513"/>
                    <a:pt x="309" y="513"/>
                  </a:cubicBezTo>
                  <a:cubicBezTo>
                    <a:pt x="408" y="513"/>
                    <a:pt x="528" y="403"/>
                    <a:pt x="749" y="182"/>
                  </a:cubicBezTo>
                  <a:cubicBezTo>
                    <a:pt x="717" y="78"/>
                    <a:pt x="639" y="23"/>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5228550" y="4280300"/>
              <a:ext cx="200" cy="200"/>
            </a:xfrm>
            <a:custGeom>
              <a:avLst/>
              <a:gdLst/>
              <a:ahLst/>
              <a:cxnLst/>
              <a:rect l="l" t="t" r="r" b="b"/>
              <a:pathLst>
                <a:path w="8" h="8" extrusionOk="0">
                  <a:moveTo>
                    <a:pt x="8" y="0"/>
                  </a:moveTo>
                  <a:lnTo>
                    <a:pt x="0" y="8"/>
                  </a:lnTo>
                  <a:cubicBezTo>
                    <a:pt x="0" y="8"/>
                    <a:pt x="8" y="8"/>
                    <a:pt x="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6914125" y="4170475"/>
              <a:ext cx="17925" cy="18125"/>
            </a:xfrm>
            <a:custGeom>
              <a:avLst/>
              <a:gdLst/>
              <a:ahLst/>
              <a:cxnLst/>
              <a:rect l="l" t="t" r="r" b="b"/>
              <a:pathLst>
                <a:path w="717" h="725" extrusionOk="0">
                  <a:moveTo>
                    <a:pt x="112" y="0"/>
                  </a:moveTo>
                  <a:cubicBezTo>
                    <a:pt x="80" y="40"/>
                    <a:pt x="47" y="87"/>
                    <a:pt x="17" y="135"/>
                  </a:cubicBezTo>
                  <a:cubicBezTo>
                    <a:pt x="0" y="630"/>
                    <a:pt x="0" y="630"/>
                    <a:pt x="716" y="724"/>
                  </a:cubicBezTo>
                  <a:cubicBezTo>
                    <a:pt x="639" y="473"/>
                    <a:pt x="197" y="386"/>
                    <a:pt x="214" y="125"/>
                  </a:cubicBezTo>
                  <a:cubicBezTo>
                    <a:pt x="182" y="78"/>
                    <a:pt x="142" y="40"/>
                    <a:pt x="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6845650" y="4117025"/>
              <a:ext cx="15975" cy="13525"/>
            </a:xfrm>
            <a:custGeom>
              <a:avLst/>
              <a:gdLst/>
              <a:ahLst/>
              <a:cxnLst/>
              <a:rect l="l" t="t" r="r" b="b"/>
              <a:pathLst>
                <a:path w="639" h="541" extrusionOk="0">
                  <a:moveTo>
                    <a:pt x="395" y="0"/>
                  </a:moveTo>
                  <a:cubicBezTo>
                    <a:pt x="380" y="0"/>
                    <a:pt x="364" y="2"/>
                    <a:pt x="347" y="5"/>
                  </a:cubicBezTo>
                  <a:cubicBezTo>
                    <a:pt x="134" y="35"/>
                    <a:pt x="64" y="217"/>
                    <a:pt x="24" y="366"/>
                  </a:cubicBezTo>
                  <a:cubicBezTo>
                    <a:pt x="1" y="464"/>
                    <a:pt x="86" y="540"/>
                    <a:pt x="217" y="540"/>
                  </a:cubicBezTo>
                  <a:cubicBezTo>
                    <a:pt x="223" y="540"/>
                    <a:pt x="229" y="540"/>
                    <a:pt x="236" y="540"/>
                  </a:cubicBezTo>
                  <a:cubicBezTo>
                    <a:pt x="472" y="525"/>
                    <a:pt x="606" y="413"/>
                    <a:pt x="638" y="249"/>
                  </a:cubicBezTo>
                  <a:cubicBezTo>
                    <a:pt x="616" y="122"/>
                    <a:pt x="531"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7045200" y="4403975"/>
              <a:ext cx="19350" cy="10350"/>
            </a:xfrm>
            <a:custGeom>
              <a:avLst/>
              <a:gdLst/>
              <a:ahLst/>
              <a:cxnLst/>
              <a:rect l="l" t="t" r="r" b="b"/>
              <a:pathLst>
                <a:path w="774" h="414" extrusionOk="0">
                  <a:moveTo>
                    <a:pt x="635" y="0"/>
                  </a:moveTo>
                  <a:cubicBezTo>
                    <a:pt x="589" y="0"/>
                    <a:pt x="539" y="9"/>
                    <a:pt x="498" y="21"/>
                  </a:cubicBezTo>
                  <a:cubicBezTo>
                    <a:pt x="309" y="76"/>
                    <a:pt x="80" y="115"/>
                    <a:pt x="33" y="280"/>
                  </a:cubicBezTo>
                  <a:cubicBezTo>
                    <a:pt x="1" y="391"/>
                    <a:pt x="135" y="414"/>
                    <a:pt x="276" y="414"/>
                  </a:cubicBezTo>
                  <a:cubicBezTo>
                    <a:pt x="513" y="374"/>
                    <a:pt x="756" y="304"/>
                    <a:pt x="773" y="91"/>
                  </a:cubicBezTo>
                  <a:cubicBezTo>
                    <a:pt x="773" y="23"/>
                    <a:pt x="710"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6986575" y="4249500"/>
              <a:ext cx="14200" cy="9325"/>
            </a:xfrm>
            <a:custGeom>
              <a:avLst/>
              <a:gdLst/>
              <a:ahLst/>
              <a:cxnLst/>
              <a:rect l="l" t="t" r="r" b="b"/>
              <a:pathLst>
                <a:path w="568" h="373" extrusionOk="0">
                  <a:moveTo>
                    <a:pt x="189" y="1"/>
                  </a:moveTo>
                  <a:cubicBezTo>
                    <a:pt x="103" y="1"/>
                    <a:pt x="30" y="43"/>
                    <a:pt x="1" y="121"/>
                  </a:cubicBezTo>
                  <a:cubicBezTo>
                    <a:pt x="8" y="271"/>
                    <a:pt x="173" y="310"/>
                    <a:pt x="322" y="358"/>
                  </a:cubicBezTo>
                  <a:cubicBezTo>
                    <a:pt x="357" y="367"/>
                    <a:pt x="393" y="372"/>
                    <a:pt x="426" y="372"/>
                  </a:cubicBezTo>
                  <a:cubicBezTo>
                    <a:pt x="505" y="372"/>
                    <a:pt x="568" y="342"/>
                    <a:pt x="568" y="263"/>
                  </a:cubicBezTo>
                  <a:cubicBezTo>
                    <a:pt x="568" y="129"/>
                    <a:pt x="433" y="52"/>
                    <a:pt x="267" y="12"/>
                  </a:cubicBezTo>
                  <a:cubicBezTo>
                    <a:pt x="241" y="5"/>
                    <a:pt x="214" y="1"/>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5736350" y="4325475"/>
              <a:ext cx="15200" cy="16850"/>
            </a:xfrm>
            <a:custGeom>
              <a:avLst/>
              <a:gdLst/>
              <a:ahLst/>
              <a:cxnLst/>
              <a:rect l="l" t="t" r="r" b="b"/>
              <a:pathLst>
                <a:path w="608" h="674" extrusionOk="0">
                  <a:moveTo>
                    <a:pt x="373" y="0"/>
                  </a:moveTo>
                  <a:cubicBezTo>
                    <a:pt x="315" y="0"/>
                    <a:pt x="231" y="34"/>
                    <a:pt x="197" y="66"/>
                  </a:cubicBezTo>
                  <a:cubicBezTo>
                    <a:pt x="95" y="193"/>
                    <a:pt x="244" y="295"/>
                    <a:pt x="299" y="406"/>
                  </a:cubicBezTo>
                  <a:cubicBezTo>
                    <a:pt x="127" y="461"/>
                    <a:pt x="0" y="531"/>
                    <a:pt x="118" y="672"/>
                  </a:cubicBezTo>
                  <a:cubicBezTo>
                    <a:pt x="118" y="673"/>
                    <a:pt x="120" y="673"/>
                    <a:pt x="123" y="673"/>
                  </a:cubicBezTo>
                  <a:cubicBezTo>
                    <a:pt x="149" y="673"/>
                    <a:pt x="258" y="641"/>
                    <a:pt x="324" y="625"/>
                  </a:cubicBezTo>
                  <a:cubicBezTo>
                    <a:pt x="473" y="548"/>
                    <a:pt x="535" y="436"/>
                    <a:pt x="543" y="312"/>
                  </a:cubicBezTo>
                  <a:cubicBezTo>
                    <a:pt x="543" y="193"/>
                    <a:pt x="607" y="51"/>
                    <a:pt x="401" y="4"/>
                  </a:cubicBezTo>
                  <a:cubicBezTo>
                    <a:pt x="393" y="1"/>
                    <a:pt x="383"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5725100" y="4351925"/>
              <a:ext cx="17975" cy="11625"/>
            </a:xfrm>
            <a:custGeom>
              <a:avLst/>
              <a:gdLst/>
              <a:ahLst/>
              <a:cxnLst/>
              <a:rect l="l" t="t" r="r" b="b"/>
              <a:pathLst>
                <a:path w="719" h="465" extrusionOk="0">
                  <a:moveTo>
                    <a:pt x="363" y="1"/>
                  </a:moveTo>
                  <a:cubicBezTo>
                    <a:pt x="274" y="1"/>
                    <a:pt x="197" y="51"/>
                    <a:pt x="143" y="111"/>
                  </a:cubicBezTo>
                  <a:cubicBezTo>
                    <a:pt x="10" y="253"/>
                    <a:pt x="1" y="378"/>
                    <a:pt x="254" y="465"/>
                  </a:cubicBezTo>
                  <a:cubicBezTo>
                    <a:pt x="403" y="457"/>
                    <a:pt x="483" y="387"/>
                    <a:pt x="520" y="283"/>
                  </a:cubicBezTo>
                  <a:cubicBezTo>
                    <a:pt x="719" y="166"/>
                    <a:pt x="607" y="79"/>
                    <a:pt x="450" y="17"/>
                  </a:cubicBezTo>
                  <a:cubicBezTo>
                    <a:pt x="420" y="6"/>
                    <a:pt x="391"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7041275" y="4451725"/>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7039300" y="4450000"/>
              <a:ext cx="16700" cy="18100"/>
            </a:xfrm>
            <a:custGeom>
              <a:avLst/>
              <a:gdLst/>
              <a:ahLst/>
              <a:cxnLst/>
              <a:rect l="l" t="t" r="r" b="b"/>
              <a:pathLst>
                <a:path w="668" h="724" extrusionOk="0">
                  <a:moveTo>
                    <a:pt x="399" y="1"/>
                  </a:moveTo>
                  <a:cubicBezTo>
                    <a:pt x="324" y="1"/>
                    <a:pt x="221" y="21"/>
                    <a:pt x="80" y="69"/>
                  </a:cubicBezTo>
                  <a:lnTo>
                    <a:pt x="80" y="164"/>
                  </a:lnTo>
                  <a:lnTo>
                    <a:pt x="87" y="251"/>
                  </a:lnTo>
                  <a:cubicBezTo>
                    <a:pt x="112" y="415"/>
                    <a:pt x="0" y="636"/>
                    <a:pt x="269" y="706"/>
                  </a:cubicBezTo>
                  <a:cubicBezTo>
                    <a:pt x="311" y="718"/>
                    <a:pt x="348" y="723"/>
                    <a:pt x="378" y="723"/>
                  </a:cubicBezTo>
                  <a:cubicBezTo>
                    <a:pt x="551" y="723"/>
                    <a:pt x="552" y="554"/>
                    <a:pt x="592" y="440"/>
                  </a:cubicBezTo>
                  <a:cubicBezTo>
                    <a:pt x="579" y="261"/>
                    <a:pt x="668"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7006425" y="4385975"/>
              <a:ext cx="8900" cy="8300"/>
            </a:xfrm>
            <a:custGeom>
              <a:avLst/>
              <a:gdLst/>
              <a:ahLst/>
              <a:cxnLst/>
              <a:rect l="l" t="t" r="r" b="b"/>
              <a:pathLst>
                <a:path w="356" h="332" extrusionOk="0">
                  <a:moveTo>
                    <a:pt x="276" y="0"/>
                  </a:moveTo>
                  <a:cubicBezTo>
                    <a:pt x="206" y="64"/>
                    <a:pt x="127" y="127"/>
                    <a:pt x="65" y="197"/>
                  </a:cubicBezTo>
                  <a:cubicBezTo>
                    <a:pt x="0" y="261"/>
                    <a:pt x="32" y="331"/>
                    <a:pt x="134" y="331"/>
                  </a:cubicBezTo>
                  <a:cubicBezTo>
                    <a:pt x="141" y="331"/>
                    <a:pt x="147" y="331"/>
                    <a:pt x="153" y="331"/>
                  </a:cubicBezTo>
                  <a:cubicBezTo>
                    <a:pt x="288" y="331"/>
                    <a:pt x="341" y="250"/>
                    <a:pt x="356" y="159"/>
                  </a:cubicBezTo>
                  <a:lnTo>
                    <a:pt x="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6903300" y="4157125"/>
              <a:ext cx="8475" cy="6275"/>
            </a:xfrm>
            <a:custGeom>
              <a:avLst/>
              <a:gdLst/>
              <a:ahLst/>
              <a:cxnLst/>
              <a:rect l="l" t="t" r="r" b="b"/>
              <a:pathLst>
                <a:path w="339" h="251" extrusionOk="0">
                  <a:moveTo>
                    <a:pt x="158" y="1"/>
                  </a:moveTo>
                  <a:cubicBezTo>
                    <a:pt x="70" y="1"/>
                    <a:pt x="1" y="48"/>
                    <a:pt x="1" y="132"/>
                  </a:cubicBezTo>
                  <a:cubicBezTo>
                    <a:pt x="1" y="172"/>
                    <a:pt x="87" y="211"/>
                    <a:pt x="135" y="251"/>
                  </a:cubicBezTo>
                  <a:cubicBezTo>
                    <a:pt x="197" y="219"/>
                    <a:pt x="309" y="204"/>
                    <a:pt x="324" y="164"/>
                  </a:cubicBezTo>
                  <a:cubicBezTo>
                    <a:pt x="339" y="124"/>
                    <a:pt x="299" y="30"/>
                    <a:pt x="244" y="15"/>
                  </a:cubicBezTo>
                  <a:cubicBezTo>
                    <a:pt x="215" y="5"/>
                    <a:pt x="186" y="1"/>
                    <a:pt x="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6867500" y="4134425"/>
              <a:ext cx="12025" cy="7300"/>
            </a:xfrm>
            <a:custGeom>
              <a:avLst/>
              <a:gdLst/>
              <a:ahLst/>
              <a:cxnLst/>
              <a:rect l="l" t="t" r="r" b="b"/>
              <a:pathLst>
                <a:path w="481" h="292" extrusionOk="0">
                  <a:moveTo>
                    <a:pt x="220" y="0"/>
                  </a:moveTo>
                  <a:cubicBezTo>
                    <a:pt x="143" y="0"/>
                    <a:pt x="60" y="89"/>
                    <a:pt x="0" y="127"/>
                  </a:cubicBezTo>
                  <a:cubicBezTo>
                    <a:pt x="0" y="269"/>
                    <a:pt x="117" y="292"/>
                    <a:pt x="229" y="292"/>
                  </a:cubicBezTo>
                  <a:cubicBezTo>
                    <a:pt x="346" y="292"/>
                    <a:pt x="480" y="261"/>
                    <a:pt x="448" y="159"/>
                  </a:cubicBezTo>
                  <a:cubicBezTo>
                    <a:pt x="433" y="95"/>
                    <a:pt x="314" y="8"/>
                    <a:pt x="229" y="1"/>
                  </a:cubicBezTo>
                  <a:cubicBezTo>
                    <a:pt x="226" y="0"/>
                    <a:pt x="223" y="0"/>
                    <a:pt x="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6369525" y="4583525"/>
              <a:ext cx="7725" cy="5275"/>
            </a:xfrm>
            <a:custGeom>
              <a:avLst/>
              <a:gdLst/>
              <a:ahLst/>
              <a:cxnLst/>
              <a:rect l="l" t="t" r="r" b="b"/>
              <a:pathLst>
                <a:path w="309" h="211" extrusionOk="0">
                  <a:moveTo>
                    <a:pt x="121" y="0"/>
                  </a:moveTo>
                  <a:cubicBezTo>
                    <a:pt x="112" y="0"/>
                    <a:pt x="103" y="1"/>
                    <a:pt x="95" y="4"/>
                  </a:cubicBezTo>
                  <a:cubicBezTo>
                    <a:pt x="48" y="19"/>
                    <a:pt x="32" y="98"/>
                    <a:pt x="0" y="146"/>
                  </a:cubicBezTo>
                  <a:cubicBezTo>
                    <a:pt x="64" y="166"/>
                    <a:pt x="137" y="211"/>
                    <a:pt x="186" y="211"/>
                  </a:cubicBezTo>
                  <a:cubicBezTo>
                    <a:pt x="193" y="211"/>
                    <a:pt x="199" y="210"/>
                    <a:pt x="204" y="208"/>
                  </a:cubicBezTo>
                  <a:cubicBezTo>
                    <a:pt x="261" y="193"/>
                    <a:pt x="276" y="113"/>
                    <a:pt x="308" y="59"/>
                  </a:cubicBezTo>
                  <a:cubicBezTo>
                    <a:pt x="247" y="38"/>
                    <a:pt x="175" y="0"/>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5261800" y="4282350"/>
              <a:ext cx="9475" cy="5825"/>
            </a:xfrm>
            <a:custGeom>
              <a:avLst/>
              <a:gdLst/>
              <a:ahLst/>
              <a:cxnLst/>
              <a:rect l="l" t="t" r="r" b="b"/>
              <a:pathLst>
                <a:path w="379" h="233" extrusionOk="0">
                  <a:moveTo>
                    <a:pt x="214" y="1"/>
                  </a:moveTo>
                  <a:cubicBezTo>
                    <a:pt x="153" y="1"/>
                    <a:pt x="68" y="27"/>
                    <a:pt x="48" y="53"/>
                  </a:cubicBezTo>
                  <a:cubicBezTo>
                    <a:pt x="1" y="147"/>
                    <a:pt x="72" y="225"/>
                    <a:pt x="214" y="232"/>
                  </a:cubicBezTo>
                  <a:cubicBezTo>
                    <a:pt x="269" y="232"/>
                    <a:pt x="324" y="170"/>
                    <a:pt x="379" y="138"/>
                  </a:cubicBezTo>
                  <a:cubicBezTo>
                    <a:pt x="339" y="90"/>
                    <a:pt x="309" y="13"/>
                    <a:pt x="252" y="5"/>
                  </a:cubicBezTo>
                  <a:cubicBezTo>
                    <a:pt x="241" y="2"/>
                    <a:pt x="228"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5713100" y="4402475"/>
              <a:ext cx="9100" cy="5775"/>
            </a:xfrm>
            <a:custGeom>
              <a:avLst/>
              <a:gdLst/>
              <a:ahLst/>
              <a:cxnLst/>
              <a:rect l="l" t="t" r="r" b="b"/>
              <a:pathLst>
                <a:path w="364" h="231" extrusionOk="0">
                  <a:moveTo>
                    <a:pt x="235" y="0"/>
                  </a:moveTo>
                  <a:cubicBezTo>
                    <a:pt x="175" y="0"/>
                    <a:pt x="78" y="29"/>
                    <a:pt x="56" y="56"/>
                  </a:cubicBezTo>
                  <a:cubicBezTo>
                    <a:pt x="1" y="143"/>
                    <a:pt x="65" y="230"/>
                    <a:pt x="207" y="230"/>
                  </a:cubicBezTo>
                  <a:cubicBezTo>
                    <a:pt x="262" y="230"/>
                    <a:pt x="309" y="168"/>
                    <a:pt x="364" y="136"/>
                  </a:cubicBezTo>
                  <a:cubicBezTo>
                    <a:pt x="332" y="88"/>
                    <a:pt x="301" y="19"/>
                    <a:pt x="254" y="2"/>
                  </a:cubicBezTo>
                  <a:cubicBezTo>
                    <a:pt x="248" y="1"/>
                    <a:pt x="242" y="0"/>
                    <a:pt x="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6332100" y="4606050"/>
              <a:ext cx="7925" cy="5350"/>
            </a:xfrm>
            <a:custGeom>
              <a:avLst/>
              <a:gdLst/>
              <a:ahLst/>
              <a:cxnLst/>
              <a:rect l="l" t="t" r="r" b="b"/>
              <a:pathLst>
                <a:path w="317" h="214" extrusionOk="0">
                  <a:moveTo>
                    <a:pt x="176" y="0"/>
                  </a:moveTo>
                  <a:cubicBezTo>
                    <a:pt x="125" y="0"/>
                    <a:pt x="56" y="26"/>
                    <a:pt x="1" y="38"/>
                  </a:cubicBezTo>
                  <a:cubicBezTo>
                    <a:pt x="40" y="85"/>
                    <a:pt x="65" y="142"/>
                    <a:pt x="120" y="180"/>
                  </a:cubicBezTo>
                  <a:cubicBezTo>
                    <a:pt x="152" y="203"/>
                    <a:pt x="183" y="214"/>
                    <a:pt x="211" y="214"/>
                  </a:cubicBezTo>
                  <a:cubicBezTo>
                    <a:pt x="252" y="214"/>
                    <a:pt x="288" y="191"/>
                    <a:pt x="316" y="150"/>
                  </a:cubicBezTo>
                  <a:cubicBezTo>
                    <a:pt x="284" y="95"/>
                    <a:pt x="269" y="23"/>
                    <a:pt x="214" y="8"/>
                  </a:cubicBezTo>
                  <a:cubicBezTo>
                    <a:pt x="204" y="2"/>
                    <a:pt x="190" y="0"/>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7036925" y="4361725"/>
              <a:ext cx="8125" cy="5275"/>
            </a:xfrm>
            <a:custGeom>
              <a:avLst/>
              <a:gdLst/>
              <a:ahLst/>
              <a:cxnLst/>
              <a:rect l="l" t="t" r="r" b="b"/>
              <a:pathLst>
                <a:path w="325" h="211" extrusionOk="0">
                  <a:moveTo>
                    <a:pt x="108" y="1"/>
                  </a:moveTo>
                  <a:cubicBezTo>
                    <a:pt x="66" y="1"/>
                    <a:pt x="29" y="23"/>
                    <a:pt x="1" y="65"/>
                  </a:cubicBezTo>
                  <a:cubicBezTo>
                    <a:pt x="33" y="112"/>
                    <a:pt x="56" y="184"/>
                    <a:pt x="112" y="207"/>
                  </a:cubicBezTo>
                  <a:cubicBezTo>
                    <a:pt x="120" y="209"/>
                    <a:pt x="129" y="210"/>
                    <a:pt x="139" y="210"/>
                  </a:cubicBezTo>
                  <a:cubicBezTo>
                    <a:pt x="189" y="210"/>
                    <a:pt x="265" y="181"/>
                    <a:pt x="324" y="167"/>
                  </a:cubicBezTo>
                  <a:cubicBezTo>
                    <a:pt x="277" y="120"/>
                    <a:pt x="254" y="65"/>
                    <a:pt x="197" y="33"/>
                  </a:cubicBezTo>
                  <a:cubicBezTo>
                    <a:pt x="166" y="11"/>
                    <a:pt x="136"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5706825" y="4426650"/>
              <a:ext cx="3950" cy="3475"/>
            </a:xfrm>
            <a:custGeom>
              <a:avLst/>
              <a:gdLst/>
              <a:ahLst/>
              <a:cxnLst/>
              <a:rect l="l" t="t" r="r" b="b"/>
              <a:pathLst>
                <a:path w="158" h="139" extrusionOk="0">
                  <a:moveTo>
                    <a:pt x="87" y="0"/>
                  </a:moveTo>
                  <a:cubicBezTo>
                    <a:pt x="64" y="0"/>
                    <a:pt x="39" y="20"/>
                    <a:pt x="16" y="59"/>
                  </a:cubicBezTo>
                  <a:cubicBezTo>
                    <a:pt x="1" y="74"/>
                    <a:pt x="16" y="106"/>
                    <a:pt x="33" y="129"/>
                  </a:cubicBezTo>
                  <a:cubicBezTo>
                    <a:pt x="40" y="133"/>
                    <a:pt x="54" y="133"/>
                    <a:pt x="70" y="133"/>
                  </a:cubicBezTo>
                  <a:cubicBezTo>
                    <a:pt x="85" y="133"/>
                    <a:pt x="103" y="133"/>
                    <a:pt x="118" y="138"/>
                  </a:cubicBezTo>
                  <a:cubicBezTo>
                    <a:pt x="127" y="113"/>
                    <a:pt x="157" y="81"/>
                    <a:pt x="150" y="66"/>
                  </a:cubicBezTo>
                  <a:cubicBezTo>
                    <a:pt x="133" y="22"/>
                    <a:pt x="111"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5692850" y="4451725"/>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5692850" y="4442475"/>
              <a:ext cx="200" cy="200"/>
            </a:xfrm>
            <a:custGeom>
              <a:avLst/>
              <a:gdLst/>
              <a:ahLst/>
              <a:cxnLst/>
              <a:rect l="l" t="t" r="r" b="b"/>
              <a:pathLst>
                <a:path w="8" h="8" extrusionOk="0">
                  <a:moveTo>
                    <a:pt x="0" y="0"/>
                  </a:moveTo>
                  <a:lnTo>
                    <a:pt x="8" y="8"/>
                  </a:lnTo>
                  <a:lnTo>
                    <a:pt x="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5692850" y="4442650"/>
              <a:ext cx="6725" cy="9100"/>
            </a:xfrm>
            <a:custGeom>
              <a:avLst/>
              <a:gdLst/>
              <a:ahLst/>
              <a:cxnLst/>
              <a:rect l="l" t="t" r="r" b="b"/>
              <a:pathLst>
                <a:path w="269" h="364" extrusionOk="0">
                  <a:moveTo>
                    <a:pt x="8" y="1"/>
                  </a:moveTo>
                  <a:cubicBezTo>
                    <a:pt x="8" y="120"/>
                    <a:pt x="8" y="237"/>
                    <a:pt x="0" y="363"/>
                  </a:cubicBezTo>
                  <a:cubicBezTo>
                    <a:pt x="269" y="237"/>
                    <a:pt x="269" y="120"/>
                    <a:pt x="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5683775" y="4451725"/>
              <a:ext cx="9100" cy="11225"/>
            </a:xfrm>
            <a:custGeom>
              <a:avLst/>
              <a:gdLst/>
              <a:ahLst/>
              <a:cxnLst/>
              <a:rect l="l" t="t" r="r" b="b"/>
              <a:pathLst>
                <a:path w="364" h="449" extrusionOk="0">
                  <a:moveTo>
                    <a:pt x="363" y="0"/>
                  </a:moveTo>
                  <a:lnTo>
                    <a:pt x="363" y="0"/>
                  </a:lnTo>
                  <a:cubicBezTo>
                    <a:pt x="159" y="80"/>
                    <a:pt x="120" y="221"/>
                    <a:pt x="112" y="371"/>
                  </a:cubicBezTo>
                  <a:cubicBezTo>
                    <a:pt x="324" y="291"/>
                    <a:pt x="363" y="157"/>
                    <a:pt x="363" y="0"/>
                  </a:cubicBezTo>
                  <a:close/>
                  <a:moveTo>
                    <a:pt x="112" y="371"/>
                  </a:moveTo>
                  <a:lnTo>
                    <a:pt x="112" y="371"/>
                  </a:lnTo>
                  <a:cubicBezTo>
                    <a:pt x="80" y="378"/>
                    <a:pt x="48" y="386"/>
                    <a:pt x="25" y="401"/>
                  </a:cubicBezTo>
                  <a:cubicBezTo>
                    <a:pt x="10" y="410"/>
                    <a:pt x="10" y="433"/>
                    <a:pt x="0" y="448"/>
                  </a:cubicBezTo>
                  <a:cubicBezTo>
                    <a:pt x="40" y="426"/>
                    <a:pt x="80" y="401"/>
                    <a:pt x="112" y="3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5573575" y="4097575"/>
              <a:ext cx="3750" cy="3625"/>
            </a:xfrm>
            <a:custGeom>
              <a:avLst/>
              <a:gdLst/>
              <a:ahLst/>
              <a:cxnLst/>
              <a:rect l="l" t="t" r="r" b="b"/>
              <a:pathLst>
                <a:path w="150" h="145" extrusionOk="0">
                  <a:moveTo>
                    <a:pt x="60" y="1"/>
                  </a:moveTo>
                  <a:cubicBezTo>
                    <a:pt x="28" y="1"/>
                    <a:pt x="5" y="25"/>
                    <a:pt x="0" y="75"/>
                  </a:cubicBezTo>
                  <a:cubicBezTo>
                    <a:pt x="0" y="97"/>
                    <a:pt x="40" y="122"/>
                    <a:pt x="55" y="144"/>
                  </a:cubicBezTo>
                  <a:cubicBezTo>
                    <a:pt x="87" y="129"/>
                    <a:pt x="127" y="122"/>
                    <a:pt x="142" y="105"/>
                  </a:cubicBezTo>
                  <a:cubicBezTo>
                    <a:pt x="150" y="82"/>
                    <a:pt x="150" y="35"/>
                    <a:pt x="127" y="27"/>
                  </a:cubicBezTo>
                  <a:cubicBezTo>
                    <a:pt x="103" y="10"/>
                    <a:pt x="80"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6985400" y="4454375"/>
              <a:ext cx="3750" cy="3325"/>
            </a:xfrm>
            <a:custGeom>
              <a:avLst/>
              <a:gdLst/>
              <a:ahLst/>
              <a:cxnLst/>
              <a:rect l="l" t="t" r="r" b="b"/>
              <a:pathLst>
                <a:path w="150" h="133" extrusionOk="0">
                  <a:moveTo>
                    <a:pt x="81" y="1"/>
                  </a:moveTo>
                  <a:cubicBezTo>
                    <a:pt x="60" y="1"/>
                    <a:pt x="38" y="18"/>
                    <a:pt x="16" y="51"/>
                  </a:cubicBezTo>
                  <a:cubicBezTo>
                    <a:pt x="0" y="76"/>
                    <a:pt x="16" y="106"/>
                    <a:pt x="31" y="123"/>
                  </a:cubicBezTo>
                  <a:cubicBezTo>
                    <a:pt x="35" y="131"/>
                    <a:pt x="48" y="132"/>
                    <a:pt x="64" y="132"/>
                  </a:cubicBezTo>
                  <a:cubicBezTo>
                    <a:pt x="80" y="132"/>
                    <a:pt x="98" y="131"/>
                    <a:pt x="110" y="131"/>
                  </a:cubicBezTo>
                  <a:cubicBezTo>
                    <a:pt x="125" y="106"/>
                    <a:pt x="150" y="83"/>
                    <a:pt x="142" y="68"/>
                  </a:cubicBezTo>
                  <a:cubicBezTo>
                    <a:pt x="125" y="22"/>
                    <a:pt x="104" y="1"/>
                    <a:pt x="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6977500" y="4238550"/>
              <a:ext cx="425" cy="450"/>
            </a:xfrm>
            <a:custGeom>
              <a:avLst/>
              <a:gdLst/>
              <a:ahLst/>
              <a:cxnLst/>
              <a:rect l="l" t="t" r="r" b="b"/>
              <a:pathLst>
                <a:path w="17" h="18" extrusionOk="0">
                  <a:moveTo>
                    <a:pt x="1" y="0"/>
                  </a:moveTo>
                  <a:lnTo>
                    <a:pt x="1" y="10"/>
                  </a:lnTo>
                  <a:cubicBezTo>
                    <a:pt x="9" y="10"/>
                    <a:pt x="9" y="17"/>
                    <a:pt x="16" y="17"/>
                  </a:cubicBezTo>
                  <a:cubicBezTo>
                    <a:pt x="16" y="10"/>
                    <a:pt x="9" y="10"/>
                    <a:pt x="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6971425" y="4233350"/>
              <a:ext cx="7875" cy="5225"/>
            </a:xfrm>
            <a:custGeom>
              <a:avLst/>
              <a:gdLst/>
              <a:ahLst/>
              <a:cxnLst/>
              <a:rect l="l" t="t" r="r" b="b"/>
              <a:pathLst>
                <a:path w="315" h="209" extrusionOk="0">
                  <a:moveTo>
                    <a:pt x="176" y="1"/>
                  </a:moveTo>
                  <a:cubicBezTo>
                    <a:pt x="149" y="1"/>
                    <a:pt x="112" y="6"/>
                    <a:pt x="63" y="19"/>
                  </a:cubicBezTo>
                  <a:cubicBezTo>
                    <a:pt x="0" y="36"/>
                    <a:pt x="110" y="170"/>
                    <a:pt x="244" y="208"/>
                  </a:cubicBezTo>
                  <a:cubicBezTo>
                    <a:pt x="211" y="143"/>
                    <a:pt x="315" y="1"/>
                    <a:pt x="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5228350" y="4280300"/>
              <a:ext cx="400" cy="200"/>
            </a:xfrm>
            <a:custGeom>
              <a:avLst/>
              <a:gdLst/>
              <a:ahLst/>
              <a:cxnLst/>
              <a:rect l="l" t="t" r="r" b="b"/>
              <a:pathLst>
                <a:path w="16" h="8" extrusionOk="0">
                  <a:moveTo>
                    <a:pt x="1" y="0"/>
                  </a:moveTo>
                  <a:cubicBezTo>
                    <a:pt x="8" y="0"/>
                    <a:pt x="8" y="8"/>
                    <a:pt x="8" y="8"/>
                  </a:cubicBezTo>
                  <a:lnTo>
                    <a:pt x="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5226000" y="4278425"/>
              <a:ext cx="2375" cy="1900"/>
            </a:xfrm>
            <a:custGeom>
              <a:avLst/>
              <a:gdLst/>
              <a:ahLst/>
              <a:cxnLst/>
              <a:rect l="l" t="t" r="r" b="b"/>
              <a:pathLst>
                <a:path w="95" h="76" extrusionOk="0">
                  <a:moveTo>
                    <a:pt x="36" y="1"/>
                  </a:moveTo>
                  <a:cubicBezTo>
                    <a:pt x="22" y="1"/>
                    <a:pt x="10" y="13"/>
                    <a:pt x="0" y="36"/>
                  </a:cubicBezTo>
                  <a:cubicBezTo>
                    <a:pt x="0" y="43"/>
                    <a:pt x="63" y="58"/>
                    <a:pt x="95" y="75"/>
                  </a:cubicBezTo>
                  <a:cubicBezTo>
                    <a:pt x="76" y="25"/>
                    <a:pt x="55" y="1"/>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7038725" y="4449750"/>
              <a:ext cx="2575" cy="2000"/>
            </a:xfrm>
            <a:custGeom>
              <a:avLst/>
              <a:gdLst/>
              <a:ahLst/>
              <a:cxnLst/>
              <a:rect l="l" t="t" r="r" b="b"/>
              <a:pathLst>
                <a:path w="103" h="80" extrusionOk="0">
                  <a:moveTo>
                    <a:pt x="1" y="0"/>
                  </a:moveTo>
                  <a:lnTo>
                    <a:pt x="1" y="0"/>
                  </a:lnTo>
                  <a:cubicBezTo>
                    <a:pt x="31" y="25"/>
                    <a:pt x="63" y="47"/>
                    <a:pt x="103" y="79"/>
                  </a:cubicBezTo>
                  <a:cubicBezTo>
                    <a:pt x="88" y="55"/>
                    <a:pt x="88" y="32"/>
                    <a:pt x="63" y="17"/>
                  </a:cubicBezTo>
                  <a:cubicBezTo>
                    <a:pt x="56" y="8"/>
                    <a:pt x="23" y="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6977900" y="4238975"/>
              <a:ext cx="2375" cy="1775"/>
            </a:xfrm>
            <a:custGeom>
              <a:avLst/>
              <a:gdLst/>
              <a:ahLst/>
              <a:cxnLst/>
              <a:rect l="l" t="t" r="r" b="b"/>
              <a:pathLst>
                <a:path w="95" h="71" extrusionOk="0">
                  <a:moveTo>
                    <a:pt x="0" y="0"/>
                  </a:moveTo>
                  <a:cubicBezTo>
                    <a:pt x="8" y="15"/>
                    <a:pt x="17" y="40"/>
                    <a:pt x="32" y="55"/>
                  </a:cubicBezTo>
                  <a:cubicBezTo>
                    <a:pt x="40" y="62"/>
                    <a:pt x="79" y="62"/>
                    <a:pt x="95" y="70"/>
                  </a:cubicBezTo>
                  <a:cubicBezTo>
                    <a:pt x="64" y="47"/>
                    <a:pt x="32" y="2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63"/>
          <p:cNvGrpSpPr/>
          <p:nvPr/>
        </p:nvGrpSpPr>
        <p:grpSpPr>
          <a:xfrm>
            <a:off x="3293933" y="2493595"/>
            <a:ext cx="1351622" cy="299204"/>
            <a:chOff x="3074325" y="2048900"/>
            <a:chExt cx="2275075" cy="503625"/>
          </a:xfrm>
        </p:grpSpPr>
        <p:sp>
          <p:nvSpPr>
            <p:cNvPr id="1736" name="Google Shape;1736;p63"/>
            <p:cNvSpPr/>
            <p:nvPr/>
          </p:nvSpPr>
          <p:spPr>
            <a:xfrm>
              <a:off x="3074325" y="2048900"/>
              <a:ext cx="2275075" cy="503625"/>
            </a:xfrm>
            <a:custGeom>
              <a:avLst/>
              <a:gdLst/>
              <a:ahLst/>
              <a:cxnLst/>
              <a:rect l="l" t="t" r="r" b="b"/>
              <a:pathLst>
                <a:path w="91003" h="20145" extrusionOk="0">
                  <a:moveTo>
                    <a:pt x="19416" y="1512"/>
                  </a:moveTo>
                  <a:cubicBezTo>
                    <a:pt x="19416" y="1512"/>
                    <a:pt x="19416" y="1520"/>
                    <a:pt x="19423" y="1520"/>
                  </a:cubicBezTo>
                  <a:lnTo>
                    <a:pt x="19416" y="1520"/>
                  </a:lnTo>
                  <a:lnTo>
                    <a:pt x="19416" y="1512"/>
                  </a:lnTo>
                  <a:close/>
                  <a:moveTo>
                    <a:pt x="6338" y="3929"/>
                  </a:moveTo>
                  <a:lnTo>
                    <a:pt x="6338" y="3938"/>
                  </a:lnTo>
                  <a:cubicBezTo>
                    <a:pt x="6306" y="3938"/>
                    <a:pt x="6276" y="3929"/>
                    <a:pt x="6251" y="3929"/>
                  </a:cubicBezTo>
                  <a:close/>
                  <a:moveTo>
                    <a:pt x="3385" y="4190"/>
                  </a:moveTo>
                  <a:cubicBezTo>
                    <a:pt x="3370" y="4205"/>
                    <a:pt x="3355" y="4222"/>
                    <a:pt x="3338" y="4237"/>
                  </a:cubicBezTo>
                  <a:cubicBezTo>
                    <a:pt x="3332" y="4244"/>
                    <a:pt x="3323" y="4248"/>
                    <a:pt x="3313" y="4248"/>
                  </a:cubicBezTo>
                  <a:cubicBezTo>
                    <a:pt x="3282" y="4248"/>
                    <a:pt x="3246" y="4214"/>
                    <a:pt x="3330" y="4190"/>
                  </a:cubicBezTo>
                  <a:close/>
                  <a:moveTo>
                    <a:pt x="12228" y="4426"/>
                  </a:moveTo>
                  <a:cubicBezTo>
                    <a:pt x="12235" y="4426"/>
                    <a:pt x="12243" y="4426"/>
                    <a:pt x="12251" y="4433"/>
                  </a:cubicBezTo>
                  <a:cubicBezTo>
                    <a:pt x="12243" y="4433"/>
                    <a:pt x="12243" y="4441"/>
                    <a:pt x="12243" y="4441"/>
                  </a:cubicBezTo>
                  <a:cubicBezTo>
                    <a:pt x="12235" y="4433"/>
                    <a:pt x="12235" y="4433"/>
                    <a:pt x="12228" y="4426"/>
                  </a:cubicBezTo>
                  <a:close/>
                  <a:moveTo>
                    <a:pt x="6920" y="6236"/>
                  </a:moveTo>
                  <a:cubicBezTo>
                    <a:pt x="7173" y="6236"/>
                    <a:pt x="7211" y="6355"/>
                    <a:pt x="7156" y="6536"/>
                  </a:cubicBezTo>
                  <a:cubicBezTo>
                    <a:pt x="7070" y="6417"/>
                    <a:pt x="6992" y="6323"/>
                    <a:pt x="6920" y="6236"/>
                  </a:cubicBezTo>
                  <a:close/>
                  <a:moveTo>
                    <a:pt x="71061" y="8078"/>
                  </a:moveTo>
                  <a:lnTo>
                    <a:pt x="71061" y="8078"/>
                  </a:lnTo>
                  <a:cubicBezTo>
                    <a:pt x="71061" y="8086"/>
                    <a:pt x="71069" y="8086"/>
                    <a:pt x="71069" y="8095"/>
                  </a:cubicBezTo>
                  <a:cubicBezTo>
                    <a:pt x="71061" y="8086"/>
                    <a:pt x="71061" y="8086"/>
                    <a:pt x="71061" y="8078"/>
                  </a:cubicBezTo>
                  <a:close/>
                  <a:moveTo>
                    <a:pt x="68311" y="8083"/>
                  </a:moveTo>
                  <a:cubicBezTo>
                    <a:pt x="68330" y="8100"/>
                    <a:pt x="68349" y="8112"/>
                    <a:pt x="68361" y="8118"/>
                  </a:cubicBezTo>
                  <a:lnTo>
                    <a:pt x="68353" y="8125"/>
                  </a:lnTo>
                  <a:lnTo>
                    <a:pt x="68311" y="8083"/>
                  </a:lnTo>
                  <a:close/>
                  <a:moveTo>
                    <a:pt x="79808" y="8481"/>
                  </a:moveTo>
                  <a:cubicBezTo>
                    <a:pt x="79825" y="8481"/>
                    <a:pt x="79847" y="8481"/>
                    <a:pt x="79872" y="8488"/>
                  </a:cubicBezTo>
                  <a:cubicBezTo>
                    <a:pt x="79862" y="8488"/>
                    <a:pt x="79855" y="8496"/>
                    <a:pt x="79847" y="8496"/>
                  </a:cubicBezTo>
                  <a:cubicBezTo>
                    <a:pt x="79832" y="8488"/>
                    <a:pt x="79825" y="8488"/>
                    <a:pt x="79808" y="8481"/>
                  </a:cubicBezTo>
                  <a:close/>
                  <a:moveTo>
                    <a:pt x="74698" y="9040"/>
                  </a:moveTo>
                  <a:cubicBezTo>
                    <a:pt x="74691" y="9048"/>
                    <a:pt x="74691" y="9063"/>
                    <a:pt x="74683" y="9070"/>
                  </a:cubicBezTo>
                  <a:lnTo>
                    <a:pt x="74683" y="9040"/>
                  </a:lnTo>
                  <a:close/>
                  <a:moveTo>
                    <a:pt x="32578" y="9386"/>
                  </a:moveTo>
                  <a:lnTo>
                    <a:pt x="32578" y="9386"/>
                  </a:lnTo>
                  <a:cubicBezTo>
                    <a:pt x="32570" y="9401"/>
                    <a:pt x="32570" y="9408"/>
                    <a:pt x="32563" y="9425"/>
                  </a:cubicBezTo>
                  <a:cubicBezTo>
                    <a:pt x="32570" y="9408"/>
                    <a:pt x="32570" y="9393"/>
                    <a:pt x="32578" y="9386"/>
                  </a:cubicBezTo>
                  <a:close/>
                  <a:moveTo>
                    <a:pt x="81202" y="9582"/>
                  </a:moveTo>
                  <a:lnTo>
                    <a:pt x="81202" y="9590"/>
                  </a:lnTo>
                  <a:cubicBezTo>
                    <a:pt x="81202" y="9582"/>
                    <a:pt x="81194" y="9582"/>
                    <a:pt x="81194" y="9582"/>
                  </a:cubicBezTo>
                  <a:close/>
                  <a:moveTo>
                    <a:pt x="10251" y="9818"/>
                  </a:moveTo>
                  <a:cubicBezTo>
                    <a:pt x="10219" y="9834"/>
                    <a:pt x="10197" y="9858"/>
                    <a:pt x="10165" y="9873"/>
                  </a:cubicBezTo>
                  <a:cubicBezTo>
                    <a:pt x="10187" y="9851"/>
                    <a:pt x="10219" y="9834"/>
                    <a:pt x="10251" y="9818"/>
                  </a:cubicBezTo>
                  <a:close/>
                  <a:moveTo>
                    <a:pt x="89854" y="10142"/>
                  </a:moveTo>
                  <a:lnTo>
                    <a:pt x="89839" y="10211"/>
                  </a:lnTo>
                  <a:cubicBezTo>
                    <a:pt x="89829" y="10211"/>
                    <a:pt x="89814" y="10204"/>
                    <a:pt x="89807" y="10204"/>
                  </a:cubicBezTo>
                  <a:cubicBezTo>
                    <a:pt x="89822" y="10181"/>
                    <a:pt x="89839" y="10164"/>
                    <a:pt x="89854" y="10142"/>
                  </a:cubicBezTo>
                  <a:close/>
                  <a:moveTo>
                    <a:pt x="89839" y="10221"/>
                  </a:moveTo>
                  <a:lnTo>
                    <a:pt x="89839" y="10221"/>
                  </a:lnTo>
                  <a:cubicBezTo>
                    <a:pt x="89839" y="10251"/>
                    <a:pt x="89846" y="10276"/>
                    <a:pt x="89846" y="10298"/>
                  </a:cubicBezTo>
                  <a:cubicBezTo>
                    <a:pt x="89839" y="10276"/>
                    <a:pt x="89839" y="10251"/>
                    <a:pt x="89839" y="10221"/>
                  </a:cubicBezTo>
                  <a:close/>
                  <a:moveTo>
                    <a:pt x="53466" y="10400"/>
                  </a:moveTo>
                  <a:lnTo>
                    <a:pt x="53466" y="10400"/>
                  </a:lnTo>
                  <a:cubicBezTo>
                    <a:pt x="53442" y="10417"/>
                    <a:pt x="53419" y="10433"/>
                    <a:pt x="53394" y="10440"/>
                  </a:cubicBezTo>
                  <a:cubicBezTo>
                    <a:pt x="53419" y="10425"/>
                    <a:pt x="53434" y="10417"/>
                    <a:pt x="53466" y="10400"/>
                  </a:cubicBezTo>
                  <a:close/>
                  <a:moveTo>
                    <a:pt x="90043" y="10542"/>
                  </a:moveTo>
                  <a:cubicBezTo>
                    <a:pt x="90043" y="10552"/>
                    <a:pt x="90043" y="10552"/>
                    <a:pt x="90050" y="10552"/>
                  </a:cubicBezTo>
                  <a:lnTo>
                    <a:pt x="90043" y="10542"/>
                  </a:lnTo>
                  <a:close/>
                  <a:moveTo>
                    <a:pt x="41679" y="12913"/>
                  </a:moveTo>
                  <a:cubicBezTo>
                    <a:pt x="41687" y="12936"/>
                    <a:pt x="41695" y="12961"/>
                    <a:pt x="41704" y="12983"/>
                  </a:cubicBezTo>
                  <a:cubicBezTo>
                    <a:pt x="41657" y="12983"/>
                    <a:pt x="41617" y="12991"/>
                    <a:pt x="41570" y="12998"/>
                  </a:cubicBezTo>
                  <a:cubicBezTo>
                    <a:pt x="41610" y="12968"/>
                    <a:pt x="41647" y="12944"/>
                    <a:pt x="41679" y="12913"/>
                  </a:cubicBezTo>
                  <a:close/>
                  <a:moveTo>
                    <a:pt x="28799" y="13038"/>
                  </a:moveTo>
                  <a:cubicBezTo>
                    <a:pt x="28863" y="13125"/>
                    <a:pt x="28910" y="13220"/>
                    <a:pt x="28940" y="13314"/>
                  </a:cubicBezTo>
                  <a:cubicBezTo>
                    <a:pt x="28886" y="13235"/>
                    <a:pt x="28846" y="13140"/>
                    <a:pt x="28799" y="13038"/>
                  </a:cubicBezTo>
                  <a:close/>
                  <a:moveTo>
                    <a:pt x="32980" y="16148"/>
                  </a:moveTo>
                  <a:cubicBezTo>
                    <a:pt x="33003" y="16188"/>
                    <a:pt x="33027" y="16220"/>
                    <a:pt x="33050" y="16243"/>
                  </a:cubicBezTo>
                  <a:cubicBezTo>
                    <a:pt x="33003" y="16220"/>
                    <a:pt x="32980" y="16188"/>
                    <a:pt x="32980" y="16148"/>
                  </a:cubicBezTo>
                  <a:close/>
                  <a:moveTo>
                    <a:pt x="28194" y="17605"/>
                  </a:moveTo>
                  <a:cubicBezTo>
                    <a:pt x="28181" y="17630"/>
                    <a:pt x="28160" y="17640"/>
                    <a:pt x="28133" y="17640"/>
                  </a:cubicBezTo>
                  <a:cubicBezTo>
                    <a:pt x="28125" y="17640"/>
                    <a:pt x="28116" y="17639"/>
                    <a:pt x="28107" y="17637"/>
                  </a:cubicBezTo>
                  <a:cubicBezTo>
                    <a:pt x="28130" y="17620"/>
                    <a:pt x="28162" y="17613"/>
                    <a:pt x="28194" y="17605"/>
                  </a:cubicBezTo>
                  <a:close/>
                  <a:moveTo>
                    <a:pt x="21895" y="18274"/>
                  </a:moveTo>
                  <a:cubicBezTo>
                    <a:pt x="21895" y="18281"/>
                    <a:pt x="21887" y="18289"/>
                    <a:pt x="21887" y="18298"/>
                  </a:cubicBezTo>
                  <a:lnTo>
                    <a:pt x="21864" y="18274"/>
                  </a:lnTo>
                  <a:close/>
                  <a:moveTo>
                    <a:pt x="13486" y="1"/>
                  </a:moveTo>
                  <a:cubicBezTo>
                    <a:pt x="13290" y="229"/>
                    <a:pt x="13021" y="418"/>
                    <a:pt x="13108" y="773"/>
                  </a:cubicBezTo>
                  <a:cubicBezTo>
                    <a:pt x="13093" y="821"/>
                    <a:pt x="13086" y="868"/>
                    <a:pt x="13101" y="915"/>
                  </a:cubicBezTo>
                  <a:cubicBezTo>
                    <a:pt x="12974" y="930"/>
                    <a:pt x="12850" y="945"/>
                    <a:pt x="12730" y="962"/>
                  </a:cubicBezTo>
                  <a:cubicBezTo>
                    <a:pt x="12676" y="764"/>
                    <a:pt x="12825" y="537"/>
                    <a:pt x="12596" y="348"/>
                  </a:cubicBezTo>
                  <a:cubicBezTo>
                    <a:pt x="12550" y="448"/>
                    <a:pt x="12497" y="600"/>
                    <a:pt x="12480" y="600"/>
                  </a:cubicBezTo>
                  <a:cubicBezTo>
                    <a:pt x="12480" y="600"/>
                    <a:pt x="12480" y="600"/>
                    <a:pt x="12479" y="600"/>
                  </a:cubicBezTo>
                  <a:cubicBezTo>
                    <a:pt x="12447" y="592"/>
                    <a:pt x="12415" y="589"/>
                    <a:pt x="12383" y="589"/>
                  </a:cubicBezTo>
                  <a:cubicBezTo>
                    <a:pt x="12094" y="589"/>
                    <a:pt x="11823" y="859"/>
                    <a:pt x="11536" y="859"/>
                  </a:cubicBezTo>
                  <a:cubicBezTo>
                    <a:pt x="11413" y="859"/>
                    <a:pt x="11288" y="809"/>
                    <a:pt x="11157" y="670"/>
                  </a:cubicBezTo>
                  <a:cubicBezTo>
                    <a:pt x="11085" y="585"/>
                    <a:pt x="10988" y="564"/>
                    <a:pt x="10884" y="564"/>
                  </a:cubicBezTo>
                  <a:cubicBezTo>
                    <a:pt x="10795" y="564"/>
                    <a:pt x="10700" y="580"/>
                    <a:pt x="10612" y="584"/>
                  </a:cubicBezTo>
                  <a:cubicBezTo>
                    <a:pt x="10550" y="632"/>
                    <a:pt x="10488" y="679"/>
                    <a:pt x="10416" y="726"/>
                  </a:cubicBezTo>
                  <a:cubicBezTo>
                    <a:pt x="10373" y="720"/>
                    <a:pt x="10331" y="717"/>
                    <a:pt x="10289" y="717"/>
                  </a:cubicBezTo>
                  <a:cubicBezTo>
                    <a:pt x="9958" y="717"/>
                    <a:pt x="9668" y="899"/>
                    <a:pt x="9354" y="970"/>
                  </a:cubicBezTo>
                  <a:cubicBezTo>
                    <a:pt x="9220" y="993"/>
                    <a:pt x="9227" y="1017"/>
                    <a:pt x="9471" y="1323"/>
                  </a:cubicBezTo>
                  <a:cubicBezTo>
                    <a:pt x="9558" y="1529"/>
                    <a:pt x="9583" y="1726"/>
                    <a:pt x="9456" y="1922"/>
                  </a:cubicBezTo>
                  <a:cubicBezTo>
                    <a:pt x="9252" y="1962"/>
                    <a:pt x="9016" y="1875"/>
                    <a:pt x="8865" y="2096"/>
                  </a:cubicBezTo>
                  <a:cubicBezTo>
                    <a:pt x="8763" y="2126"/>
                    <a:pt x="8693" y="2191"/>
                    <a:pt x="8668" y="2293"/>
                  </a:cubicBezTo>
                  <a:cubicBezTo>
                    <a:pt x="8598" y="2362"/>
                    <a:pt x="8534" y="2427"/>
                    <a:pt x="8464" y="2489"/>
                  </a:cubicBezTo>
                  <a:cubicBezTo>
                    <a:pt x="8409" y="2489"/>
                    <a:pt x="8354" y="2497"/>
                    <a:pt x="8298" y="2521"/>
                  </a:cubicBezTo>
                  <a:cubicBezTo>
                    <a:pt x="8243" y="2497"/>
                    <a:pt x="8181" y="2489"/>
                    <a:pt x="8118" y="2489"/>
                  </a:cubicBezTo>
                  <a:cubicBezTo>
                    <a:pt x="8086" y="2417"/>
                    <a:pt x="8052" y="2380"/>
                    <a:pt x="8017" y="2380"/>
                  </a:cubicBezTo>
                  <a:cubicBezTo>
                    <a:pt x="7983" y="2380"/>
                    <a:pt x="7948" y="2415"/>
                    <a:pt x="7912" y="2489"/>
                  </a:cubicBezTo>
                  <a:cubicBezTo>
                    <a:pt x="7810" y="2521"/>
                    <a:pt x="7740" y="2576"/>
                    <a:pt x="7716" y="2686"/>
                  </a:cubicBezTo>
                  <a:lnTo>
                    <a:pt x="7723" y="2686"/>
                  </a:lnTo>
                  <a:lnTo>
                    <a:pt x="7723" y="2678"/>
                  </a:lnTo>
                  <a:lnTo>
                    <a:pt x="7912" y="2489"/>
                  </a:lnTo>
                  <a:lnTo>
                    <a:pt x="7912" y="2489"/>
                  </a:lnTo>
                  <a:cubicBezTo>
                    <a:pt x="7857" y="2568"/>
                    <a:pt x="7795" y="2631"/>
                    <a:pt x="7723" y="2686"/>
                  </a:cubicBezTo>
                  <a:cubicBezTo>
                    <a:pt x="7669" y="2757"/>
                    <a:pt x="7606" y="2820"/>
                    <a:pt x="7534" y="2882"/>
                  </a:cubicBezTo>
                  <a:cubicBezTo>
                    <a:pt x="7370" y="2827"/>
                    <a:pt x="7211" y="2757"/>
                    <a:pt x="7039" y="2733"/>
                  </a:cubicBezTo>
                  <a:cubicBezTo>
                    <a:pt x="7025" y="2730"/>
                    <a:pt x="7012" y="2728"/>
                    <a:pt x="6999" y="2728"/>
                  </a:cubicBezTo>
                  <a:cubicBezTo>
                    <a:pt x="6921" y="2728"/>
                    <a:pt x="6880" y="2788"/>
                    <a:pt x="6968" y="2882"/>
                  </a:cubicBezTo>
                  <a:cubicBezTo>
                    <a:pt x="6945" y="2929"/>
                    <a:pt x="6937" y="2977"/>
                    <a:pt x="6952" y="3024"/>
                  </a:cubicBezTo>
                  <a:cubicBezTo>
                    <a:pt x="6669" y="3111"/>
                    <a:pt x="6229" y="2922"/>
                    <a:pt x="6172" y="3441"/>
                  </a:cubicBezTo>
                  <a:lnTo>
                    <a:pt x="6172" y="3434"/>
                  </a:lnTo>
                  <a:cubicBezTo>
                    <a:pt x="6010" y="3471"/>
                    <a:pt x="5839" y="3529"/>
                    <a:pt x="5674" y="3529"/>
                  </a:cubicBezTo>
                  <a:cubicBezTo>
                    <a:pt x="5664" y="3529"/>
                    <a:pt x="5655" y="3529"/>
                    <a:pt x="5645" y="3528"/>
                  </a:cubicBezTo>
                  <a:cubicBezTo>
                    <a:pt x="5589" y="3525"/>
                    <a:pt x="5537" y="3524"/>
                    <a:pt x="5488" y="3524"/>
                  </a:cubicBezTo>
                  <a:cubicBezTo>
                    <a:pt x="5029" y="3524"/>
                    <a:pt x="4871" y="3673"/>
                    <a:pt x="4700" y="4212"/>
                  </a:cubicBezTo>
                  <a:cubicBezTo>
                    <a:pt x="4623" y="4222"/>
                    <a:pt x="4543" y="4222"/>
                    <a:pt x="4472" y="4222"/>
                  </a:cubicBezTo>
                  <a:lnTo>
                    <a:pt x="4449" y="4237"/>
                  </a:lnTo>
                  <a:cubicBezTo>
                    <a:pt x="4456" y="4142"/>
                    <a:pt x="4464" y="4055"/>
                    <a:pt x="4464" y="3961"/>
                  </a:cubicBezTo>
                  <a:cubicBezTo>
                    <a:pt x="4457" y="3848"/>
                    <a:pt x="4438" y="3711"/>
                    <a:pt x="4327" y="3711"/>
                  </a:cubicBezTo>
                  <a:cubicBezTo>
                    <a:pt x="4314" y="3711"/>
                    <a:pt x="4299" y="3713"/>
                    <a:pt x="4283" y="3717"/>
                  </a:cubicBezTo>
                  <a:cubicBezTo>
                    <a:pt x="4103" y="3764"/>
                    <a:pt x="4260" y="3921"/>
                    <a:pt x="4252" y="4023"/>
                  </a:cubicBezTo>
                  <a:cubicBezTo>
                    <a:pt x="4245" y="4088"/>
                    <a:pt x="4260" y="4150"/>
                    <a:pt x="4260" y="4205"/>
                  </a:cubicBezTo>
                  <a:cubicBezTo>
                    <a:pt x="4205" y="4212"/>
                    <a:pt x="4150" y="4222"/>
                    <a:pt x="4094" y="4222"/>
                  </a:cubicBezTo>
                  <a:cubicBezTo>
                    <a:pt x="4016" y="4071"/>
                    <a:pt x="3874" y="4033"/>
                    <a:pt x="3725" y="4008"/>
                  </a:cubicBezTo>
                  <a:cubicBezTo>
                    <a:pt x="3590" y="3896"/>
                    <a:pt x="3456" y="3835"/>
                    <a:pt x="3325" y="3835"/>
                  </a:cubicBezTo>
                  <a:cubicBezTo>
                    <a:pt x="3190" y="3835"/>
                    <a:pt x="3057" y="3900"/>
                    <a:pt x="2930" y="4040"/>
                  </a:cubicBezTo>
                  <a:cubicBezTo>
                    <a:pt x="2646" y="4165"/>
                    <a:pt x="2355" y="4284"/>
                    <a:pt x="2072" y="4411"/>
                  </a:cubicBezTo>
                  <a:cubicBezTo>
                    <a:pt x="1182" y="4796"/>
                    <a:pt x="1142" y="4898"/>
                    <a:pt x="1560" y="5733"/>
                  </a:cubicBezTo>
                  <a:cubicBezTo>
                    <a:pt x="1582" y="5781"/>
                    <a:pt x="1567" y="5850"/>
                    <a:pt x="1575" y="5913"/>
                  </a:cubicBezTo>
                  <a:lnTo>
                    <a:pt x="1205" y="6141"/>
                  </a:lnTo>
                  <a:cubicBezTo>
                    <a:pt x="362" y="6189"/>
                    <a:pt x="362" y="6189"/>
                    <a:pt x="536" y="6914"/>
                  </a:cubicBezTo>
                  <a:cubicBezTo>
                    <a:pt x="568" y="7039"/>
                    <a:pt x="590" y="7166"/>
                    <a:pt x="623" y="7283"/>
                  </a:cubicBezTo>
                  <a:cubicBezTo>
                    <a:pt x="426" y="7613"/>
                    <a:pt x="946" y="7755"/>
                    <a:pt x="827" y="8071"/>
                  </a:cubicBezTo>
                  <a:cubicBezTo>
                    <a:pt x="707" y="8154"/>
                    <a:pt x="579" y="8308"/>
                    <a:pt x="471" y="8308"/>
                  </a:cubicBezTo>
                  <a:cubicBezTo>
                    <a:pt x="466" y="8308"/>
                    <a:pt x="461" y="8307"/>
                    <a:pt x="456" y="8307"/>
                  </a:cubicBezTo>
                  <a:cubicBezTo>
                    <a:pt x="412" y="8301"/>
                    <a:pt x="370" y="8298"/>
                    <a:pt x="331" y="8298"/>
                  </a:cubicBezTo>
                  <a:cubicBezTo>
                    <a:pt x="112" y="8298"/>
                    <a:pt x="1" y="8398"/>
                    <a:pt x="95" y="8645"/>
                  </a:cubicBezTo>
                  <a:cubicBezTo>
                    <a:pt x="169" y="8844"/>
                    <a:pt x="288" y="9015"/>
                    <a:pt x="452" y="9015"/>
                  </a:cubicBezTo>
                  <a:cubicBezTo>
                    <a:pt x="548" y="9015"/>
                    <a:pt x="659" y="8956"/>
                    <a:pt x="787" y="8811"/>
                  </a:cubicBezTo>
                  <a:cubicBezTo>
                    <a:pt x="827" y="8772"/>
                    <a:pt x="844" y="8717"/>
                    <a:pt x="844" y="8662"/>
                  </a:cubicBezTo>
                  <a:cubicBezTo>
                    <a:pt x="1216" y="8929"/>
                    <a:pt x="1582" y="9075"/>
                    <a:pt x="1938" y="9075"/>
                  </a:cubicBezTo>
                  <a:cubicBezTo>
                    <a:pt x="2326" y="9075"/>
                    <a:pt x="2702" y="8902"/>
                    <a:pt x="3064" y="8520"/>
                  </a:cubicBezTo>
                  <a:cubicBezTo>
                    <a:pt x="3087" y="8496"/>
                    <a:pt x="3102" y="8464"/>
                    <a:pt x="3119" y="8441"/>
                  </a:cubicBezTo>
                  <a:cubicBezTo>
                    <a:pt x="3233" y="8450"/>
                    <a:pt x="3347" y="8454"/>
                    <a:pt x="3460" y="8454"/>
                  </a:cubicBezTo>
                  <a:cubicBezTo>
                    <a:pt x="3868" y="8454"/>
                    <a:pt x="4267" y="8396"/>
                    <a:pt x="4660" y="8260"/>
                  </a:cubicBezTo>
                  <a:cubicBezTo>
                    <a:pt x="4832" y="8418"/>
                    <a:pt x="5018" y="8462"/>
                    <a:pt x="5209" y="8462"/>
                  </a:cubicBezTo>
                  <a:cubicBezTo>
                    <a:pt x="5441" y="8462"/>
                    <a:pt x="5680" y="8398"/>
                    <a:pt x="5911" y="8398"/>
                  </a:cubicBezTo>
                  <a:cubicBezTo>
                    <a:pt x="5962" y="8398"/>
                    <a:pt x="6012" y="8401"/>
                    <a:pt x="6062" y="8409"/>
                  </a:cubicBezTo>
                  <a:cubicBezTo>
                    <a:pt x="6080" y="8412"/>
                    <a:pt x="6097" y="8414"/>
                    <a:pt x="6115" y="8414"/>
                  </a:cubicBezTo>
                  <a:cubicBezTo>
                    <a:pt x="6231" y="8414"/>
                    <a:pt x="6340" y="8343"/>
                    <a:pt x="6353" y="8220"/>
                  </a:cubicBezTo>
                  <a:cubicBezTo>
                    <a:pt x="6401" y="7850"/>
                    <a:pt x="6826" y="7936"/>
                    <a:pt x="6968" y="7693"/>
                  </a:cubicBezTo>
                  <a:cubicBezTo>
                    <a:pt x="7149" y="7787"/>
                    <a:pt x="7316" y="7831"/>
                    <a:pt x="7470" y="7831"/>
                  </a:cubicBezTo>
                  <a:cubicBezTo>
                    <a:pt x="7802" y="7831"/>
                    <a:pt x="8075" y="7628"/>
                    <a:pt x="8307" y="7300"/>
                  </a:cubicBezTo>
                  <a:cubicBezTo>
                    <a:pt x="8984" y="6842"/>
                    <a:pt x="9834" y="6803"/>
                    <a:pt x="10535" y="6395"/>
                  </a:cubicBezTo>
                  <a:cubicBezTo>
                    <a:pt x="10571" y="6374"/>
                    <a:pt x="10605" y="6365"/>
                    <a:pt x="10637" y="6365"/>
                  </a:cubicBezTo>
                  <a:cubicBezTo>
                    <a:pt x="10780" y="6365"/>
                    <a:pt x="10883" y="6541"/>
                    <a:pt x="10960" y="6669"/>
                  </a:cubicBezTo>
                  <a:cubicBezTo>
                    <a:pt x="10605" y="6850"/>
                    <a:pt x="10669" y="7394"/>
                    <a:pt x="10227" y="7496"/>
                  </a:cubicBezTo>
                  <a:cubicBezTo>
                    <a:pt x="10070" y="7504"/>
                    <a:pt x="9943" y="7576"/>
                    <a:pt x="9809" y="7693"/>
                  </a:cubicBezTo>
                  <a:cubicBezTo>
                    <a:pt x="9235" y="8190"/>
                    <a:pt x="8842" y="8859"/>
                    <a:pt x="8298" y="9393"/>
                  </a:cubicBezTo>
                  <a:cubicBezTo>
                    <a:pt x="7960" y="9709"/>
                    <a:pt x="7512" y="9890"/>
                    <a:pt x="7298" y="10338"/>
                  </a:cubicBezTo>
                  <a:cubicBezTo>
                    <a:pt x="6542" y="10723"/>
                    <a:pt x="6149" y="11464"/>
                    <a:pt x="5630" y="12086"/>
                  </a:cubicBezTo>
                  <a:cubicBezTo>
                    <a:pt x="5118" y="12093"/>
                    <a:pt x="5016" y="12424"/>
                    <a:pt x="5048" y="12849"/>
                  </a:cubicBezTo>
                  <a:cubicBezTo>
                    <a:pt x="4921" y="12976"/>
                    <a:pt x="4795" y="13110"/>
                    <a:pt x="4670" y="13244"/>
                  </a:cubicBezTo>
                  <a:cubicBezTo>
                    <a:pt x="4456" y="13339"/>
                    <a:pt x="4213" y="13408"/>
                    <a:pt x="4086" y="13630"/>
                  </a:cubicBezTo>
                  <a:cubicBezTo>
                    <a:pt x="4072" y="13629"/>
                    <a:pt x="4058" y="13628"/>
                    <a:pt x="4045" y="13628"/>
                  </a:cubicBezTo>
                  <a:cubicBezTo>
                    <a:pt x="3800" y="13628"/>
                    <a:pt x="3709" y="13777"/>
                    <a:pt x="3716" y="14015"/>
                  </a:cubicBezTo>
                  <a:cubicBezTo>
                    <a:pt x="3551" y="14314"/>
                    <a:pt x="3308" y="14589"/>
                    <a:pt x="3315" y="14960"/>
                  </a:cubicBezTo>
                  <a:lnTo>
                    <a:pt x="3315" y="15920"/>
                  </a:lnTo>
                  <a:cubicBezTo>
                    <a:pt x="3126" y="16054"/>
                    <a:pt x="3071" y="16220"/>
                    <a:pt x="3338" y="16290"/>
                  </a:cubicBezTo>
                  <a:cubicBezTo>
                    <a:pt x="3383" y="16303"/>
                    <a:pt x="3424" y="16310"/>
                    <a:pt x="3461" y="16310"/>
                  </a:cubicBezTo>
                  <a:cubicBezTo>
                    <a:pt x="3642" y="16310"/>
                    <a:pt x="3717" y="16156"/>
                    <a:pt x="3678" y="15927"/>
                  </a:cubicBezTo>
                  <a:cubicBezTo>
                    <a:pt x="3621" y="15613"/>
                    <a:pt x="4111" y="15211"/>
                    <a:pt x="3527" y="14975"/>
                  </a:cubicBezTo>
                  <a:cubicBezTo>
                    <a:pt x="3653" y="14841"/>
                    <a:pt x="3772" y="14708"/>
                    <a:pt x="3890" y="14574"/>
                  </a:cubicBezTo>
                  <a:cubicBezTo>
                    <a:pt x="3897" y="14519"/>
                    <a:pt x="3897" y="14472"/>
                    <a:pt x="3914" y="14416"/>
                  </a:cubicBezTo>
                  <a:cubicBezTo>
                    <a:pt x="3969" y="14400"/>
                    <a:pt x="4024" y="14385"/>
                    <a:pt x="4079" y="14385"/>
                  </a:cubicBezTo>
                  <a:cubicBezTo>
                    <a:pt x="4141" y="14385"/>
                    <a:pt x="4205" y="14393"/>
                    <a:pt x="4267" y="14393"/>
                  </a:cubicBezTo>
                  <a:cubicBezTo>
                    <a:pt x="4274" y="14393"/>
                    <a:pt x="4281" y="14393"/>
                    <a:pt x="4287" y="14393"/>
                  </a:cubicBezTo>
                  <a:cubicBezTo>
                    <a:pt x="4658" y="14393"/>
                    <a:pt x="4812" y="14183"/>
                    <a:pt x="4849" y="13841"/>
                  </a:cubicBezTo>
                  <a:cubicBezTo>
                    <a:pt x="4900" y="13860"/>
                    <a:pt x="4946" y="13869"/>
                    <a:pt x="4989" y="13869"/>
                  </a:cubicBezTo>
                  <a:cubicBezTo>
                    <a:pt x="5109" y="13869"/>
                    <a:pt x="5206" y="13804"/>
                    <a:pt x="5299" y="13724"/>
                  </a:cubicBezTo>
                  <a:lnTo>
                    <a:pt x="5299" y="13724"/>
                  </a:lnTo>
                  <a:cubicBezTo>
                    <a:pt x="5361" y="14047"/>
                    <a:pt x="5354" y="14338"/>
                    <a:pt x="4874" y="14385"/>
                  </a:cubicBezTo>
                  <a:cubicBezTo>
                    <a:pt x="4795" y="14400"/>
                    <a:pt x="4740" y="14510"/>
                    <a:pt x="4708" y="14597"/>
                  </a:cubicBezTo>
                  <a:cubicBezTo>
                    <a:pt x="4685" y="14818"/>
                    <a:pt x="4764" y="14960"/>
                    <a:pt x="5008" y="14975"/>
                  </a:cubicBezTo>
                  <a:cubicBezTo>
                    <a:pt x="5150" y="15338"/>
                    <a:pt x="4598" y="15392"/>
                    <a:pt x="4677" y="15723"/>
                  </a:cubicBezTo>
                  <a:cubicBezTo>
                    <a:pt x="4638" y="15770"/>
                    <a:pt x="4630" y="15825"/>
                    <a:pt x="4638" y="15880"/>
                  </a:cubicBezTo>
                  <a:cubicBezTo>
                    <a:pt x="4496" y="16086"/>
                    <a:pt x="4347" y="16282"/>
                    <a:pt x="4213" y="16486"/>
                  </a:cubicBezTo>
                  <a:cubicBezTo>
                    <a:pt x="3976" y="16834"/>
                    <a:pt x="4267" y="16817"/>
                    <a:pt x="4481" y="16857"/>
                  </a:cubicBezTo>
                  <a:lnTo>
                    <a:pt x="4496" y="16881"/>
                  </a:lnTo>
                  <a:cubicBezTo>
                    <a:pt x="4511" y="17085"/>
                    <a:pt x="4417" y="17314"/>
                    <a:pt x="4653" y="17463"/>
                  </a:cubicBezTo>
                  <a:cubicBezTo>
                    <a:pt x="4717" y="17526"/>
                    <a:pt x="4780" y="17590"/>
                    <a:pt x="4842" y="17652"/>
                  </a:cubicBezTo>
                  <a:cubicBezTo>
                    <a:pt x="4918" y="18103"/>
                    <a:pt x="5190" y="18221"/>
                    <a:pt x="5535" y="18221"/>
                  </a:cubicBezTo>
                  <a:cubicBezTo>
                    <a:pt x="5618" y="18221"/>
                    <a:pt x="5705" y="18215"/>
                    <a:pt x="5794" y="18204"/>
                  </a:cubicBezTo>
                  <a:cubicBezTo>
                    <a:pt x="5921" y="18212"/>
                    <a:pt x="6055" y="18219"/>
                    <a:pt x="6189" y="18227"/>
                  </a:cubicBezTo>
                  <a:cubicBezTo>
                    <a:pt x="6263" y="18265"/>
                    <a:pt x="6346" y="18346"/>
                    <a:pt x="6430" y="18346"/>
                  </a:cubicBezTo>
                  <a:cubicBezTo>
                    <a:pt x="6433" y="18346"/>
                    <a:pt x="6437" y="18346"/>
                    <a:pt x="6440" y="18346"/>
                  </a:cubicBezTo>
                  <a:cubicBezTo>
                    <a:pt x="8345" y="18281"/>
                    <a:pt x="10197" y="17911"/>
                    <a:pt x="11952" y="17212"/>
                  </a:cubicBezTo>
                  <a:cubicBezTo>
                    <a:pt x="12865" y="16842"/>
                    <a:pt x="13904" y="16817"/>
                    <a:pt x="14722" y="16195"/>
                  </a:cubicBezTo>
                  <a:cubicBezTo>
                    <a:pt x="14794" y="16141"/>
                    <a:pt x="14903" y="16126"/>
                    <a:pt x="14998" y="16126"/>
                  </a:cubicBezTo>
                  <a:cubicBezTo>
                    <a:pt x="16487" y="16014"/>
                    <a:pt x="17792" y="15251"/>
                    <a:pt x="19227" y="14920"/>
                  </a:cubicBezTo>
                  <a:cubicBezTo>
                    <a:pt x="19880" y="14771"/>
                    <a:pt x="20502" y="14400"/>
                    <a:pt x="21171" y="14227"/>
                  </a:cubicBezTo>
                  <a:cubicBezTo>
                    <a:pt x="21367" y="14172"/>
                    <a:pt x="21604" y="14219"/>
                    <a:pt x="21745" y="14015"/>
                  </a:cubicBezTo>
                  <a:cubicBezTo>
                    <a:pt x="21825" y="13953"/>
                    <a:pt x="21902" y="13896"/>
                    <a:pt x="21981" y="13834"/>
                  </a:cubicBezTo>
                  <a:lnTo>
                    <a:pt x="22036" y="13841"/>
                  </a:lnTo>
                  <a:lnTo>
                    <a:pt x="22091" y="13826"/>
                  </a:lnTo>
                  <a:cubicBezTo>
                    <a:pt x="22164" y="13895"/>
                    <a:pt x="22234" y="13934"/>
                    <a:pt x="22305" y="13934"/>
                  </a:cubicBezTo>
                  <a:cubicBezTo>
                    <a:pt x="22372" y="13934"/>
                    <a:pt x="22440" y="13899"/>
                    <a:pt x="22509" y="13818"/>
                  </a:cubicBezTo>
                  <a:cubicBezTo>
                    <a:pt x="22769" y="13921"/>
                    <a:pt x="22919" y="14094"/>
                    <a:pt x="22894" y="14385"/>
                  </a:cubicBezTo>
                  <a:cubicBezTo>
                    <a:pt x="22690" y="14629"/>
                    <a:pt x="22494" y="14873"/>
                    <a:pt x="22289" y="15117"/>
                  </a:cubicBezTo>
                  <a:cubicBezTo>
                    <a:pt x="21927" y="15534"/>
                    <a:pt x="21571" y="15967"/>
                    <a:pt x="21186" y="16369"/>
                  </a:cubicBezTo>
                  <a:cubicBezTo>
                    <a:pt x="20997" y="16558"/>
                    <a:pt x="21084" y="16692"/>
                    <a:pt x="21178" y="16857"/>
                  </a:cubicBezTo>
                  <a:cubicBezTo>
                    <a:pt x="21164" y="17123"/>
                    <a:pt x="21280" y="17250"/>
                    <a:pt x="21536" y="17250"/>
                  </a:cubicBezTo>
                  <a:cubicBezTo>
                    <a:pt x="21545" y="17250"/>
                    <a:pt x="21554" y="17250"/>
                    <a:pt x="21564" y="17250"/>
                  </a:cubicBezTo>
                  <a:cubicBezTo>
                    <a:pt x="21619" y="17250"/>
                    <a:pt x="21675" y="17259"/>
                    <a:pt x="21730" y="17274"/>
                  </a:cubicBezTo>
                  <a:cubicBezTo>
                    <a:pt x="21666" y="17337"/>
                    <a:pt x="21596" y="17401"/>
                    <a:pt x="21534" y="17463"/>
                  </a:cubicBezTo>
                  <a:cubicBezTo>
                    <a:pt x="21502" y="17460"/>
                    <a:pt x="21472" y="17458"/>
                    <a:pt x="21443" y="17458"/>
                  </a:cubicBezTo>
                  <a:cubicBezTo>
                    <a:pt x="21415" y="17458"/>
                    <a:pt x="21387" y="17460"/>
                    <a:pt x="21360" y="17463"/>
                  </a:cubicBezTo>
                  <a:cubicBezTo>
                    <a:pt x="21258" y="17495"/>
                    <a:pt x="21194" y="17558"/>
                    <a:pt x="21171" y="17667"/>
                  </a:cubicBezTo>
                  <a:cubicBezTo>
                    <a:pt x="21178" y="17715"/>
                    <a:pt x="21178" y="17754"/>
                    <a:pt x="21186" y="17802"/>
                  </a:cubicBezTo>
                  <a:cubicBezTo>
                    <a:pt x="21280" y="18038"/>
                    <a:pt x="21581" y="18147"/>
                    <a:pt x="21571" y="18440"/>
                  </a:cubicBezTo>
                  <a:cubicBezTo>
                    <a:pt x="21628" y="19171"/>
                    <a:pt x="22155" y="19574"/>
                    <a:pt x="22675" y="19967"/>
                  </a:cubicBezTo>
                  <a:cubicBezTo>
                    <a:pt x="22891" y="20109"/>
                    <a:pt x="23119" y="20144"/>
                    <a:pt x="23352" y="20144"/>
                  </a:cubicBezTo>
                  <a:cubicBezTo>
                    <a:pt x="23584" y="20144"/>
                    <a:pt x="23820" y="20109"/>
                    <a:pt x="24052" y="20109"/>
                  </a:cubicBezTo>
                  <a:cubicBezTo>
                    <a:pt x="24078" y="20112"/>
                    <a:pt x="24102" y="20114"/>
                    <a:pt x="24126" y="20114"/>
                  </a:cubicBezTo>
                  <a:cubicBezTo>
                    <a:pt x="24251" y="20114"/>
                    <a:pt x="24360" y="20064"/>
                    <a:pt x="24445" y="19959"/>
                  </a:cubicBezTo>
                  <a:cubicBezTo>
                    <a:pt x="24654" y="19919"/>
                    <a:pt x="24862" y="19908"/>
                    <a:pt x="25071" y="19908"/>
                  </a:cubicBezTo>
                  <a:cubicBezTo>
                    <a:pt x="25281" y="19908"/>
                    <a:pt x="25492" y="19919"/>
                    <a:pt x="25704" y="19919"/>
                  </a:cubicBezTo>
                  <a:cubicBezTo>
                    <a:pt x="25975" y="19919"/>
                    <a:pt x="26247" y="19902"/>
                    <a:pt x="26524" y="19825"/>
                  </a:cubicBezTo>
                  <a:cubicBezTo>
                    <a:pt x="28657" y="19226"/>
                    <a:pt x="30807" y="18684"/>
                    <a:pt x="32861" y="17834"/>
                  </a:cubicBezTo>
                  <a:cubicBezTo>
                    <a:pt x="33169" y="17786"/>
                    <a:pt x="33445" y="17675"/>
                    <a:pt x="33681" y="17478"/>
                  </a:cubicBezTo>
                  <a:cubicBezTo>
                    <a:pt x="34703" y="17195"/>
                    <a:pt x="35782" y="17093"/>
                    <a:pt x="36704" y="16503"/>
                  </a:cubicBezTo>
                  <a:cubicBezTo>
                    <a:pt x="37381" y="16424"/>
                    <a:pt x="37940" y="15974"/>
                    <a:pt x="38617" y="15920"/>
                  </a:cubicBezTo>
                  <a:cubicBezTo>
                    <a:pt x="39208" y="15920"/>
                    <a:pt x="39663" y="15574"/>
                    <a:pt x="40160" y="15338"/>
                  </a:cubicBezTo>
                  <a:cubicBezTo>
                    <a:pt x="40166" y="15338"/>
                    <a:pt x="40172" y="15338"/>
                    <a:pt x="40178" y="15338"/>
                  </a:cubicBezTo>
                  <a:cubicBezTo>
                    <a:pt x="41351" y="15338"/>
                    <a:pt x="42307" y="14588"/>
                    <a:pt x="43420" y="14368"/>
                  </a:cubicBezTo>
                  <a:cubicBezTo>
                    <a:pt x="43437" y="14368"/>
                    <a:pt x="43455" y="14367"/>
                    <a:pt x="43473" y="14367"/>
                  </a:cubicBezTo>
                  <a:cubicBezTo>
                    <a:pt x="43559" y="14367"/>
                    <a:pt x="43648" y="14374"/>
                    <a:pt x="43734" y="14374"/>
                  </a:cubicBezTo>
                  <a:cubicBezTo>
                    <a:pt x="43824" y="14374"/>
                    <a:pt x="43910" y="14367"/>
                    <a:pt x="43987" y="14338"/>
                  </a:cubicBezTo>
                  <a:cubicBezTo>
                    <a:pt x="45207" y="13881"/>
                    <a:pt x="46435" y="13448"/>
                    <a:pt x="47631" y="12921"/>
                  </a:cubicBezTo>
                  <a:cubicBezTo>
                    <a:pt x="47903" y="12802"/>
                    <a:pt x="48157" y="12736"/>
                    <a:pt x="48412" y="12736"/>
                  </a:cubicBezTo>
                  <a:cubicBezTo>
                    <a:pt x="48600" y="12736"/>
                    <a:pt x="48789" y="12772"/>
                    <a:pt x="48986" y="12849"/>
                  </a:cubicBezTo>
                  <a:cubicBezTo>
                    <a:pt x="49175" y="12842"/>
                    <a:pt x="49372" y="12834"/>
                    <a:pt x="49561" y="12826"/>
                  </a:cubicBezTo>
                  <a:cubicBezTo>
                    <a:pt x="49812" y="12874"/>
                    <a:pt x="50135" y="12921"/>
                    <a:pt x="50207" y="13157"/>
                  </a:cubicBezTo>
                  <a:cubicBezTo>
                    <a:pt x="50279" y="13395"/>
                    <a:pt x="50406" y="13465"/>
                    <a:pt x="50543" y="13465"/>
                  </a:cubicBezTo>
                  <a:cubicBezTo>
                    <a:pt x="50627" y="13465"/>
                    <a:pt x="50715" y="13439"/>
                    <a:pt x="50796" y="13408"/>
                  </a:cubicBezTo>
                  <a:cubicBezTo>
                    <a:pt x="51331" y="13220"/>
                    <a:pt x="51915" y="13282"/>
                    <a:pt x="52427" y="13031"/>
                  </a:cubicBezTo>
                  <a:cubicBezTo>
                    <a:pt x="52937" y="12968"/>
                    <a:pt x="53474" y="13078"/>
                    <a:pt x="53969" y="12866"/>
                  </a:cubicBezTo>
                  <a:cubicBezTo>
                    <a:pt x="54127" y="13015"/>
                    <a:pt x="54310" y="13045"/>
                    <a:pt x="54497" y="13045"/>
                  </a:cubicBezTo>
                  <a:cubicBezTo>
                    <a:pt x="54626" y="13045"/>
                    <a:pt x="54757" y="13031"/>
                    <a:pt x="54883" y="13031"/>
                  </a:cubicBezTo>
                  <a:cubicBezTo>
                    <a:pt x="54934" y="13031"/>
                    <a:pt x="54985" y="13032"/>
                    <a:pt x="55036" y="13032"/>
                  </a:cubicBezTo>
                  <a:cubicBezTo>
                    <a:pt x="56887" y="13032"/>
                    <a:pt x="58695" y="12606"/>
                    <a:pt x="60520" y="12354"/>
                  </a:cubicBezTo>
                  <a:cubicBezTo>
                    <a:pt x="61298" y="12243"/>
                    <a:pt x="62054" y="11937"/>
                    <a:pt x="62819" y="11715"/>
                  </a:cubicBezTo>
                  <a:cubicBezTo>
                    <a:pt x="62944" y="11700"/>
                    <a:pt x="63063" y="11693"/>
                    <a:pt x="63188" y="11685"/>
                  </a:cubicBezTo>
                  <a:cubicBezTo>
                    <a:pt x="63441" y="11688"/>
                    <a:pt x="63697" y="11711"/>
                    <a:pt x="63949" y="11711"/>
                  </a:cubicBezTo>
                  <a:cubicBezTo>
                    <a:pt x="64364" y="11711"/>
                    <a:pt x="64767" y="11649"/>
                    <a:pt x="65124" y="11330"/>
                  </a:cubicBezTo>
                  <a:cubicBezTo>
                    <a:pt x="65377" y="11355"/>
                    <a:pt x="65621" y="11362"/>
                    <a:pt x="65873" y="11417"/>
                  </a:cubicBezTo>
                  <a:cubicBezTo>
                    <a:pt x="66158" y="11478"/>
                    <a:pt x="66444" y="11524"/>
                    <a:pt x="66727" y="11524"/>
                  </a:cubicBezTo>
                  <a:cubicBezTo>
                    <a:pt x="66991" y="11524"/>
                    <a:pt x="67253" y="11484"/>
                    <a:pt x="67511" y="11377"/>
                  </a:cubicBezTo>
                  <a:cubicBezTo>
                    <a:pt x="67550" y="11362"/>
                    <a:pt x="67581" y="11345"/>
                    <a:pt x="67613" y="11330"/>
                  </a:cubicBezTo>
                  <a:lnTo>
                    <a:pt x="67620" y="11330"/>
                  </a:lnTo>
                  <a:cubicBezTo>
                    <a:pt x="67802" y="11334"/>
                    <a:pt x="67988" y="11360"/>
                    <a:pt x="68170" y="11360"/>
                  </a:cubicBezTo>
                  <a:cubicBezTo>
                    <a:pt x="68336" y="11360"/>
                    <a:pt x="68498" y="11338"/>
                    <a:pt x="68652" y="11260"/>
                  </a:cubicBezTo>
                  <a:cubicBezTo>
                    <a:pt x="68910" y="11131"/>
                    <a:pt x="69185" y="11082"/>
                    <a:pt x="69452" y="11082"/>
                  </a:cubicBezTo>
                  <a:cubicBezTo>
                    <a:pt x="69659" y="11082"/>
                    <a:pt x="69861" y="11112"/>
                    <a:pt x="70046" y="11156"/>
                  </a:cubicBezTo>
                  <a:cubicBezTo>
                    <a:pt x="70189" y="11191"/>
                    <a:pt x="70327" y="11203"/>
                    <a:pt x="70462" y="11203"/>
                  </a:cubicBezTo>
                  <a:cubicBezTo>
                    <a:pt x="70794" y="11203"/>
                    <a:pt x="71108" y="11126"/>
                    <a:pt x="71439" y="11109"/>
                  </a:cubicBezTo>
                  <a:cubicBezTo>
                    <a:pt x="71826" y="11315"/>
                    <a:pt x="72230" y="11409"/>
                    <a:pt x="72643" y="11409"/>
                  </a:cubicBezTo>
                  <a:cubicBezTo>
                    <a:pt x="72877" y="11409"/>
                    <a:pt x="73114" y="11379"/>
                    <a:pt x="73353" y="11322"/>
                  </a:cubicBezTo>
                  <a:cubicBezTo>
                    <a:pt x="73754" y="11330"/>
                    <a:pt x="74124" y="11330"/>
                    <a:pt x="74517" y="11559"/>
                  </a:cubicBezTo>
                  <a:cubicBezTo>
                    <a:pt x="74702" y="11665"/>
                    <a:pt x="74944" y="11820"/>
                    <a:pt x="75186" y="11820"/>
                  </a:cubicBezTo>
                  <a:cubicBezTo>
                    <a:pt x="75356" y="11820"/>
                    <a:pt x="75525" y="11744"/>
                    <a:pt x="75675" y="11519"/>
                  </a:cubicBezTo>
                  <a:cubicBezTo>
                    <a:pt x="76038" y="11325"/>
                    <a:pt x="76395" y="11192"/>
                    <a:pt x="76758" y="11192"/>
                  </a:cubicBezTo>
                  <a:cubicBezTo>
                    <a:pt x="77058" y="11192"/>
                    <a:pt x="77361" y="11283"/>
                    <a:pt x="77674" y="11504"/>
                  </a:cubicBezTo>
                  <a:cubicBezTo>
                    <a:pt x="77918" y="11676"/>
                    <a:pt x="78273" y="11685"/>
                    <a:pt x="78634" y="11780"/>
                  </a:cubicBezTo>
                  <a:cubicBezTo>
                    <a:pt x="78596" y="11496"/>
                    <a:pt x="78579" y="11315"/>
                    <a:pt x="78557" y="11134"/>
                  </a:cubicBezTo>
                  <a:cubicBezTo>
                    <a:pt x="78622" y="11113"/>
                    <a:pt x="78711" y="11047"/>
                    <a:pt x="78778" y="11047"/>
                  </a:cubicBezTo>
                  <a:cubicBezTo>
                    <a:pt x="78815" y="11047"/>
                    <a:pt x="78846" y="11067"/>
                    <a:pt x="78863" y="11126"/>
                  </a:cubicBezTo>
                  <a:cubicBezTo>
                    <a:pt x="78962" y="11461"/>
                    <a:pt x="79112" y="11661"/>
                    <a:pt x="79372" y="11661"/>
                  </a:cubicBezTo>
                  <a:cubicBezTo>
                    <a:pt x="79466" y="11661"/>
                    <a:pt x="79573" y="11636"/>
                    <a:pt x="79698" y="11581"/>
                  </a:cubicBezTo>
                  <a:cubicBezTo>
                    <a:pt x="79738" y="11564"/>
                    <a:pt x="79776" y="11558"/>
                    <a:pt x="79814" y="11558"/>
                  </a:cubicBezTo>
                  <a:cubicBezTo>
                    <a:pt x="79931" y="11558"/>
                    <a:pt x="80041" y="11621"/>
                    <a:pt x="80155" y="11621"/>
                  </a:cubicBezTo>
                  <a:cubicBezTo>
                    <a:pt x="80480" y="11625"/>
                    <a:pt x="80818" y="11734"/>
                    <a:pt x="81150" y="11734"/>
                  </a:cubicBezTo>
                  <a:cubicBezTo>
                    <a:pt x="81388" y="11734"/>
                    <a:pt x="81623" y="11678"/>
                    <a:pt x="81846" y="11487"/>
                  </a:cubicBezTo>
                  <a:cubicBezTo>
                    <a:pt x="81903" y="11438"/>
                    <a:pt x="81968" y="11416"/>
                    <a:pt x="82036" y="11416"/>
                  </a:cubicBezTo>
                  <a:cubicBezTo>
                    <a:pt x="82121" y="11416"/>
                    <a:pt x="82210" y="11451"/>
                    <a:pt x="82288" y="11511"/>
                  </a:cubicBezTo>
                  <a:cubicBezTo>
                    <a:pt x="82344" y="11555"/>
                    <a:pt x="82389" y="11573"/>
                    <a:pt x="82426" y="11573"/>
                  </a:cubicBezTo>
                  <a:cubicBezTo>
                    <a:pt x="82561" y="11573"/>
                    <a:pt x="82600" y="11342"/>
                    <a:pt x="82729" y="11330"/>
                  </a:cubicBezTo>
                  <a:cubicBezTo>
                    <a:pt x="82797" y="11438"/>
                    <a:pt x="82867" y="11474"/>
                    <a:pt x="82936" y="11474"/>
                  </a:cubicBezTo>
                  <a:cubicBezTo>
                    <a:pt x="83059" y="11474"/>
                    <a:pt x="83183" y="11363"/>
                    <a:pt x="83303" y="11338"/>
                  </a:cubicBezTo>
                  <a:cubicBezTo>
                    <a:pt x="83509" y="11544"/>
                    <a:pt x="84123" y="11708"/>
                    <a:pt x="84681" y="11715"/>
                  </a:cubicBezTo>
                  <a:cubicBezTo>
                    <a:pt x="84685" y="11716"/>
                    <a:pt x="84689" y="11716"/>
                    <a:pt x="84693" y="11716"/>
                  </a:cubicBezTo>
                  <a:cubicBezTo>
                    <a:pt x="84817" y="11716"/>
                    <a:pt x="84942" y="11640"/>
                    <a:pt x="85069" y="11640"/>
                  </a:cubicBezTo>
                  <a:cubicBezTo>
                    <a:pt x="85123" y="11640"/>
                    <a:pt x="85177" y="11654"/>
                    <a:pt x="85232" y="11693"/>
                  </a:cubicBezTo>
                  <a:cubicBezTo>
                    <a:pt x="85460" y="11851"/>
                    <a:pt x="85678" y="11919"/>
                    <a:pt x="85890" y="11919"/>
                  </a:cubicBezTo>
                  <a:cubicBezTo>
                    <a:pt x="86204" y="11919"/>
                    <a:pt x="86503" y="11769"/>
                    <a:pt x="86799" y="11544"/>
                  </a:cubicBezTo>
                  <a:cubicBezTo>
                    <a:pt x="87157" y="11504"/>
                    <a:pt x="87361" y="11118"/>
                    <a:pt x="87730" y="11118"/>
                  </a:cubicBezTo>
                  <a:cubicBezTo>
                    <a:pt x="87734" y="11118"/>
                    <a:pt x="87739" y="11118"/>
                    <a:pt x="87743" y="11118"/>
                  </a:cubicBezTo>
                  <a:lnTo>
                    <a:pt x="87830" y="11126"/>
                  </a:lnTo>
                  <a:lnTo>
                    <a:pt x="87917" y="11109"/>
                  </a:lnTo>
                  <a:cubicBezTo>
                    <a:pt x="87980" y="11126"/>
                    <a:pt x="88044" y="11141"/>
                    <a:pt x="88106" y="11156"/>
                  </a:cubicBezTo>
                  <a:cubicBezTo>
                    <a:pt x="88106" y="11149"/>
                    <a:pt x="88106" y="11149"/>
                    <a:pt x="88114" y="11141"/>
                  </a:cubicBezTo>
                  <a:lnTo>
                    <a:pt x="88114" y="11141"/>
                  </a:lnTo>
                  <a:cubicBezTo>
                    <a:pt x="88106" y="11149"/>
                    <a:pt x="88106" y="11156"/>
                    <a:pt x="88106" y="11156"/>
                  </a:cubicBezTo>
                  <a:cubicBezTo>
                    <a:pt x="88227" y="11355"/>
                    <a:pt x="88366" y="11510"/>
                    <a:pt x="88605" y="11510"/>
                  </a:cubicBezTo>
                  <a:cubicBezTo>
                    <a:pt x="88631" y="11510"/>
                    <a:pt x="88659" y="11508"/>
                    <a:pt x="88688" y="11504"/>
                  </a:cubicBezTo>
                  <a:cubicBezTo>
                    <a:pt x="88718" y="11500"/>
                    <a:pt x="88748" y="11499"/>
                    <a:pt x="88778" y="11499"/>
                  </a:cubicBezTo>
                  <a:cubicBezTo>
                    <a:pt x="88870" y="11499"/>
                    <a:pt x="88964" y="11511"/>
                    <a:pt x="89055" y="11511"/>
                  </a:cubicBezTo>
                  <a:cubicBezTo>
                    <a:pt x="89205" y="11511"/>
                    <a:pt x="89347" y="11477"/>
                    <a:pt x="89451" y="11298"/>
                  </a:cubicBezTo>
                  <a:cubicBezTo>
                    <a:pt x="89697" y="11086"/>
                    <a:pt x="90011" y="10929"/>
                    <a:pt x="90043" y="10542"/>
                  </a:cubicBezTo>
                  <a:cubicBezTo>
                    <a:pt x="90063" y="10541"/>
                    <a:pt x="90082" y="10540"/>
                    <a:pt x="90102" y="10540"/>
                  </a:cubicBezTo>
                  <a:cubicBezTo>
                    <a:pt x="90208" y="10540"/>
                    <a:pt x="90317" y="10556"/>
                    <a:pt x="90422" y="10556"/>
                  </a:cubicBezTo>
                  <a:cubicBezTo>
                    <a:pt x="90526" y="10556"/>
                    <a:pt x="90627" y="10541"/>
                    <a:pt x="90719" y="10480"/>
                  </a:cubicBezTo>
                  <a:cubicBezTo>
                    <a:pt x="90617" y="10166"/>
                    <a:pt x="90457" y="10095"/>
                    <a:pt x="90279" y="10095"/>
                  </a:cubicBezTo>
                  <a:cubicBezTo>
                    <a:pt x="90141" y="10095"/>
                    <a:pt x="89992" y="10138"/>
                    <a:pt x="89854" y="10142"/>
                  </a:cubicBezTo>
                  <a:cubicBezTo>
                    <a:pt x="89712" y="10047"/>
                    <a:pt x="89563" y="9953"/>
                    <a:pt x="89414" y="9851"/>
                  </a:cubicBezTo>
                  <a:cubicBezTo>
                    <a:pt x="89571" y="9709"/>
                    <a:pt x="89744" y="9622"/>
                    <a:pt x="89941" y="9607"/>
                  </a:cubicBezTo>
                  <a:lnTo>
                    <a:pt x="90018" y="9607"/>
                  </a:lnTo>
                  <a:cubicBezTo>
                    <a:pt x="90083" y="9662"/>
                    <a:pt x="90145" y="9716"/>
                    <a:pt x="90207" y="9779"/>
                  </a:cubicBezTo>
                  <a:lnTo>
                    <a:pt x="90207" y="9771"/>
                  </a:lnTo>
                  <a:cubicBezTo>
                    <a:pt x="90381" y="9597"/>
                    <a:pt x="90547" y="9418"/>
                    <a:pt x="90727" y="9252"/>
                  </a:cubicBezTo>
                  <a:cubicBezTo>
                    <a:pt x="91003" y="9015"/>
                    <a:pt x="90925" y="8662"/>
                    <a:pt x="90886" y="8409"/>
                  </a:cubicBezTo>
                  <a:cubicBezTo>
                    <a:pt x="90866" y="8271"/>
                    <a:pt x="90762" y="8242"/>
                    <a:pt x="90634" y="8242"/>
                  </a:cubicBezTo>
                  <a:cubicBezTo>
                    <a:pt x="90537" y="8242"/>
                    <a:pt x="90426" y="8259"/>
                    <a:pt x="90326" y="8259"/>
                  </a:cubicBezTo>
                  <a:cubicBezTo>
                    <a:pt x="90293" y="8259"/>
                    <a:pt x="90261" y="8257"/>
                    <a:pt x="90232" y="8252"/>
                  </a:cubicBezTo>
                  <a:cubicBezTo>
                    <a:pt x="90216" y="8250"/>
                    <a:pt x="90199" y="8249"/>
                    <a:pt x="90182" y="8249"/>
                  </a:cubicBezTo>
                  <a:cubicBezTo>
                    <a:pt x="90140" y="8249"/>
                    <a:pt x="90095" y="8254"/>
                    <a:pt x="90050" y="8260"/>
                  </a:cubicBezTo>
                  <a:cubicBezTo>
                    <a:pt x="89752" y="8220"/>
                    <a:pt x="89484" y="8118"/>
                    <a:pt x="89287" y="7882"/>
                  </a:cubicBezTo>
                  <a:lnTo>
                    <a:pt x="89287" y="7882"/>
                  </a:lnTo>
                  <a:cubicBezTo>
                    <a:pt x="89353" y="7892"/>
                    <a:pt x="89417" y="7897"/>
                    <a:pt x="89479" y="7897"/>
                  </a:cubicBezTo>
                  <a:cubicBezTo>
                    <a:pt x="89878" y="7897"/>
                    <a:pt x="90186" y="7684"/>
                    <a:pt x="90453" y="7370"/>
                  </a:cubicBezTo>
                  <a:cubicBezTo>
                    <a:pt x="89996" y="7047"/>
                    <a:pt x="89429" y="7158"/>
                    <a:pt x="88924" y="7031"/>
                  </a:cubicBezTo>
                  <a:cubicBezTo>
                    <a:pt x="88729" y="6988"/>
                    <a:pt x="88521" y="6967"/>
                    <a:pt x="88309" y="6967"/>
                  </a:cubicBezTo>
                  <a:cubicBezTo>
                    <a:pt x="87949" y="6967"/>
                    <a:pt x="87581" y="7028"/>
                    <a:pt x="87263" y="7141"/>
                  </a:cubicBezTo>
                  <a:cubicBezTo>
                    <a:pt x="87141" y="7185"/>
                    <a:pt x="87020" y="7200"/>
                    <a:pt x="86902" y="7200"/>
                  </a:cubicBezTo>
                  <a:cubicBezTo>
                    <a:pt x="86619" y="7200"/>
                    <a:pt x="86347" y="7113"/>
                    <a:pt x="86078" y="7113"/>
                  </a:cubicBezTo>
                  <a:cubicBezTo>
                    <a:pt x="85946" y="7113"/>
                    <a:pt x="85814" y="7134"/>
                    <a:pt x="85682" y="7198"/>
                  </a:cubicBezTo>
                  <a:cubicBezTo>
                    <a:pt x="85657" y="7213"/>
                    <a:pt x="85642" y="7245"/>
                    <a:pt x="85618" y="7268"/>
                  </a:cubicBezTo>
                  <a:cubicBezTo>
                    <a:pt x="85327" y="7263"/>
                    <a:pt x="85032" y="7191"/>
                    <a:pt x="84735" y="7191"/>
                  </a:cubicBezTo>
                  <a:cubicBezTo>
                    <a:pt x="84576" y="7191"/>
                    <a:pt x="84416" y="7212"/>
                    <a:pt x="84255" y="7275"/>
                  </a:cubicBezTo>
                  <a:cubicBezTo>
                    <a:pt x="84089" y="7374"/>
                    <a:pt x="83928" y="7481"/>
                    <a:pt x="83733" y="7481"/>
                  </a:cubicBezTo>
                  <a:cubicBezTo>
                    <a:pt x="83726" y="7481"/>
                    <a:pt x="83720" y="7481"/>
                    <a:pt x="83713" y="7481"/>
                  </a:cubicBezTo>
                  <a:cubicBezTo>
                    <a:pt x="83579" y="7489"/>
                    <a:pt x="83452" y="7496"/>
                    <a:pt x="83328" y="7504"/>
                  </a:cubicBezTo>
                  <a:cubicBezTo>
                    <a:pt x="82838" y="7307"/>
                    <a:pt x="82311" y="7355"/>
                    <a:pt x="81799" y="7315"/>
                  </a:cubicBezTo>
                  <a:cubicBezTo>
                    <a:pt x="81753" y="7231"/>
                    <a:pt x="81705" y="7203"/>
                    <a:pt x="81655" y="7203"/>
                  </a:cubicBezTo>
                  <a:cubicBezTo>
                    <a:pt x="81570" y="7203"/>
                    <a:pt x="81480" y="7284"/>
                    <a:pt x="81391" y="7300"/>
                  </a:cubicBezTo>
                  <a:cubicBezTo>
                    <a:pt x="81302" y="7353"/>
                    <a:pt x="81212" y="7371"/>
                    <a:pt x="81123" y="7371"/>
                  </a:cubicBezTo>
                  <a:cubicBezTo>
                    <a:pt x="80937" y="7371"/>
                    <a:pt x="80752" y="7294"/>
                    <a:pt x="80564" y="7294"/>
                  </a:cubicBezTo>
                  <a:cubicBezTo>
                    <a:pt x="80522" y="7294"/>
                    <a:pt x="80481" y="7298"/>
                    <a:pt x="80439" y="7307"/>
                  </a:cubicBezTo>
                  <a:cubicBezTo>
                    <a:pt x="80402" y="7302"/>
                    <a:pt x="80366" y="7298"/>
                    <a:pt x="80332" y="7298"/>
                  </a:cubicBezTo>
                  <a:cubicBezTo>
                    <a:pt x="80213" y="7298"/>
                    <a:pt x="80115" y="7340"/>
                    <a:pt x="80061" y="7481"/>
                  </a:cubicBezTo>
                  <a:cubicBezTo>
                    <a:pt x="79919" y="7434"/>
                    <a:pt x="79777" y="7362"/>
                    <a:pt x="79636" y="7347"/>
                  </a:cubicBezTo>
                  <a:cubicBezTo>
                    <a:pt x="79534" y="7337"/>
                    <a:pt x="79433" y="7334"/>
                    <a:pt x="79331" y="7334"/>
                  </a:cubicBezTo>
                  <a:cubicBezTo>
                    <a:pt x="79144" y="7334"/>
                    <a:pt x="78956" y="7345"/>
                    <a:pt x="78769" y="7345"/>
                  </a:cubicBezTo>
                  <a:cubicBezTo>
                    <a:pt x="78560" y="7345"/>
                    <a:pt x="78352" y="7332"/>
                    <a:pt x="78147" y="7275"/>
                  </a:cubicBezTo>
                  <a:cubicBezTo>
                    <a:pt x="77940" y="6880"/>
                    <a:pt x="77677" y="6788"/>
                    <a:pt x="77386" y="6788"/>
                  </a:cubicBezTo>
                  <a:cubicBezTo>
                    <a:pt x="77130" y="6788"/>
                    <a:pt x="76853" y="6860"/>
                    <a:pt x="76576" y="6860"/>
                  </a:cubicBezTo>
                  <a:cubicBezTo>
                    <a:pt x="76458" y="6860"/>
                    <a:pt x="76341" y="6847"/>
                    <a:pt x="76225" y="6810"/>
                  </a:cubicBezTo>
                  <a:lnTo>
                    <a:pt x="76225" y="6810"/>
                  </a:lnTo>
                  <a:cubicBezTo>
                    <a:pt x="76387" y="7060"/>
                    <a:pt x="76554" y="7100"/>
                    <a:pt x="76713" y="7100"/>
                  </a:cubicBezTo>
                  <a:cubicBezTo>
                    <a:pt x="76788" y="7100"/>
                    <a:pt x="76862" y="7091"/>
                    <a:pt x="76932" y="7091"/>
                  </a:cubicBezTo>
                  <a:cubicBezTo>
                    <a:pt x="76951" y="7091"/>
                    <a:pt x="76971" y="7092"/>
                    <a:pt x="76990" y="7094"/>
                  </a:cubicBezTo>
                  <a:cubicBezTo>
                    <a:pt x="77040" y="7100"/>
                    <a:pt x="77090" y="7101"/>
                    <a:pt x="77142" y="7101"/>
                  </a:cubicBezTo>
                  <a:cubicBezTo>
                    <a:pt x="77184" y="7101"/>
                    <a:pt x="77227" y="7100"/>
                    <a:pt x="77270" y="7100"/>
                  </a:cubicBezTo>
                  <a:cubicBezTo>
                    <a:pt x="77454" y="7100"/>
                    <a:pt x="77634" y="7117"/>
                    <a:pt x="77769" y="7300"/>
                  </a:cubicBezTo>
                  <a:cubicBezTo>
                    <a:pt x="77478" y="7417"/>
                    <a:pt x="77185" y="7467"/>
                    <a:pt x="76889" y="7467"/>
                  </a:cubicBezTo>
                  <a:cubicBezTo>
                    <a:pt x="76672" y="7467"/>
                    <a:pt x="76454" y="7441"/>
                    <a:pt x="76234" y="7394"/>
                  </a:cubicBezTo>
                  <a:cubicBezTo>
                    <a:pt x="76056" y="7357"/>
                    <a:pt x="75878" y="7311"/>
                    <a:pt x="75704" y="7311"/>
                  </a:cubicBezTo>
                  <a:cubicBezTo>
                    <a:pt x="75546" y="7311"/>
                    <a:pt x="75392" y="7348"/>
                    <a:pt x="75243" y="7464"/>
                  </a:cubicBezTo>
                  <a:cubicBezTo>
                    <a:pt x="74868" y="7329"/>
                    <a:pt x="74494" y="7269"/>
                    <a:pt x="74121" y="7269"/>
                  </a:cubicBezTo>
                  <a:cubicBezTo>
                    <a:pt x="73669" y="7269"/>
                    <a:pt x="73218" y="7357"/>
                    <a:pt x="72769" y="7504"/>
                  </a:cubicBezTo>
                  <a:lnTo>
                    <a:pt x="72769" y="7496"/>
                  </a:lnTo>
                  <a:cubicBezTo>
                    <a:pt x="72637" y="7389"/>
                    <a:pt x="72499" y="7297"/>
                    <a:pt x="72328" y="7297"/>
                  </a:cubicBezTo>
                  <a:cubicBezTo>
                    <a:pt x="72286" y="7297"/>
                    <a:pt x="72242" y="7302"/>
                    <a:pt x="72195" y="7315"/>
                  </a:cubicBezTo>
                  <a:cubicBezTo>
                    <a:pt x="72132" y="7307"/>
                    <a:pt x="72068" y="7300"/>
                    <a:pt x="72006" y="7292"/>
                  </a:cubicBezTo>
                  <a:cubicBezTo>
                    <a:pt x="71958" y="7232"/>
                    <a:pt x="71915" y="7210"/>
                    <a:pt x="71875" y="7210"/>
                  </a:cubicBezTo>
                  <a:cubicBezTo>
                    <a:pt x="71789" y="7210"/>
                    <a:pt x="71716" y="7307"/>
                    <a:pt x="71635" y="7339"/>
                  </a:cubicBezTo>
                  <a:cubicBezTo>
                    <a:pt x="71566" y="7330"/>
                    <a:pt x="71501" y="7322"/>
                    <a:pt x="71431" y="7315"/>
                  </a:cubicBezTo>
                  <a:cubicBezTo>
                    <a:pt x="71298" y="7310"/>
                    <a:pt x="71148" y="7261"/>
                    <a:pt x="71022" y="7261"/>
                  </a:cubicBezTo>
                  <a:cubicBezTo>
                    <a:pt x="70969" y="7261"/>
                    <a:pt x="70921" y="7269"/>
                    <a:pt x="70880" y="7292"/>
                  </a:cubicBezTo>
                  <a:cubicBezTo>
                    <a:pt x="70689" y="7391"/>
                    <a:pt x="70518" y="7451"/>
                    <a:pt x="70351" y="7451"/>
                  </a:cubicBezTo>
                  <a:cubicBezTo>
                    <a:pt x="70160" y="7451"/>
                    <a:pt x="69972" y="7373"/>
                    <a:pt x="69763" y="7188"/>
                  </a:cubicBezTo>
                  <a:cubicBezTo>
                    <a:pt x="69642" y="7087"/>
                    <a:pt x="69445" y="7046"/>
                    <a:pt x="69230" y="7046"/>
                  </a:cubicBezTo>
                  <a:cubicBezTo>
                    <a:pt x="68910" y="7046"/>
                    <a:pt x="68551" y="7138"/>
                    <a:pt x="68353" y="7260"/>
                  </a:cubicBezTo>
                  <a:cubicBezTo>
                    <a:pt x="68164" y="7268"/>
                    <a:pt x="67976" y="7283"/>
                    <a:pt x="67787" y="7300"/>
                  </a:cubicBezTo>
                  <a:cubicBezTo>
                    <a:pt x="67729" y="7293"/>
                    <a:pt x="67672" y="7289"/>
                    <a:pt x="67616" y="7289"/>
                  </a:cubicBezTo>
                  <a:cubicBezTo>
                    <a:pt x="67459" y="7289"/>
                    <a:pt x="67312" y="7326"/>
                    <a:pt x="67195" y="7472"/>
                  </a:cubicBezTo>
                  <a:cubicBezTo>
                    <a:pt x="67168" y="7468"/>
                    <a:pt x="67140" y="7466"/>
                    <a:pt x="67113" y="7466"/>
                  </a:cubicBezTo>
                  <a:cubicBezTo>
                    <a:pt x="67086" y="7466"/>
                    <a:pt x="67058" y="7468"/>
                    <a:pt x="67031" y="7472"/>
                  </a:cubicBezTo>
                  <a:cubicBezTo>
                    <a:pt x="66685" y="7355"/>
                    <a:pt x="66353" y="7151"/>
                    <a:pt x="65992" y="7151"/>
                  </a:cubicBezTo>
                  <a:cubicBezTo>
                    <a:pt x="65867" y="7151"/>
                    <a:pt x="65739" y="7175"/>
                    <a:pt x="65606" y="7235"/>
                  </a:cubicBezTo>
                  <a:cubicBezTo>
                    <a:pt x="64888" y="7566"/>
                    <a:pt x="64110" y="7402"/>
                    <a:pt x="63369" y="7566"/>
                  </a:cubicBezTo>
                  <a:cubicBezTo>
                    <a:pt x="63285" y="7585"/>
                    <a:pt x="63199" y="7593"/>
                    <a:pt x="63112" y="7593"/>
                  </a:cubicBezTo>
                  <a:cubicBezTo>
                    <a:pt x="62820" y="7593"/>
                    <a:pt x="62515" y="7509"/>
                    <a:pt x="62222" y="7509"/>
                  </a:cubicBezTo>
                  <a:cubicBezTo>
                    <a:pt x="61959" y="7509"/>
                    <a:pt x="61705" y="7577"/>
                    <a:pt x="61479" y="7834"/>
                  </a:cubicBezTo>
                  <a:cubicBezTo>
                    <a:pt x="61336" y="7748"/>
                    <a:pt x="61202" y="7714"/>
                    <a:pt x="61074" y="7714"/>
                  </a:cubicBezTo>
                  <a:cubicBezTo>
                    <a:pt x="60666" y="7714"/>
                    <a:pt x="60314" y="8052"/>
                    <a:pt x="59913" y="8095"/>
                  </a:cubicBezTo>
                  <a:cubicBezTo>
                    <a:pt x="59843" y="8142"/>
                    <a:pt x="59779" y="8190"/>
                    <a:pt x="59724" y="8252"/>
                  </a:cubicBezTo>
                  <a:cubicBezTo>
                    <a:pt x="59662" y="8244"/>
                    <a:pt x="59597" y="8244"/>
                    <a:pt x="59535" y="8244"/>
                  </a:cubicBezTo>
                  <a:cubicBezTo>
                    <a:pt x="59503" y="8183"/>
                    <a:pt x="59470" y="8149"/>
                    <a:pt x="59437" y="8149"/>
                  </a:cubicBezTo>
                  <a:cubicBezTo>
                    <a:pt x="59405" y="8149"/>
                    <a:pt x="59373" y="8179"/>
                    <a:pt x="59339" y="8244"/>
                  </a:cubicBezTo>
                  <a:cubicBezTo>
                    <a:pt x="59259" y="8238"/>
                    <a:pt x="59179" y="8235"/>
                    <a:pt x="59101" y="8235"/>
                  </a:cubicBezTo>
                  <a:cubicBezTo>
                    <a:pt x="58324" y="8235"/>
                    <a:pt x="57581" y="8530"/>
                    <a:pt x="56708" y="8630"/>
                  </a:cubicBezTo>
                  <a:cubicBezTo>
                    <a:pt x="56969" y="8227"/>
                    <a:pt x="57268" y="7906"/>
                    <a:pt x="57032" y="7481"/>
                  </a:cubicBezTo>
                  <a:cubicBezTo>
                    <a:pt x="57394" y="7126"/>
                    <a:pt x="57151" y="6905"/>
                    <a:pt x="56858" y="6693"/>
                  </a:cubicBezTo>
                  <a:cubicBezTo>
                    <a:pt x="56686" y="6465"/>
                    <a:pt x="56827" y="6221"/>
                    <a:pt x="56835" y="5977"/>
                  </a:cubicBezTo>
                  <a:cubicBezTo>
                    <a:pt x="56897" y="5764"/>
                    <a:pt x="56614" y="5488"/>
                    <a:pt x="56962" y="5316"/>
                  </a:cubicBezTo>
                  <a:cubicBezTo>
                    <a:pt x="57103" y="5236"/>
                    <a:pt x="57221" y="5102"/>
                    <a:pt x="56984" y="4968"/>
                  </a:cubicBezTo>
                  <a:cubicBezTo>
                    <a:pt x="56912" y="4934"/>
                    <a:pt x="56842" y="4908"/>
                    <a:pt x="56775" y="4908"/>
                  </a:cubicBezTo>
                  <a:cubicBezTo>
                    <a:pt x="56702" y="4908"/>
                    <a:pt x="56632" y="4939"/>
                    <a:pt x="56567" y="5025"/>
                  </a:cubicBezTo>
                  <a:cubicBezTo>
                    <a:pt x="56433" y="5189"/>
                    <a:pt x="56489" y="5465"/>
                    <a:pt x="56261" y="5575"/>
                  </a:cubicBezTo>
                  <a:cubicBezTo>
                    <a:pt x="55985" y="5575"/>
                    <a:pt x="55739" y="5741"/>
                    <a:pt x="55467" y="5741"/>
                  </a:cubicBezTo>
                  <a:cubicBezTo>
                    <a:pt x="55420" y="5741"/>
                    <a:pt x="55372" y="5736"/>
                    <a:pt x="55323" y="5724"/>
                  </a:cubicBezTo>
                  <a:cubicBezTo>
                    <a:pt x="55080" y="5276"/>
                    <a:pt x="55560" y="5331"/>
                    <a:pt x="55716" y="5166"/>
                  </a:cubicBezTo>
                  <a:cubicBezTo>
                    <a:pt x="55819" y="5063"/>
                    <a:pt x="55898" y="4968"/>
                    <a:pt x="55796" y="4843"/>
                  </a:cubicBezTo>
                  <a:cubicBezTo>
                    <a:pt x="55749" y="4789"/>
                    <a:pt x="55641" y="4725"/>
                    <a:pt x="55584" y="4725"/>
                  </a:cubicBezTo>
                  <a:cubicBezTo>
                    <a:pt x="55574" y="4725"/>
                    <a:pt x="55566" y="4727"/>
                    <a:pt x="55560" y="4732"/>
                  </a:cubicBezTo>
                  <a:cubicBezTo>
                    <a:pt x="55325" y="4859"/>
                    <a:pt x="55078" y="4888"/>
                    <a:pt x="54831" y="4888"/>
                  </a:cubicBezTo>
                  <a:cubicBezTo>
                    <a:pt x="54627" y="4888"/>
                    <a:pt x="54423" y="4868"/>
                    <a:pt x="54225" y="4868"/>
                  </a:cubicBezTo>
                  <a:cubicBezTo>
                    <a:pt x="54083" y="4868"/>
                    <a:pt x="53945" y="4879"/>
                    <a:pt x="53812" y="4913"/>
                  </a:cubicBezTo>
                  <a:cubicBezTo>
                    <a:pt x="53166" y="5080"/>
                    <a:pt x="52402" y="5000"/>
                    <a:pt x="51883" y="5575"/>
                  </a:cubicBezTo>
                  <a:cubicBezTo>
                    <a:pt x="51855" y="5576"/>
                    <a:pt x="51827" y="5576"/>
                    <a:pt x="51799" y="5576"/>
                  </a:cubicBezTo>
                  <a:cubicBezTo>
                    <a:pt x="51759" y="5576"/>
                    <a:pt x="51719" y="5576"/>
                    <a:pt x="51679" y="5576"/>
                  </a:cubicBezTo>
                  <a:cubicBezTo>
                    <a:pt x="51587" y="5576"/>
                    <a:pt x="51496" y="5580"/>
                    <a:pt x="51410" y="5607"/>
                  </a:cubicBezTo>
                  <a:cubicBezTo>
                    <a:pt x="50018" y="6047"/>
                    <a:pt x="48608" y="6449"/>
                    <a:pt x="47253" y="6969"/>
                  </a:cubicBezTo>
                  <a:cubicBezTo>
                    <a:pt x="46371" y="7315"/>
                    <a:pt x="45498" y="7646"/>
                    <a:pt x="44568" y="7834"/>
                  </a:cubicBezTo>
                  <a:cubicBezTo>
                    <a:pt x="44529" y="7566"/>
                    <a:pt x="44884" y="7339"/>
                    <a:pt x="44655" y="7031"/>
                  </a:cubicBezTo>
                  <a:lnTo>
                    <a:pt x="44655" y="7031"/>
                  </a:lnTo>
                  <a:cubicBezTo>
                    <a:pt x="44530" y="7095"/>
                    <a:pt x="44355" y="7219"/>
                    <a:pt x="44273" y="7219"/>
                  </a:cubicBezTo>
                  <a:cubicBezTo>
                    <a:pt x="44262" y="7219"/>
                    <a:pt x="44253" y="7217"/>
                    <a:pt x="44245" y="7213"/>
                  </a:cubicBezTo>
                  <a:cubicBezTo>
                    <a:pt x="44110" y="7121"/>
                    <a:pt x="43996" y="7083"/>
                    <a:pt x="43896" y="7083"/>
                  </a:cubicBezTo>
                  <a:cubicBezTo>
                    <a:pt x="43629" y="7083"/>
                    <a:pt x="43462" y="7348"/>
                    <a:pt x="43263" y="7543"/>
                  </a:cubicBezTo>
                  <a:cubicBezTo>
                    <a:pt x="43057" y="7748"/>
                    <a:pt x="42955" y="8016"/>
                    <a:pt x="42853" y="8275"/>
                  </a:cubicBezTo>
                  <a:cubicBezTo>
                    <a:pt x="42664" y="8700"/>
                    <a:pt x="42137" y="8528"/>
                    <a:pt x="41883" y="8819"/>
                  </a:cubicBezTo>
                  <a:cubicBezTo>
                    <a:pt x="41858" y="8818"/>
                    <a:pt x="41832" y="8817"/>
                    <a:pt x="41806" y="8817"/>
                  </a:cubicBezTo>
                  <a:cubicBezTo>
                    <a:pt x="41443" y="8817"/>
                    <a:pt x="41104" y="8916"/>
                    <a:pt x="40774" y="9055"/>
                  </a:cubicBezTo>
                  <a:cubicBezTo>
                    <a:pt x="40342" y="9236"/>
                    <a:pt x="39900" y="9425"/>
                    <a:pt x="39412" y="9425"/>
                  </a:cubicBezTo>
                  <a:cubicBezTo>
                    <a:pt x="39252" y="9286"/>
                    <a:pt x="39123" y="9231"/>
                    <a:pt x="39014" y="9231"/>
                  </a:cubicBezTo>
                  <a:cubicBezTo>
                    <a:pt x="38750" y="9231"/>
                    <a:pt x="38607" y="9558"/>
                    <a:pt x="38428" y="9786"/>
                  </a:cubicBezTo>
                  <a:cubicBezTo>
                    <a:pt x="37862" y="10093"/>
                    <a:pt x="37252" y="10221"/>
                    <a:pt x="36611" y="10221"/>
                  </a:cubicBezTo>
                  <a:cubicBezTo>
                    <a:pt x="36592" y="10221"/>
                    <a:pt x="36574" y="10221"/>
                    <a:pt x="36555" y="10221"/>
                  </a:cubicBezTo>
                  <a:cubicBezTo>
                    <a:pt x="36451" y="9764"/>
                    <a:pt x="36515" y="9386"/>
                    <a:pt x="36697" y="8993"/>
                  </a:cubicBezTo>
                  <a:cubicBezTo>
                    <a:pt x="36948" y="8441"/>
                    <a:pt x="37294" y="7953"/>
                    <a:pt x="37664" y="7481"/>
                  </a:cubicBezTo>
                  <a:cubicBezTo>
                    <a:pt x="38428" y="6678"/>
                    <a:pt x="38010" y="5788"/>
                    <a:pt x="37893" y="4891"/>
                  </a:cubicBezTo>
                  <a:cubicBezTo>
                    <a:pt x="37853" y="4608"/>
                    <a:pt x="37740" y="4558"/>
                    <a:pt x="37610" y="4558"/>
                  </a:cubicBezTo>
                  <a:cubicBezTo>
                    <a:pt x="37537" y="4558"/>
                    <a:pt x="37460" y="4573"/>
                    <a:pt x="37386" y="4573"/>
                  </a:cubicBezTo>
                  <a:cubicBezTo>
                    <a:pt x="37352" y="4573"/>
                    <a:pt x="37318" y="4570"/>
                    <a:pt x="37286" y="4560"/>
                  </a:cubicBezTo>
                  <a:cubicBezTo>
                    <a:pt x="37301" y="4394"/>
                    <a:pt x="37279" y="4260"/>
                    <a:pt x="37082" y="4222"/>
                  </a:cubicBezTo>
                  <a:cubicBezTo>
                    <a:pt x="37122" y="3764"/>
                    <a:pt x="36720" y="3906"/>
                    <a:pt x="36498" y="3804"/>
                  </a:cubicBezTo>
                  <a:cubicBezTo>
                    <a:pt x="36402" y="3671"/>
                    <a:pt x="36277" y="3648"/>
                    <a:pt x="36145" y="3648"/>
                  </a:cubicBezTo>
                  <a:cubicBezTo>
                    <a:pt x="36072" y="3648"/>
                    <a:pt x="35997" y="3655"/>
                    <a:pt x="35924" y="3655"/>
                  </a:cubicBezTo>
                  <a:cubicBezTo>
                    <a:pt x="35625" y="3690"/>
                    <a:pt x="35901" y="4119"/>
                    <a:pt x="35724" y="4119"/>
                  </a:cubicBezTo>
                  <a:cubicBezTo>
                    <a:pt x="35710" y="4119"/>
                    <a:pt x="35693" y="4116"/>
                    <a:pt x="35673" y="4110"/>
                  </a:cubicBezTo>
                  <a:cubicBezTo>
                    <a:pt x="35505" y="4063"/>
                    <a:pt x="35344" y="4043"/>
                    <a:pt x="35187" y="4043"/>
                  </a:cubicBezTo>
                  <a:cubicBezTo>
                    <a:pt x="34511" y="4043"/>
                    <a:pt x="33918" y="4416"/>
                    <a:pt x="33279" y="4575"/>
                  </a:cubicBezTo>
                  <a:cubicBezTo>
                    <a:pt x="33237" y="4585"/>
                    <a:pt x="33205" y="4589"/>
                    <a:pt x="33180" y="4589"/>
                  </a:cubicBezTo>
                  <a:cubicBezTo>
                    <a:pt x="33079" y="4589"/>
                    <a:pt x="33082" y="4521"/>
                    <a:pt x="33050" y="4433"/>
                  </a:cubicBezTo>
                  <a:cubicBezTo>
                    <a:pt x="32948" y="4205"/>
                    <a:pt x="32841" y="4121"/>
                    <a:pt x="32731" y="4121"/>
                  </a:cubicBezTo>
                  <a:cubicBezTo>
                    <a:pt x="32587" y="4121"/>
                    <a:pt x="32439" y="4263"/>
                    <a:pt x="32287" y="4411"/>
                  </a:cubicBezTo>
                  <a:cubicBezTo>
                    <a:pt x="31642" y="4826"/>
                    <a:pt x="30934" y="5087"/>
                    <a:pt x="30178" y="5182"/>
                  </a:cubicBezTo>
                  <a:cubicBezTo>
                    <a:pt x="29823" y="5221"/>
                    <a:pt x="29507" y="5323"/>
                    <a:pt x="29177" y="5433"/>
                  </a:cubicBezTo>
                  <a:cubicBezTo>
                    <a:pt x="28249" y="5756"/>
                    <a:pt x="27351" y="6174"/>
                    <a:pt x="26382" y="6363"/>
                  </a:cubicBezTo>
                  <a:cubicBezTo>
                    <a:pt x="26159" y="6254"/>
                    <a:pt x="26318" y="5798"/>
                    <a:pt x="25944" y="5798"/>
                  </a:cubicBezTo>
                  <a:cubicBezTo>
                    <a:pt x="25909" y="5798"/>
                    <a:pt x="25868" y="5802"/>
                    <a:pt x="25823" y="5811"/>
                  </a:cubicBezTo>
                  <a:cubicBezTo>
                    <a:pt x="25415" y="5883"/>
                    <a:pt x="25241" y="6087"/>
                    <a:pt x="25201" y="6457"/>
                  </a:cubicBezTo>
                  <a:cubicBezTo>
                    <a:pt x="25186" y="6551"/>
                    <a:pt x="25201" y="6646"/>
                    <a:pt x="25201" y="6733"/>
                  </a:cubicBezTo>
                  <a:cubicBezTo>
                    <a:pt x="25194" y="6788"/>
                    <a:pt x="25186" y="6835"/>
                    <a:pt x="25178" y="6890"/>
                  </a:cubicBezTo>
                  <a:cubicBezTo>
                    <a:pt x="24169" y="7228"/>
                    <a:pt x="23155" y="7559"/>
                    <a:pt x="22148" y="7897"/>
                  </a:cubicBezTo>
                  <a:cubicBezTo>
                    <a:pt x="22036" y="7787"/>
                    <a:pt x="21942" y="7670"/>
                    <a:pt x="21825" y="7576"/>
                  </a:cubicBezTo>
                  <a:cubicBezTo>
                    <a:pt x="21740" y="7512"/>
                    <a:pt x="21642" y="7478"/>
                    <a:pt x="21547" y="7478"/>
                  </a:cubicBezTo>
                  <a:cubicBezTo>
                    <a:pt x="21464" y="7478"/>
                    <a:pt x="21382" y="7504"/>
                    <a:pt x="21313" y="7559"/>
                  </a:cubicBezTo>
                  <a:cubicBezTo>
                    <a:pt x="21109" y="7725"/>
                    <a:pt x="21305" y="7889"/>
                    <a:pt x="21352" y="8056"/>
                  </a:cubicBezTo>
                  <a:cubicBezTo>
                    <a:pt x="20920" y="8314"/>
                    <a:pt x="20375" y="8307"/>
                    <a:pt x="19965" y="8615"/>
                  </a:cubicBezTo>
                  <a:cubicBezTo>
                    <a:pt x="19194" y="8811"/>
                    <a:pt x="18399" y="8945"/>
                    <a:pt x="17698" y="9371"/>
                  </a:cubicBezTo>
                  <a:cubicBezTo>
                    <a:pt x="16964" y="9433"/>
                    <a:pt x="16361" y="9968"/>
                    <a:pt x="15613" y="9968"/>
                  </a:cubicBezTo>
                  <a:cubicBezTo>
                    <a:pt x="15607" y="9968"/>
                    <a:pt x="15602" y="9968"/>
                    <a:pt x="15597" y="9968"/>
                  </a:cubicBezTo>
                  <a:cubicBezTo>
                    <a:pt x="15620" y="9645"/>
                    <a:pt x="15329" y="9488"/>
                    <a:pt x="15234" y="9229"/>
                  </a:cubicBezTo>
                  <a:cubicBezTo>
                    <a:pt x="15393" y="9212"/>
                    <a:pt x="15535" y="9157"/>
                    <a:pt x="15582" y="8993"/>
                  </a:cubicBezTo>
                  <a:cubicBezTo>
                    <a:pt x="15652" y="8874"/>
                    <a:pt x="15723" y="8764"/>
                    <a:pt x="15793" y="8653"/>
                  </a:cubicBezTo>
                  <a:cubicBezTo>
                    <a:pt x="16967" y="7850"/>
                    <a:pt x="17966" y="6850"/>
                    <a:pt x="19060" y="5960"/>
                  </a:cubicBezTo>
                  <a:cubicBezTo>
                    <a:pt x="18926" y="5922"/>
                    <a:pt x="18856" y="5866"/>
                    <a:pt x="18832" y="5803"/>
                  </a:cubicBezTo>
                  <a:lnTo>
                    <a:pt x="18832" y="5803"/>
                  </a:lnTo>
                  <a:cubicBezTo>
                    <a:pt x="18903" y="5843"/>
                    <a:pt x="18983" y="5890"/>
                    <a:pt x="19060" y="5960"/>
                  </a:cubicBezTo>
                  <a:cubicBezTo>
                    <a:pt x="19485" y="5567"/>
                    <a:pt x="19911" y="5182"/>
                    <a:pt x="20336" y="4796"/>
                  </a:cubicBezTo>
                  <a:cubicBezTo>
                    <a:pt x="20510" y="4552"/>
                    <a:pt x="20746" y="4354"/>
                    <a:pt x="20801" y="4040"/>
                  </a:cubicBezTo>
                  <a:lnTo>
                    <a:pt x="20808" y="4040"/>
                  </a:lnTo>
                  <a:cubicBezTo>
                    <a:pt x="20997" y="3921"/>
                    <a:pt x="21099" y="3732"/>
                    <a:pt x="21218" y="3551"/>
                  </a:cubicBezTo>
                  <a:cubicBezTo>
                    <a:pt x="21753" y="2701"/>
                    <a:pt x="21745" y="2623"/>
                    <a:pt x="20967" y="1930"/>
                  </a:cubicBezTo>
                  <a:cubicBezTo>
                    <a:pt x="20721" y="1796"/>
                    <a:pt x="20360" y="1883"/>
                    <a:pt x="20226" y="1529"/>
                  </a:cubicBezTo>
                  <a:cubicBezTo>
                    <a:pt x="20219" y="1363"/>
                    <a:pt x="20179" y="1214"/>
                    <a:pt x="20030" y="1104"/>
                  </a:cubicBezTo>
                  <a:cubicBezTo>
                    <a:pt x="20045" y="1057"/>
                    <a:pt x="20045" y="1010"/>
                    <a:pt x="20022" y="953"/>
                  </a:cubicBezTo>
                  <a:cubicBezTo>
                    <a:pt x="20060" y="654"/>
                    <a:pt x="20013" y="433"/>
                    <a:pt x="19635" y="396"/>
                  </a:cubicBezTo>
                  <a:cubicBezTo>
                    <a:pt x="19438" y="371"/>
                    <a:pt x="19249" y="244"/>
                    <a:pt x="19053" y="174"/>
                  </a:cubicBezTo>
                  <a:lnTo>
                    <a:pt x="190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243600" y="2101675"/>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243600" y="2081975"/>
              <a:ext cx="45275" cy="23250"/>
            </a:xfrm>
            <a:custGeom>
              <a:avLst/>
              <a:gdLst/>
              <a:ahLst/>
              <a:cxnLst/>
              <a:rect l="l" t="t" r="r" b="b"/>
              <a:pathLst>
                <a:path w="1811" h="930" extrusionOk="0">
                  <a:moveTo>
                    <a:pt x="1536" y="25"/>
                  </a:moveTo>
                  <a:cubicBezTo>
                    <a:pt x="1007" y="244"/>
                    <a:pt x="385" y="276"/>
                    <a:pt x="0" y="788"/>
                  </a:cubicBezTo>
                  <a:cubicBezTo>
                    <a:pt x="136" y="876"/>
                    <a:pt x="264" y="929"/>
                    <a:pt x="380" y="929"/>
                  </a:cubicBezTo>
                  <a:cubicBezTo>
                    <a:pt x="534" y="929"/>
                    <a:pt x="665" y="836"/>
                    <a:pt x="763" y="607"/>
                  </a:cubicBezTo>
                  <a:lnTo>
                    <a:pt x="952" y="599"/>
                  </a:lnTo>
                  <a:cubicBezTo>
                    <a:pt x="1149" y="527"/>
                    <a:pt x="1347" y="465"/>
                    <a:pt x="1551" y="395"/>
                  </a:cubicBezTo>
                  <a:cubicBezTo>
                    <a:pt x="1678" y="363"/>
                    <a:pt x="1803" y="301"/>
                    <a:pt x="1810" y="174"/>
                  </a:cubicBezTo>
                  <a:cubicBezTo>
                    <a:pt x="1810" y="0"/>
                    <a:pt x="1653" y="40"/>
                    <a:pt x="1536" y="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4488675" y="2153725"/>
              <a:ext cx="29550" cy="9325"/>
            </a:xfrm>
            <a:custGeom>
              <a:avLst/>
              <a:gdLst/>
              <a:ahLst/>
              <a:cxnLst/>
              <a:rect l="l" t="t" r="r" b="b"/>
              <a:pathLst>
                <a:path w="1182" h="373" extrusionOk="0">
                  <a:moveTo>
                    <a:pt x="669" y="0"/>
                  </a:moveTo>
                  <a:cubicBezTo>
                    <a:pt x="405" y="0"/>
                    <a:pt x="203" y="103"/>
                    <a:pt x="0" y="208"/>
                  </a:cubicBezTo>
                  <a:cubicBezTo>
                    <a:pt x="144" y="324"/>
                    <a:pt x="281" y="372"/>
                    <a:pt x="425" y="372"/>
                  </a:cubicBezTo>
                  <a:cubicBezTo>
                    <a:pt x="643" y="372"/>
                    <a:pt x="878" y="262"/>
                    <a:pt x="1181" y="114"/>
                  </a:cubicBezTo>
                  <a:cubicBezTo>
                    <a:pt x="984" y="32"/>
                    <a:pt x="817" y="0"/>
                    <a:pt x="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4542625" y="2218775"/>
              <a:ext cx="73050" cy="22450"/>
            </a:xfrm>
            <a:custGeom>
              <a:avLst/>
              <a:gdLst/>
              <a:ahLst/>
              <a:cxnLst/>
              <a:rect l="l" t="t" r="r" b="b"/>
              <a:pathLst>
                <a:path w="2922" h="898" extrusionOk="0">
                  <a:moveTo>
                    <a:pt x="1206" y="323"/>
                  </a:moveTo>
                  <a:cubicBezTo>
                    <a:pt x="1208" y="323"/>
                    <a:pt x="1211" y="323"/>
                    <a:pt x="1213" y="323"/>
                  </a:cubicBezTo>
                  <a:lnTo>
                    <a:pt x="1213" y="323"/>
                  </a:lnTo>
                  <a:cubicBezTo>
                    <a:pt x="1213" y="323"/>
                    <a:pt x="1213" y="323"/>
                    <a:pt x="1213" y="323"/>
                  </a:cubicBezTo>
                  <a:close/>
                  <a:moveTo>
                    <a:pt x="2921" y="0"/>
                  </a:moveTo>
                  <a:lnTo>
                    <a:pt x="2921" y="0"/>
                  </a:lnTo>
                  <a:cubicBezTo>
                    <a:pt x="2449" y="55"/>
                    <a:pt x="1977" y="72"/>
                    <a:pt x="1566" y="331"/>
                  </a:cubicBezTo>
                  <a:cubicBezTo>
                    <a:pt x="1452" y="323"/>
                    <a:pt x="1335" y="323"/>
                    <a:pt x="1213" y="323"/>
                  </a:cubicBezTo>
                  <a:lnTo>
                    <a:pt x="1213" y="323"/>
                  </a:lnTo>
                  <a:cubicBezTo>
                    <a:pt x="818" y="378"/>
                    <a:pt x="433" y="440"/>
                    <a:pt x="0" y="898"/>
                  </a:cubicBezTo>
                  <a:cubicBezTo>
                    <a:pt x="646" y="748"/>
                    <a:pt x="1134" y="771"/>
                    <a:pt x="1566" y="520"/>
                  </a:cubicBezTo>
                  <a:cubicBezTo>
                    <a:pt x="1559" y="505"/>
                    <a:pt x="1551" y="488"/>
                    <a:pt x="1544" y="480"/>
                  </a:cubicBezTo>
                  <a:cubicBezTo>
                    <a:pt x="1551" y="473"/>
                    <a:pt x="1559" y="473"/>
                    <a:pt x="1574" y="473"/>
                  </a:cubicBezTo>
                  <a:lnTo>
                    <a:pt x="1566" y="520"/>
                  </a:lnTo>
                  <a:cubicBezTo>
                    <a:pt x="2046" y="418"/>
                    <a:pt x="2543" y="355"/>
                    <a:pt x="29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569325" y="2483275"/>
              <a:ext cx="28750" cy="33850"/>
            </a:xfrm>
            <a:custGeom>
              <a:avLst/>
              <a:gdLst/>
              <a:ahLst/>
              <a:cxnLst/>
              <a:rect l="l" t="t" r="r" b="b"/>
              <a:pathLst>
                <a:path w="1150" h="1354" extrusionOk="0">
                  <a:moveTo>
                    <a:pt x="636" y="1"/>
                  </a:moveTo>
                  <a:cubicBezTo>
                    <a:pt x="605" y="1"/>
                    <a:pt x="567" y="11"/>
                    <a:pt x="521" y="34"/>
                  </a:cubicBezTo>
                  <a:cubicBezTo>
                    <a:pt x="260" y="151"/>
                    <a:pt x="1" y="292"/>
                    <a:pt x="222" y="655"/>
                  </a:cubicBezTo>
                  <a:cubicBezTo>
                    <a:pt x="269" y="884"/>
                    <a:pt x="441" y="1033"/>
                    <a:pt x="583" y="1197"/>
                  </a:cubicBezTo>
                  <a:cubicBezTo>
                    <a:pt x="676" y="1309"/>
                    <a:pt x="746" y="1353"/>
                    <a:pt x="801" y="1353"/>
                  </a:cubicBezTo>
                  <a:cubicBezTo>
                    <a:pt x="906" y="1353"/>
                    <a:pt x="957" y="1195"/>
                    <a:pt x="1008" y="1041"/>
                  </a:cubicBezTo>
                  <a:cubicBezTo>
                    <a:pt x="1055" y="971"/>
                    <a:pt x="1103" y="891"/>
                    <a:pt x="1150" y="820"/>
                  </a:cubicBezTo>
                  <a:cubicBezTo>
                    <a:pt x="1142" y="782"/>
                    <a:pt x="1142" y="735"/>
                    <a:pt x="1142" y="695"/>
                  </a:cubicBezTo>
                  <a:cubicBezTo>
                    <a:pt x="1087" y="553"/>
                    <a:pt x="1033" y="411"/>
                    <a:pt x="978" y="277"/>
                  </a:cubicBezTo>
                  <a:lnTo>
                    <a:pt x="978" y="270"/>
                  </a:lnTo>
                  <a:cubicBezTo>
                    <a:pt x="921" y="270"/>
                    <a:pt x="866" y="262"/>
                    <a:pt x="812" y="262"/>
                  </a:cubicBezTo>
                  <a:cubicBezTo>
                    <a:pt x="774" y="149"/>
                    <a:pt x="757" y="1"/>
                    <a:pt x="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4014750" y="2272475"/>
              <a:ext cx="15750" cy="17975"/>
            </a:xfrm>
            <a:custGeom>
              <a:avLst/>
              <a:gdLst/>
              <a:ahLst/>
              <a:cxnLst/>
              <a:rect l="l" t="t" r="r" b="b"/>
              <a:pathLst>
                <a:path w="630" h="719" extrusionOk="0">
                  <a:moveTo>
                    <a:pt x="328" y="0"/>
                  </a:moveTo>
                  <a:cubicBezTo>
                    <a:pt x="323" y="0"/>
                    <a:pt x="319" y="1"/>
                    <a:pt x="316" y="2"/>
                  </a:cubicBezTo>
                  <a:cubicBezTo>
                    <a:pt x="0" y="152"/>
                    <a:pt x="8" y="411"/>
                    <a:pt x="119" y="719"/>
                  </a:cubicBezTo>
                  <a:cubicBezTo>
                    <a:pt x="410" y="617"/>
                    <a:pt x="629" y="482"/>
                    <a:pt x="520" y="135"/>
                  </a:cubicBezTo>
                  <a:cubicBezTo>
                    <a:pt x="506" y="78"/>
                    <a:pt x="380" y="0"/>
                    <a:pt x="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4710675" y="2207650"/>
              <a:ext cx="17975" cy="9200"/>
            </a:xfrm>
            <a:custGeom>
              <a:avLst/>
              <a:gdLst/>
              <a:ahLst/>
              <a:cxnLst/>
              <a:rect l="l" t="t" r="r" b="b"/>
              <a:pathLst>
                <a:path w="719" h="368" extrusionOk="0">
                  <a:moveTo>
                    <a:pt x="520" y="1"/>
                  </a:moveTo>
                  <a:cubicBezTo>
                    <a:pt x="465" y="1"/>
                    <a:pt x="405" y="17"/>
                    <a:pt x="349" y="35"/>
                  </a:cubicBezTo>
                  <a:cubicBezTo>
                    <a:pt x="207" y="82"/>
                    <a:pt x="58" y="130"/>
                    <a:pt x="1" y="296"/>
                  </a:cubicBezTo>
                  <a:cubicBezTo>
                    <a:pt x="75" y="352"/>
                    <a:pt x="156" y="368"/>
                    <a:pt x="240" y="368"/>
                  </a:cubicBezTo>
                  <a:cubicBezTo>
                    <a:pt x="307" y="368"/>
                    <a:pt x="376" y="358"/>
                    <a:pt x="443" y="351"/>
                  </a:cubicBezTo>
                  <a:cubicBezTo>
                    <a:pt x="553" y="343"/>
                    <a:pt x="719" y="328"/>
                    <a:pt x="694" y="162"/>
                  </a:cubicBezTo>
                  <a:cubicBezTo>
                    <a:pt x="675" y="38"/>
                    <a:pt x="604"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4778000" y="2207425"/>
              <a:ext cx="20725" cy="5800"/>
            </a:xfrm>
            <a:custGeom>
              <a:avLst/>
              <a:gdLst/>
              <a:ahLst/>
              <a:cxnLst/>
              <a:rect l="l" t="t" r="r" b="b"/>
              <a:pathLst>
                <a:path w="829" h="232" extrusionOk="0">
                  <a:moveTo>
                    <a:pt x="350" y="1"/>
                  </a:moveTo>
                  <a:cubicBezTo>
                    <a:pt x="234" y="1"/>
                    <a:pt x="117" y="27"/>
                    <a:pt x="0" y="101"/>
                  </a:cubicBezTo>
                  <a:cubicBezTo>
                    <a:pt x="5" y="101"/>
                    <a:pt x="9" y="101"/>
                    <a:pt x="13" y="101"/>
                  </a:cubicBezTo>
                  <a:cubicBezTo>
                    <a:pt x="199" y="101"/>
                    <a:pt x="368" y="232"/>
                    <a:pt x="548" y="232"/>
                  </a:cubicBezTo>
                  <a:cubicBezTo>
                    <a:pt x="638" y="232"/>
                    <a:pt x="730" y="199"/>
                    <a:pt x="828" y="101"/>
                  </a:cubicBezTo>
                  <a:cubicBezTo>
                    <a:pt x="669" y="51"/>
                    <a:pt x="510" y="1"/>
                    <a:pt x="3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4954950" y="2217525"/>
              <a:ext cx="13200" cy="9150"/>
            </a:xfrm>
            <a:custGeom>
              <a:avLst/>
              <a:gdLst/>
              <a:ahLst/>
              <a:cxnLst/>
              <a:rect l="l" t="t" r="r" b="b"/>
              <a:pathLst>
                <a:path w="528" h="366" extrusionOk="0">
                  <a:moveTo>
                    <a:pt x="278" y="0"/>
                  </a:moveTo>
                  <a:cubicBezTo>
                    <a:pt x="141" y="0"/>
                    <a:pt x="16" y="56"/>
                    <a:pt x="0" y="224"/>
                  </a:cubicBezTo>
                  <a:cubicBezTo>
                    <a:pt x="0" y="319"/>
                    <a:pt x="112" y="341"/>
                    <a:pt x="214" y="349"/>
                  </a:cubicBezTo>
                  <a:cubicBezTo>
                    <a:pt x="331" y="319"/>
                    <a:pt x="528" y="366"/>
                    <a:pt x="520" y="145"/>
                  </a:cubicBezTo>
                  <a:cubicBezTo>
                    <a:pt x="520" y="90"/>
                    <a:pt x="403" y="3"/>
                    <a:pt x="331" y="3"/>
                  </a:cubicBezTo>
                  <a:cubicBezTo>
                    <a:pt x="313" y="1"/>
                    <a:pt x="296" y="0"/>
                    <a:pt x="2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4866800" y="2213475"/>
              <a:ext cx="13025" cy="7875"/>
            </a:xfrm>
            <a:custGeom>
              <a:avLst/>
              <a:gdLst/>
              <a:ahLst/>
              <a:cxnLst/>
              <a:rect l="l" t="t" r="r" b="b"/>
              <a:pathLst>
                <a:path w="521" h="315" extrusionOk="0">
                  <a:moveTo>
                    <a:pt x="133" y="1"/>
                  </a:moveTo>
                  <a:cubicBezTo>
                    <a:pt x="86" y="1"/>
                    <a:pt x="1" y="63"/>
                    <a:pt x="1" y="95"/>
                  </a:cubicBezTo>
                  <a:cubicBezTo>
                    <a:pt x="8" y="307"/>
                    <a:pt x="173" y="307"/>
                    <a:pt x="322" y="314"/>
                  </a:cubicBezTo>
                  <a:cubicBezTo>
                    <a:pt x="331" y="314"/>
                    <a:pt x="340" y="314"/>
                    <a:pt x="350" y="314"/>
                  </a:cubicBezTo>
                  <a:cubicBezTo>
                    <a:pt x="422" y="314"/>
                    <a:pt x="499" y="308"/>
                    <a:pt x="520" y="205"/>
                  </a:cubicBezTo>
                  <a:cubicBezTo>
                    <a:pt x="416" y="78"/>
                    <a:pt x="292" y="8"/>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5215375" y="2216700"/>
              <a:ext cx="15175" cy="4800"/>
            </a:xfrm>
            <a:custGeom>
              <a:avLst/>
              <a:gdLst/>
              <a:ahLst/>
              <a:cxnLst/>
              <a:rect l="l" t="t" r="r" b="b"/>
              <a:pathLst>
                <a:path w="607" h="192" extrusionOk="0">
                  <a:moveTo>
                    <a:pt x="352" y="1"/>
                  </a:moveTo>
                  <a:cubicBezTo>
                    <a:pt x="235" y="1"/>
                    <a:pt x="118" y="50"/>
                    <a:pt x="0" y="123"/>
                  </a:cubicBezTo>
                  <a:cubicBezTo>
                    <a:pt x="120" y="132"/>
                    <a:pt x="246" y="191"/>
                    <a:pt x="371" y="191"/>
                  </a:cubicBezTo>
                  <a:cubicBezTo>
                    <a:pt x="450" y="191"/>
                    <a:pt x="530" y="167"/>
                    <a:pt x="607" y="91"/>
                  </a:cubicBezTo>
                  <a:cubicBezTo>
                    <a:pt x="523" y="28"/>
                    <a:pt x="438" y="1"/>
                    <a:pt x="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225500" y="2101675"/>
              <a:ext cx="18125" cy="6925"/>
            </a:xfrm>
            <a:custGeom>
              <a:avLst/>
              <a:gdLst/>
              <a:ahLst/>
              <a:cxnLst/>
              <a:rect l="l" t="t" r="r" b="b"/>
              <a:pathLst>
                <a:path w="725" h="277" extrusionOk="0">
                  <a:moveTo>
                    <a:pt x="724" y="0"/>
                  </a:moveTo>
                  <a:lnTo>
                    <a:pt x="724" y="0"/>
                  </a:lnTo>
                  <a:cubicBezTo>
                    <a:pt x="654" y="8"/>
                    <a:pt x="590" y="8"/>
                    <a:pt x="528" y="8"/>
                  </a:cubicBezTo>
                  <a:cubicBezTo>
                    <a:pt x="486" y="8"/>
                    <a:pt x="447" y="4"/>
                    <a:pt x="407" y="4"/>
                  </a:cubicBezTo>
                  <a:cubicBezTo>
                    <a:pt x="387" y="4"/>
                    <a:pt x="367" y="5"/>
                    <a:pt x="346" y="8"/>
                  </a:cubicBezTo>
                  <a:cubicBezTo>
                    <a:pt x="212" y="23"/>
                    <a:pt x="0" y="0"/>
                    <a:pt x="48" y="204"/>
                  </a:cubicBezTo>
                  <a:cubicBezTo>
                    <a:pt x="61" y="259"/>
                    <a:pt x="89" y="277"/>
                    <a:pt x="123" y="277"/>
                  </a:cubicBezTo>
                  <a:cubicBezTo>
                    <a:pt x="189" y="277"/>
                    <a:pt x="279" y="212"/>
                    <a:pt x="346" y="212"/>
                  </a:cubicBezTo>
                  <a:cubicBezTo>
                    <a:pt x="408" y="212"/>
                    <a:pt x="465" y="197"/>
                    <a:pt x="528" y="189"/>
                  </a:cubicBezTo>
                  <a:cubicBezTo>
                    <a:pt x="535" y="189"/>
                    <a:pt x="550" y="182"/>
                    <a:pt x="560" y="157"/>
                  </a:cubicBezTo>
                  <a:cubicBezTo>
                    <a:pt x="614" y="110"/>
                    <a:pt x="669" y="55"/>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4657350" y="2211975"/>
              <a:ext cx="12025" cy="4525"/>
            </a:xfrm>
            <a:custGeom>
              <a:avLst/>
              <a:gdLst/>
              <a:ahLst/>
              <a:cxnLst/>
              <a:rect l="l" t="t" r="r" b="b"/>
              <a:pathLst>
                <a:path w="481" h="181" extrusionOk="0">
                  <a:moveTo>
                    <a:pt x="269" y="0"/>
                  </a:moveTo>
                  <a:cubicBezTo>
                    <a:pt x="212" y="0"/>
                    <a:pt x="156" y="14"/>
                    <a:pt x="103" y="28"/>
                  </a:cubicBezTo>
                  <a:cubicBezTo>
                    <a:pt x="8" y="51"/>
                    <a:pt x="1" y="123"/>
                    <a:pt x="88" y="146"/>
                  </a:cubicBezTo>
                  <a:cubicBezTo>
                    <a:pt x="154" y="170"/>
                    <a:pt x="225" y="180"/>
                    <a:pt x="298" y="180"/>
                  </a:cubicBezTo>
                  <a:cubicBezTo>
                    <a:pt x="319" y="180"/>
                    <a:pt x="341" y="180"/>
                    <a:pt x="363" y="178"/>
                  </a:cubicBezTo>
                  <a:cubicBezTo>
                    <a:pt x="403" y="178"/>
                    <a:pt x="443" y="123"/>
                    <a:pt x="481" y="91"/>
                  </a:cubicBezTo>
                  <a:cubicBezTo>
                    <a:pt x="412" y="22"/>
                    <a:pt x="340" y="0"/>
                    <a:pt x="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5064200" y="2219500"/>
              <a:ext cx="9675" cy="6575"/>
            </a:xfrm>
            <a:custGeom>
              <a:avLst/>
              <a:gdLst/>
              <a:ahLst/>
              <a:cxnLst/>
              <a:rect l="l" t="t" r="r" b="b"/>
              <a:pathLst>
                <a:path w="387" h="263" extrusionOk="0">
                  <a:moveTo>
                    <a:pt x="174" y="0"/>
                  </a:moveTo>
                  <a:cubicBezTo>
                    <a:pt x="98" y="0"/>
                    <a:pt x="29" y="54"/>
                    <a:pt x="16" y="138"/>
                  </a:cubicBezTo>
                  <a:cubicBezTo>
                    <a:pt x="1" y="247"/>
                    <a:pt x="103" y="255"/>
                    <a:pt x="190" y="262"/>
                  </a:cubicBezTo>
                  <a:cubicBezTo>
                    <a:pt x="277" y="247"/>
                    <a:pt x="386" y="240"/>
                    <a:pt x="339" y="105"/>
                  </a:cubicBezTo>
                  <a:cubicBezTo>
                    <a:pt x="324" y="58"/>
                    <a:pt x="260" y="11"/>
                    <a:pt x="205" y="3"/>
                  </a:cubicBezTo>
                  <a:cubicBezTo>
                    <a:pt x="195" y="1"/>
                    <a:pt x="184" y="0"/>
                    <a:pt x="1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4516075" y="2236300"/>
              <a:ext cx="16750" cy="9775"/>
            </a:xfrm>
            <a:custGeom>
              <a:avLst/>
              <a:gdLst/>
              <a:ahLst/>
              <a:cxnLst/>
              <a:rect l="l" t="t" r="r" b="b"/>
              <a:pathLst>
                <a:path w="670" h="391" extrusionOk="0">
                  <a:moveTo>
                    <a:pt x="408" y="70"/>
                  </a:moveTo>
                  <a:cubicBezTo>
                    <a:pt x="448" y="102"/>
                    <a:pt x="488" y="134"/>
                    <a:pt x="527" y="174"/>
                  </a:cubicBezTo>
                  <a:cubicBezTo>
                    <a:pt x="480" y="142"/>
                    <a:pt x="440" y="110"/>
                    <a:pt x="408" y="70"/>
                  </a:cubicBezTo>
                  <a:close/>
                  <a:moveTo>
                    <a:pt x="314" y="0"/>
                  </a:moveTo>
                  <a:cubicBezTo>
                    <a:pt x="172" y="63"/>
                    <a:pt x="0" y="150"/>
                    <a:pt x="95" y="316"/>
                  </a:cubicBezTo>
                  <a:cubicBezTo>
                    <a:pt x="128" y="375"/>
                    <a:pt x="190" y="390"/>
                    <a:pt x="262" y="390"/>
                  </a:cubicBezTo>
                  <a:cubicBezTo>
                    <a:pt x="343" y="390"/>
                    <a:pt x="435" y="371"/>
                    <a:pt x="510" y="371"/>
                  </a:cubicBezTo>
                  <a:cubicBezTo>
                    <a:pt x="652" y="316"/>
                    <a:pt x="669" y="252"/>
                    <a:pt x="535" y="174"/>
                  </a:cubicBezTo>
                  <a:lnTo>
                    <a:pt x="527" y="174"/>
                  </a:lnTo>
                  <a:cubicBezTo>
                    <a:pt x="488" y="70"/>
                    <a:pt x="416" y="15"/>
                    <a:pt x="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605750" y="2083350"/>
              <a:ext cx="5325" cy="3175"/>
            </a:xfrm>
            <a:custGeom>
              <a:avLst/>
              <a:gdLst/>
              <a:ahLst/>
              <a:cxnLst/>
              <a:rect l="l" t="t" r="r" b="b"/>
              <a:pathLst>
                <a:path w="213" h="127" extrusionOk="0">
                  <a:moveTo>
                    <a:pt x="150" y="0"/>
                  </a:moveTo>
                  <a:cubicBezTo>
                    <a:pt x="95" y="17"/>
                    <a:pt x="48" y="40"/>
                    <a:pt x="1" y="64"/>
                  </a:cubicBezTo>
                  <a:cubicBezTo>
                    <a:pt x="23" y="87"/>
                    <a:pt x="48" y="127"/>
                    <a:pt x="63" y="127"/>
                  </a:cubicBezTo>
                  <a:cubicBezTo>
                    <a:pt x="110" y="112"/>
                    <a:pt x="158" y="87"/>
                    <a:pt x="212" y="64"/>
                  </a:cubicBezTo>
                  <a:cubicBezTo>
                    <a:pt x="190" y="40"/>
                    <a:pt x="165"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5136050" y="2217850"/>
              <a:ext cx="3950" cy="2500"/>
            </a:xfrm>
            <a:custGeom>
              <a:avLst/>
              <a:gdLst/>
              <a:ahLst/>
              <a:cxnLst/>
              <a:rect l="l" t="t" r="r" b="b"/>
              <a:pathLst>
                <a:path w="158" h="100" extrusionOk="0">
                  <a:moveTo>
                    <a:pt x="88" y="0"/>
                  </a:moveTo>
                  <a:cubicBezTo>
                    <a:pt x="72" y="0"/>
                    <a:pt x="57" y="4"/>
                    <a:pt x="48" y="15"/>
                  </a:cubicBezTo>
                  <a:cubicBezTo>
                    <a:pt x="1" y="62"/>
                    <a:pt x="23" y="100"/>
                    <a:pt x="95" y="100"/>
                  </a:cubicBezTo>
                  <a:cubicBezTo>
                    <a:pt x="110" y="100"/>
                    <a:pt x="133" y="77"/>
                    <a:pt x="158" y="62"/>
                  </a:cubicBezTo>
                  <a:cubicBezTo>
                    <a:pt x="143" y="45"/>
                    <a:pt x="133" y="15"/>
                    <a:pt x="118" y="5"/>
                  </a:cubicBezTo>
                  <a:cubicBezTo>
                    <a:pt x="109" y="2"/>
                    <a:pt x="98"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593750" y="2488025"/>
              <a:ext cx="1975" cy="2200"/>
            </a:xfrm>
            <a:custGeom>
              <a:avLst/>
              <a:gdLst/>
              <a:ahLst/>
              <a:cxnLst/>
              <a:rect l="l" t="t" r="r" b="b"/>
              <a:pathLst>
                <a:path w="79" h="88" extrusionOk="0">
                  <a:moveTo>
                    <a:pt x="78" y="0"/>
                  </a:moveTo>
                  <a:lnTo>
                    <a:pt x="1" y="80"/>
                  </a:lnTo>
                  <a:lnTo>
                    <a:pt x="1" y="87"/>
                  </a:lnTo>
                  <a:cubicBezTo>
                    <a:pt x="24" y="72"/>
                    <a:pt x="48" y="63"/>
                    <a:pt x="71" y="48"/>
                  </a:cubicBezTo>
                  <a:cubicBezTo>
                    <a:pt x="78" y="40"/>
                    <a:pt x="78" y="15"/>
                    <a:pt x="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p:nvPr/>
        </p:nvSpPr>
        <p:spPr>
          <a:xfrm>
            <a:off x="1230278" y="2979716"/>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7"/>
          <p:cNvSpPr/>
          <p:nvPr/>
        </p:nvSpPr>
        <p:spPr>
          <a:xfrm>
            <a:off x="4617736" y="1706306"/>
            <a:ext cx="922425" cy="869200"/>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7"/>
          <p:cNvSpPr/>
          <p:nvPr/>
        </p:nvSpPr>
        <p:spPr>
          <a:xfrm>
            <a:off x="4617737" y="3003545"/>
            <a:ext cx="922422" cy="797016"/>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7"/>
          <p:cNvSpPr/>
          <p:nvPr/>
        </p:nvSpPr>
        <p:spPr>
          <a:xfrm>
            <a:off x="1184971" y="1718575"/>
            <a:ext cx="977565" cy="844662"/>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7"/>
          <p:cNvSpPr txBox="1">
            <a:spLocks noGrp="1"/>
          </p:cNvSpPr>
          <p:nvPr>
            <p:ph type="title"/>
          </p:nvPr>
        </p:nvSpPr>
        <p:spPr>
          <a:xfrm>
            <a:off x="2163838" y="1565338"/>
            <a:ext cx="2336400" cy="3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us</a:t>
            </a:r>
            <a:endParaRPr/>
          </a:p>
        </p:txBody>
      </p:sp>
      <p:sp>
        <p:nvSpPr>
          <p:cNvPr id="201" name="Google Shape;201;p37"/>
          <p:cNvSpPr txBox="1">
            <a:spLocks noGrp="1"/>
          </p:cNvSpPr>
          <p:nvPr>
            <p:ph type="title" idx="2"/>
          </p:nvPr>
        </p:nvSpPr>
        <p:spPr>
          <a:xfrm>
            <a:off x="1242053" y="1844206"/>
            <a:ext cx="863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2" name="Google Shape;202;p37"/>
          <p:cNvSpPr txBox="1">
            <a:spLocks noGrp="1"/>
          </p:cNvSpPr>
          <p:nvPr>
            <p:ph type="subTitle" idx="1"/>
          </p:nvPr>
        </p:nvSpPr>
        <p:spPr>
          <a:xfrm>
            <a:off x="2163838" y="1999463"/>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203" name="Google Shape;203;p37"/>
          <p:cNvSpPr txBox="1">
            <a:spLocks noGrp="1"/>
          </p:cNvSpPr>
          <p:nvPr>
            <p:ph type="title" idx="3"/>
          </p:nvPr>
        </p:nvSpPr>
        <p:spPr>
          <a:xfrm>
            <a:off x="5585788" y="1565338"/>
            <a:ext cx="2336400" cy="3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Locations</a:t>
            </a:r>
            <a:endParaRPr/>
          </a:p>
        </p:txBody>
      </p:sp>
      <p:sp>
        <p:nvSpPr>
          <p:cNvPr id="204" name="Google Shape;204;p37"/>
          <p:cNvSpPr txBox="1">
            <a:spLocks noGrp="1"/>
          </p:cNvSpPr>
          <p:nvPr>
            <p:ph type="title" idx="4"/>
          </p:nvPr>
        </p:nvSpPr>
        <p:spPr>
          <a:xfrm>
            <a:off x="4670648" y="1844206"/>
            <a:ext cx="816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5" name="Google Shape;205;p37"/>
          <p:cNvSpPr txBox="1">
            <a:spLocks noGrp="1"/>
          </p:cNvSpPr>
          <p:nvPr>
            <p:ph type="subTitle" idx="5"/>
          </p:nvPr>
        </p:nvSpPr>
        <p:spPr>
          <a:xfrm>
            <a:off x="5585788" y="1999463"/>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206" name="Google Shape;206;p37"/>
          <p:cNvSpPr txBox="1">
            <a:spLocks noGrp="1"/>
          </p:cNvSpPr>
          <p:nvPr>
            <p:ph type="title" idx="6"/>
          </p:nvPr>
        </p:nvSpPr>
        <p:spPr>
          <a:xfrm>
            <a:off x="2163838" y="2964038"/>
            <a:ext cx="2336400" cy="3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numbers</a:t>
            </a:r>
            <a:endParaRPr/>
          </a:p>
        </p:txBody>
      </p:sp>
      <p:sp>
        <p:nvSpPr>
          <p:cNvPr id="207" name="Google Shape;207;p37"/>
          <p:cNvSpPr txBox="1">
            <a:spLocks noGrp="1"/>
          </p:cNvSpPr>
          <p:nvPr>
            <p:ph type="title" idx="7"/>
          </p:nvPr>
        </p:nvSpPr>
        <p:spPr>
          <a:xfrm>
            <a:off x="1242053" y="3105353"/>
            <a:ext cx="863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8" name="Google Shape;208;p37"/>
          <p:cNvSpPr txBox="1">
            <a:spLocks noGrp="1"/>
          </p:cNvSpPr>
          <p:nvPr>
            <p:ph type="subTitle" idx="8"/>
          </p:nvPr>
        </p:nvSpPr>
        <p:spPr>
          <a:xfrm>
            <a:off x="2163838" y="3398163"/>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209" name="Google Shape;209;p37"/>
          <p:cNvSpPr txBox="1">
            <a:spLocks noGrp="1"/>
          </p:cNvSpPr>
          <p:nvPr>
            <p:ph type="title" idx="9"/>
          </p:nvPr>
        </p:nvSpPr>
        <p:spPr>
          <a:xfrm>
            <a:off x="5585788" y="2964038"/>
            <a:ext cx="2336400" cy="3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Awards</a:t>
            </a:r>
            <a:endParaRPr/>
          </a:p>
        </p:txBody>
      </p:sp>
      <p:sp>
        <p:nvSpPr>
          <p:cNvPr id="210" name="Google Shape;210;p37"/>
          <p:cNvSpPr txBox="1">
            <a:spLocks noGrp="1"/>
          </p:cNvSpPr>
          <p:nvPr>
            <p:ph type="title" idx="13"/>
          </p:nvPr>
        </p:nvSpPr>
        <p:spPr>
          <a:xfrm>
            <a:off x="4670648" y="3105353"/>
            <a:ext cx="816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1" name="Google Shape;211;p37"/>
          <p:cNvSpPr txBox="1">
            <a:spLocks noGrp="1"/>
          </p:cNvSpPr>
          <p:nvPr>
            <p:ph type="subTitle" idx="14"/>
          </p:nvPr>
        </p:nvSpPr>
        <p:spPr>
          <a:xfrm>
            <a:off x="5585788" y="3398163"/>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212" name="Google Shape;212;p37"/>
          <p:cNvSpPr txBox="1">
            <a:spLocks noGrp="1"/>
          </p:cNvSpPr>
          <p:nvPr>
            <p:ph type="title" idx="15"/>
          </p:nvPr>
        </p:nvSpPr>
        <p:spPr>
          <a:xfrm>
            <a:off x="2208400" y="540000"/>
            <a:ext cx="47271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64"/>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ICON PACK</a:t>
            </a:r>
            <a:endParaRPr/>
          </a:p>
        </p:txBody>
      </p:sp>
      <p:grpSp>
        <p:nvGrpSpPr>
          <p:cNvPr id="1760" name="Google Shape;1760;p64"/>
          <p:cNvGrpSpPr/>
          <p:nvPr/>
        </p:nvGrpSpPr>
        <p:grpSpPr>
          <a:xfrm>
            <a:off x="1048550" y="1483963"/>
            <a:ext cx="357500" cy="355175"/>
            <a:chOff x="235800" y="1614725"/>
            <a:chExt cx="357500" cy="355175"/>
          </a:xfrm>
        </p:grpSpPr>
        <p:sp>
          <p:nvSpPr>
            <p:cNvPr id="1761" name="Google Shape;1761;p64"/>
            <p:cNvSpPr/>
            <p:nvPr/>
          </p:nvSpPr>
          <p:spPr>
            <a:xfrm>
              <a:off x="235800" y="1614725"/>
              <a:ext cx="357500" cy="355175"/>
            </a:xfrm>
            <a:custGeom>
              <a:avLst/>
              <a:gdLst/>
              <a:ahLst/>
              <a:cxnLst/>
              <a:rect l="l" t="t" r="r" b="b"/>
              <a:pathLst>
                <a:path w="14300" h="14207" extrusionOk="0">
                  <a:moveTo>
                    <a:pt x="13419" y="395"/>
                  </a:moveTo>
                  <a:cubicBezTo>
                    <a:pt x="13604" y="395"/>
                    <a:pt x="13813" y="580"/>
                    <a:pt x="13813" y="881"/>
                  </a:cubicBezTo>
                  <a:lnTo>
                    <a:pt x="13813" y="1368"/>
                  </a:lnTo>
                  <a:lnTo>
                    <a:pt x="487" y="1368"/>
                  </a:lnTo>
                  <a:lnTo>
                    <a:pt x="487" y="881"/>
                  </a:lnTo>
                  <a:cubicBezTo>
                    <a:pt x="487" y="580"/>
                    <a:pt x="672" y="395"/>
                    <a:pt x="858" y="395"/>
                  </a:cubicBezTo>
                  <a:close/>
                  <a:moveTo>
                    <a:pt x="13813" y="1739"/>
                  </a:moveTo>
                  <a:lnTo>
                    <a:pt x="13813" y="8900"/>
                  </a:lnTo>
                  <a:lnTo>
                    <a:pt x="12075" y="8900"/>
                  </a:lnTo>
                  <a:cubicBezTo>
                    <a:pt x="11982" y="8900"/>
                    <a:pt x="11866" y="8993"/>
                    <a:pt x="11866" y="9085"/>
                  </a:cubicBezTo>
                  <a:cubicBezTo>
                    <a:pt x="11866" y="9271"/>
                    <a:pt x="11982" y="9363"/>
                    <a:pt x="12075" y="9363"/>
                  </a:cubicBezTo>
                  <a:lnTo>
                    <a:pt x="13813" y="9363"/>
                  </a:lnTo>
                  <a:lnTo>
                    <a:pt x="13813" y="10244"/>
                  </a:lnTo>
                  <a:cubicBezTo>
                    <a:pt x="13813" y="10522"/>
                    <a:pt x="13604" y="10731"/>
                    <a:pt x="13419" y="10731"/>
                  </a:cubicBezTo>
                  <a:lnTo>
                    <a:pt x="858" y="10731"/>
                  </a:lnTo>
                  <a:cubicBezTo>
                    <a:pt x="672" y="10731"/>
                    <a:pt x="487" y="10522"/>
                    <a:pt x="487" y="10244"/>
                  </a:cubicBezTo>
                  <a:lnTo>
                    <a:pt x="487" y="9363"/>
                  </a:lnTo>
                  <a:lnTo>
                    <a:pt x="11101" y="9363"/>
                  </a:lnTo>
                  <a:cubicBezTo>
                    <a:pt x="11194" y="9363"/>
                    <a:pt x="11287" y="9271"/>
                    <a:pt x="11287" y="9085"/>
                  </a:cubicBezTo>
                  <a:cubicBezTo>
                    <a:pt x="11287" y="8993"/>
                    <a:pt x="11194" y="8900"/>
                    <a:pt x="11101" y="8900"/>
                  </a:cubicBezTo>
                  <a:lnTo>
                    <a:pt x="487" y="8900"/>
                  </a:lnTo>
                  <a:lnTo>
                    <a:pt x="487" y="1739"/>
                  </a:lnTo>
                  <a:close/>
                  <a:moveTo>
                    <a:pt x="8019" y="11102"/>
                  </a:moveTo>
                  <a:lnTo>
                    <a:pt x="8019" y="13813"/>
                  </a:lnTo>
                  <a:lnTo>
                    <a:pt x="6281" y="13813"/>
                  </a:lnTo>
                  <a:lnTo>
                    <a:pt x="6281" y="11102"/>
                  </a:lnTo>
                  <a:close/>
                  <a:moveTo>
                    <a:pt x="858" y="1"/>
                  </a:moveTo>
                  <a:cubicBezTo>
                    <a:pt x="394" y="1"/>
                    <a:pt x="0" y="395"/>
                    <a:pt x="0" y="881"/>
                  </a:cubicBezTo>
                  <a:lnTo>
                    <a:pt x="0" y="10244"/>
                  </a:lnTo>
                  <a:cubicBezTo>
                    <a:pt x="0" y="10731"/>
                    <a:pt x="394" y="11102"/>
                    <a:pt x="858" y="11102"/>
                  </a:cubicBezTo>
                  <a:lnTo>
                    <a:pt x="5794" y="11102"/>
                  </a:lnTo>
                  <a:lnTo>
                    <a:pt x="5794" y="13813"/>
                  </a:lnTo>
                  <a:lnTo>
                    <a:pt x="5400" y="13813"/>
                  </a:lnTo>
                  <a:cubicBezTo>
                    <a:pt x="5215" y="13813"/>
                    <a:pt x="5122" y="13906"/>
                    <a:pt x="5122" y="13998"/>
                  </a:cubicBezTo>
                  <a:cubicBezTo>
                    <a:pt x="5122" y="14114"/>
                    <a:pt x="5215" y="14207"/>
                    <a:pt x="5400" y="14207"/>
                  </a:cubicBezTo>
                  <a:lnTo>
                    <a:pt x="8876" y="14207"/>
                  </a:lnTo>
                  <a:cubicBezTo>
                    <a:pt x="9085" y="14207"/>
                    <a:pt x="9178" y="14114"/>
                    <a:pt x="9178" y="13998"/>
                  </a:cubicBezTo>
                  <a:cubicBezTo>
                    <a:pt x="9178" y="13906"/>
                    <a:pt x="9085" y="13813"/>
                    <a:pt x="8876" y="13813"/>
                  </a:cubicBezTo>
                  <a:lnTo>
                    <a:pt x="8506" y="13813"/>
                  </a:lnTo>
                  <a:lnTo>
                    <a:pt x="8506" y="11102"/>
                  </a:lnTo>
                  <a:lnTo>
                    <a:pt x="13419" y="11102"/>
                  </a:lnTo>
                  <a:cubicBezTo>
                    <a:pt x="13905" y="11102"/>
                    <a:pt x="14299" y="10731"/>
                    <a:pt x="14299" y="10244"/>
                  </a:cubicBezTo>
                  <a:lnTo>
                    <a:pt x="14299" y="881"/>
                  </a:lnTo>
                  <a:cubicBezTo>
                    <a:pt x="14299" y="395"/>
                    <a:pt x="13905" y="1"/>
                    <a:pt x="13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97450" y="1860975"/>
              <a:ext cx="33625" cy="9875"/>
            </a:xfrm>
            <a:custGeom>
              <a:avLst/>
              <a:gdLst/>
              <a:ahLst/>
              <a:cxnLst/>
              <a:rect l="l" t="t" r="r" b="b"/>
              <a:pathLst>
                <a:path w="1345" h="395" extrusionOk="0">
                  <a:moveTo>
                    <a:pt x="186" y="0"/>
                  </a:moveTo>
                  <a:cubicBezTo>
                    <a:pt x="93" y="0"/>
                    <a:pt x="0" y="0"/>
                    <a:pt x="0" y="209"/>
                  </a:cubicBezTo>
                  <a:cubicBezTo>
                    <a:pt x="0" y="301"/>
                    <a:pt x="93" y="394"/>
                    <a:pt x="186" y="394"/>
                  </a:cubicBezTo>
                  <a:lnTo>
                    <a:pt x="1159" y="394"/>
                  </a:lnTo>
                  <a:cubicBezTo>
                    <a:pt x="1252" y="394"/>
                    <a:pt x="1344" y="301"/>
                    <a:pt x="1344" y="209"/>
                  </a:cubicBezTo>
                  <a:cubicBezTo>
                    <a:pt x="1344" y="0"/>
                    <a:pt x="1252"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409600" y="1631525"/>
              <a:ext cx="9875" cy="9875"/>
            </a:xfrm>
            <a:custGeom>
              <a:avLst/>
              <a:gdLst/>
              <a:ahLst/>
              <a:cxnLst/>
              <a:rect l="l" t="t" r="r" b="b"/>
              <a:pathLst>
                <a:path w="395" h="395" extrusionOk="0">
                  <a:moveTo>
                    <a:pt x="186" y="1"/>
                  </a:moveTo>
                  <a:cubicBezTo>
                    <a:pt x="94" y="1"/>
                    <a:pt x="1" y="117"/>
                    <a:pt x="1" y="209"/>
                  </a:cubicBezTo>
                  <a:cubicBezTo>
                    <a:pt x="1" y="302"/>
                    <a:pt x="94" y="395"/>
                    <a:pt x="186" y="395"/>
                  </a:cubicBezTo>
                  <a:cubicBezTo>
                    <a:pt x="279" y="395"/>
                    <a:pt x="395" y="302"/>
                    <a:pt x="395" y="209"/>
                  </a:cubicBezTo>
                  <a:cubicBezTo>
                    <a:pt x="395" y="117"/>
                    <a:pt x="279"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380650" y="1738125"/>
              <a:ext cx="67800" cy="60300"/>
            </a:xfrm>
            <a:custGeom>
              <a:avLst/>
              <a:gdLst/>
              <a:ahLst/>
              <a:cxnLst/>
              <a:rect l="l" t="t" r="r" b="b"/>
              <a:pathLst>
                <a:path w="2712" h="2412" extrusionOk="0">
                  <a:moveTo>
                    <a:pt x="2016" y="372"/>
                  </a:moveTo>
                  <a:cubicBezTo>
                    <a:pt x="2132" y="372"/>
                    <a:pt x="2225" y="488"/>
                    <a:pt x="2225" y="673"/>
                  </a:cubicBezTo>
                  <a:lnTo>
                    <a:pt x="2225" y="2017"/>
                  </a:lnTo>
                  <a:lnTo>
                    <a:pt x="487" y="2017"/>
                  </a:lnTo>
                  <a:lnTo>
                    <a:pt x="487" y="673"/>
                  </a:lnTo>
                  <a:cubicBezTo>
                    <a:pt x="487" y="488"/>
                    <a:pt x="579" y="372"/>
                    <a:pt x="672" y="372"/>
                  </a:cubicBezTo>
                  <a:close/>
                  <a:moveTo>
                    <a:pt x="672" y="1"/>
                  </a:moveTo>
                  <a:cubicBezTo>
                    <a:pt x="278" y="1"/>
                    <a:pt x="0" y="279"/>
                    <a:pt x="0" y="673"/>
                  </a:cubicBezTo>
                  <a:lnTo>
                    <a:pt x="0" y="2226"/>
                  </a:lnTo>
                  <a:cubicBezTo>
                    <a:pt x="0" y="2318"/>
                    <a:pt x="93" y="2411"/>
                    <a:pt x="185" y="2411"/>
                  </a:cubicBezTo>
                  <a:lnTo>
                    <a:pt x="2503" y="2411"/>
                  </a:lnTo>
                  <a:cubicBezTo>
                    <a:pt x="2596" y="2411"/>
                    <a:pt x="2712" y="2318"/>
                    <a:pt x="2712" y="2226"/>
                  </a:cubicBezTo>
                  <a:lnTo>
                    <a:pt x="2712" y="673"/>
                  </a:lnTo>
                  <a:cubicBezTo>
                    <a:pt x="2712" y="279"/>
                    <a:pt x="2410" y="1"/>
                    <a:pt x="2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376000" y="1682525"/>
              <a:ext cx="64925" cy="53325"/>
            </a:xfrm>
            <a:custGeom>
              <a:avLst/>
              <a:gdLst/>
              <a:ahLst/>
              <a:cxnLst/>
              <a:rect l="l" t="t" r="r" b="b"/>
              <a:pathLst>
                <a:path w="2597" h="2133" extrusionOk="0">
                  <a:moveTo>
                    <a:pt x="1530" y="394"/>
                  </a:moveTo>
                  <a:cubicBezTo>
                    <a:pt x="1832" y="394"/>
                    <a:pt x="2110" y="580"/>
                    <a:pt x="2202" y="858"/>
                  </a:cubicBezTo>
                  <a:lnTo>
                    <a:pt x="580" y="858"/>
                  </a:lnTo>
                  <a:cubicBezTo>
                    <a:pt x="673" y="672"/>
                    <a:pt x="951" y="394"/>
                    <a:pt x="1530" y="394"/>
                  </a:cubicBezTo>
                  <a:close/>
                  <a:moveTo>
                    <a:pt x="2202" y="1252"/>
                  </a:moveTo>
                  <a:cubicBezTo>
                    <a:pt x="2110" y="1553"/>
                    <a:pt x="1832" y="1738"/>
                    <a:pt x="1530" y="1738"/>
                  </a:cubicBezTo>
                  <a:cubicBezTo>
                    <a:pt x="1252" y="1738"/>
                    <a:pt x="951" y="1553"/>
                    <a:pt x="858" y="1252"/>
                  </a:cubicBezTo>
                  <a:close/>
                  <a:moveTo>
                    <a:pt x="1530" y="0"/>
                  </a:moveTo>
                  <a:cubicBezTo>
                    <a:pt x="580" y="0"/>
                    <a:pt x="93" y="672"/>
                    <a:pt x="1" y="1066"/>
                  </a:cubicBezTo>
                  <a:cubicBezTo>
                    <a:pt x="1" y="1159"/>
                    <a:pt x="93" y="1252"/>
                    <a:pt x="186" y="1252"/>
                  </a:cubicBezTo>
                  <a:lnTo>
                    <a:pt x="464" y="1252"/>
                  </a:lnTo>
                  <a:cubicBezTo>
                    <a:pt x="580" y="1738"/>
                    <a:pt x="951" y="2132"/>
                    <a:pt x="1530" y="2132"/>
                  </a:cubicBezTo>
                  <a:cubicBezTo>
                    <a:pt x="2110" y="2132"/>
                    <a:pt x="2596" y="1646"/>
                    <a:pt x="2596" y="1066"/>
                  </a:cubicBezTo>
                  <a:cubicBezTo>
                    <a:pt x="2596" y="487"/>
                    <a:pt x="2110"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376000" y="1810550"/>
              <a:ext cx="26100" cy="9300"/>
            </a:xfrm>
            <a:custGeom>
              <a:avLst/>
              <a:gdLst/>
              <a:ahLst/>
              <a:cxnLst/>
              <a:rect l="l" t="t" r="r" b="b"/>
              <a:pathLst>
                <a:path w="1044" h="372" extrusionOk="0">
                  <a:moveTo>
                    <a:pt x="186" y="1"/>
                  </a:moveTo>
                  <a:cubicBezTo>
                    <a:pt x="93" y="1"/>
                    <a:pt x="1" y="94"/>
                    <a:pt x="1" y="186"/>
                  </a:cubicBezTo>
                  <a:cubicBezTo>
                    <a:pt x="1" y="279"/>
                    <a:pt x="93" y="372"/>
                    <a:pt x="186" y="372"/>
                  </a:cubicBezTo>
                  <a:lnTo>
                    <a:pt x="858" y="372"/>
                  </a:lnTo>
                  <a:cubicBezTo>
                    <a:pt x="951" y="372"/>
                    <a:pt x="1044" y="279"/>
                    <a:pt x="1044" y="186"/>
                  </a:cubicBezTo>
                  <a:cubicBezTo>
                    <a:pt x="1044" y="94"/>
                    <a:pt x="951"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414250" y="1810550"/>
              <a:ext cx="38825" cy="9300"/>
            </a:xfrm>
            <a:custGeom>
              <a:avLst/>
              <a:gdLst/>
              <a:ahLst/>
              <a:cxnLst/>
              <a:rect l="l" t="t" r="r" b="b"/>
              <a:pathLst>
                <a:path w="1553" h="372" extrusionOk="0">
                  <a:moveTo>
                    <a:pt x="209" y="1"/>
                  </a:moveTo>
                  <a:cubicBezTo>
                    <a:pt x="93" y="1"/>
                    <a:pt x="0" y="94"/>
                    <a:pt x="0" y="186"/>
                  </a:cubicBezTo>
                  <a:cubicBezTo>
                    <a:pt x="0" y="279"/>
                    <a:pt x="93" y="372"/>
                    <a:pt x="209" y="372"/>
                  </a:cubicBezTo>
                  <a:lnTo>
                    <a:pt x="1368" y="372"/>
                  </a:lnTo>
                  <a:cubicBezTo>
                    <a:pt x="1460" y="372"/>
                    <a:pt x="1553" y="279"/>
                    <a:pt x="1553" y="186"/>
                  </a:cubicBezTo>
                  <a:cubicBezTo>
                    <a:pt x="1553" y="94"/>
                    <a:pt x="1460" y="1"/>
                    <a:pt x="1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488975" y="1703525"/>
              <a:ext cx="60875" cy="93725"/>
            </a:xfrm>
            <a:custGeom>
              <a:avLst/>
              <a:gdLst/>
              <a:ahLst/>
              <a:cxnLst/>
              <a:rect l="l" t="t" r="r" b="b"/>
              <a:pathLst>
                <a:path w="2435" h="3749" extrusionOk="0">
                  <a:moveTo>
                    <a:pt x="548" y="435"/>
                  </a:moveTo>
                  <a:cubicBezTo>
                    <a:pt x="586" y="435"/>
                    <a:pt x="638" y="458"/>
                    <a:pt x="696" y="504"/>
                  </a:cubicBezTo>
                  <a:lnTo>
                    <a:pt x="2040" y="1756"/>
                  </a:lnTo>
                  <a:lnTo>
                    <a:pt x="2040" y="1964"/>
                  </a:lnTo>
                  <a:lnTo>
                    <a:pt x="696" y="3308"/>
                  </a:lnTo>
                  <a:cubicBezTo>
                    <a:pt x="638" y="3355"/>
                    <a:pt x="609" y="3378"/>
                    <a:pt x="583" y="3378"/>
                  </a:cubicBezTo>
                  <a:cubicBezTo>
                    <a:pt x="557" y="3378"/>
                    <a:pt x="534" y="3355"/>
                    <a:pt x="488" y="3308"/>
                  </a:cubicBezTo>
                  <a:lnTo>
                    <a:pt x="488" y="3123"/>
                  </a:lnTo>
                  <a:lnTo>
                    <a:pt x="1554" y="2057"/>
                  </a:lnTo>
                  <a:cubicBezTo>
                    <a:pt x="1646" y="1964"/>
                    <a:pt x="1646" y="1872"/>
                    <a:pt x="1554" y="1756"/>
                  </a:cubicBezTo>
                  <a:lnTo>
                    <a:pt x="488" y="597"/>
                  </a:lnTo>
                  <a:lnTo>
                    <a:pt x="488" y="504"/>
                  </a:lnTo>
                  <a:cubicBezTo>
                    <a:pt x="488" y="458"/>
                    <a:pt x="511" y="435"/>
                    <a:pt x="548" y="435"/>
                  </a:cubicBezTo>
                  <a:close/>
                  <a:moveTo>
                    <a:pt x="592" y="0"/>
                  </a:moveTo>
                  <a:cubicBezTo>
                    <a:pt x="447" y="0"/>
                    <a:pt x="302" y="76"/>
                    <a:pt x="209" y="226"/>
                  </a:cubicBezTo>
                  <a:cubicBezTo>
                    <a:pt x="1" y="412"/>
                    <a:pt x="1" y="713"/>
                    <a:pt x="209" y="991"/>
                  </a:cubicBezTo>
                  <a:lnTo>
                    <a:pt x="1160" y="1872"/>
                  </a:lnTo>
                  <a:lnTo>
                    <a:pt x="209" y="2822"/>
                  </a:lnTo>
                  <a:cubicBezTo>
                    <a:pt x="1" y="3030"/>
                    <a:pt x="1" y="3401"/>
                    <a:pt x="209" y="3610"/>
                  </a:cubicBezTo>
                  <a:cubicBezTo>
                    <a:pt x="302" y="3702"/>
                    <a:pt x="447" y="3749"/>
                    <a:pt x="592" y="3749"/>
                  </a:cubicBezTo>
                  <a:cubicBezTo>
                    <a:pt x="737" y="3749"/>
                    <a:pt x="882" y="3702"/>
                    <a:pt x="974" y="3610"/>
                  </a:cubicBezTo>
                  <a:lnTo>
                    <a:pt x="2318" y="2242"/>
                  </a:lnTo>
                  <a:cubicBezTo>
                    <a:pt x="2434" y="2150"/>
                    <a:pt x="2434" y="2057"/>
                    <a:pt x="2434" y="1872"/>
                  </a:cubicBezTo>
                  <a:cubicBezTo>
                    <a:pt x="2434" y="1756"/>
                    <a:pt x="2434" y="1570"/>
                    <a:pt x="2318" y="1478"/>
                  </a:cubicBezTo>
                  <a:lnTo>
                    <a:pt x="974" y="226"/>
                  </a:lnTo>
                  <a:cubicBezTo>
                    <a:pt x="882" y="76"/>
                    <a:pt x="737"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276925" y="1703525"/>
              <a:ext cx="62600" cy="93725"/>
            </a:xfrm>
            <a:custGeom>
              <a:avLst/>
              <a:gdLst/>
              <a:ahLst/>
              <a:cxnLst/>
              <a:rect l="l" t="t" r="r" b="b"/>
              <a:pathLst>
                <a:path w="2504" h="3749" extrusionOk="0">
                  <a:moveTo>
                    <a:pt x="1959" y="435"/>
                  </a:moveTo>
                  <a:cubicBezTo>
                    <a:pt x="1994" y="435"/>
                    <a:pt x="2017" y="458"/>
                    <a:pt x="2017" y="504"/>
                  </a:cubicBezTo>
                  <a:cubicBezTo>
                    <a:pt x="2110" y="504"/>
                    <a:pt x="2017" y="597"/>
                    <a:pt x="2017" y="597"/>
                  </a:cubicBezTo>
                  <a:lnTo>
                    <a:pt x="951" y="1756"/>
                  </a:lnTo>
                  <a:cubicBezTo>
                    <a:pt x="858" y="1872"/>
                    <a:pt x="858" y="1964"/>
                    <a:pt x="951" y="2057"/>
                  </a:cubicBezTo>
                  <a:lnTo>
                    <a:pt x="2017" y="3123"/>
                  </a:lnTo>
                  <a:cubicBezTo>
                    <a:pt x="2110" y="3216"/>
                    <a:pt x="2110" y="3308"/>
                    <a:pt x="2017" y="3308"/>
                  </a:cubicBezTo>
                  <a:cubicBezTo>
                    <a:pt x="2017" y="3355"/>
                    <a:pt x="1994" y="3378"/>
                    <a:pt x="1959" y="3378"/>
                  </a:cubicBezTo>
                  <a:cubicBezTo>
                    <a:pt x="1924" y="3378"/>
                    <a:pt x="1878" y="3355"/>
                    <a:pt x="1832" y="3308"/>
                  </a:cubicBezTo>
                  <a:lnTo>
                    <a:pt x="487" y="1964"/>
                  </a:lnTo>
                  <a:lnTo>
                    <a:pt x="487" y="1756"/>
                  </a:lnTo>
                  <a:lnTo>
                    <a:pt x="1832" y="504"/>
                  </a:lnTo>
                  <a:cubicBezTo>
                    <a:pt x="1878" y="458"/>
                    <a:pt x="1924" y="435"/>
                    <a:pt x="1959" y="435"/>
                  </a:cubicBezTo>
                  <a:close/>
                  <a:moveTo>
                    <a:pt x="1924" y="0"/>
                  </a:moveTo>
                  <a:cubicBezTo>
                    <a:pt x="1779" y="0"/>
                    <a:pt x="1635" y="76"/>
                    <a:pt x="1530" y="226"/>
                  </a:cubicBezTo>
                  <a:lnTo>
                    <a:pt x="186" y="1478"/>
                  </a:lnTo>
                  <a:cubicBezTo>
                    <a:pt x="1" y="1756"/>
                    <a:pt x="1" y="2057"/>
                    <a:pt x="186" y="2242"/>
                  </a:cubicBezTo>
                  <a:lnTo>
                    <a:pt x="1530" y="3610"/>
                  </a:lnTo>
                  <a:cubicBezTo>
                    <a:pt x="1635" y="3702"/>
                    <a:pt x="1779" y="3749"/>
                    <a:pt x="1924" y="3749"/>
                  </a:cubicBezTo>
                  <a:cubicBezTo>
                    <a:pt x="2069" y="3749"/>
                    <a:pt x="2214" y="3702"/>
                    <a:pt x="2318" y="3610"/>
                  </a:cubicBezTo>
                  <a:cubicBezTo>
                    <a:pt x="2504" y="3401"/>
                    <a:pt x="2504" y="3030"/>
                    <a:pt x="2318" y="2822"/>
                  </a:cubicBezTo>
                  <a:lnTo>
                    <a:pt x="1345" y="1872"/>
                  </a:lnTo>
                  <a:lnTo>
                    <a:pt x="2318" y="991"/>
                  </a:lnTo>
                  <a:cubicBezTo>
                    <a:pt x="2504" y="713"/>
                    <a:pt x="2504" y="412"/>
                    <a:pt x="2318" y="226"/>
                  </a:cubicBezTo>
                  <a:cubicBezTo>
                    <a:pt x="2214" y="76"/>
                    <a:pt x="2069" y="0"/>
                    <a:pt x="1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64"/>
          <p:cNvGrpSpPr/>
          <p:nvPr/>
        </p:nvGrpSpPr>
        <p:grpSpPr>
          <a:xfrm>
            <a:off x="1842875" y="1483963"/>
            <a:ext cx="267700" cy="355175"/>
            <a:chOff x="1030125" y="1614725"/>
            <a:chExt cx="267700" cy="355175"/>
          </a:xfrm>
        </p:grpSpPr>
        <p:sp>
          <p:nvSpPr>
            <p:cNvPr id="1771" name="Google Shape;1771;p64"/>
            <p:cNvSpPr/>
            <p:nvPr/>
          </p:nvSpPr>
          <p:spPr>
            <a:xfrm>
              <a:off x="1143675" y="1863275"/>
              <a:ext cx="40600" cy="84625"/>
            </a:xfrm>
            <a:custGeom>
              <a:avLst/>
              <a:gdLst/>
              <a:ahLst/>
              <a:cxnLst/>
              <a:rect l="l" t="t" r="r" b="b"/>
              <a:pathLst>
                <a:path w="1624" h="3385" extrusionOk="0">
                  <a:moveTo>
                    <a:pt x="858" y="1"/>
                  </a:moveTo>
                  <a:cubicBezTo>
                    <a:pt x="673" y="1"/>
                    <a:pt x="580" y="117"/>
                    <a:pt x="580" y="209"/>
                  </a:cubicBezTo>
                  <a:lnTo>
                    <a:pt x="580" y="487"/>
                  </a:lnTo>
                  <a:cubicBezTo>
                    <a:pt x="279" y="580"/>
                    <a:pt x="1" y="881"/>
                    <a:pt x="1" y="1160"/>
                  </a:cubicBezTo>
                  <a:cubicBezTo>
                    <a:pt x="1" y="1553"/>
                    <a:pt x="372" y="1947"/>
                    <a:pt x="766" y="1947"/>
                  </a:cubicBezTo>
                  <a:lnTo>
                    <a:pt x="858" y="1947"/>
                  </a:lnTo>
                  <a:cubicBezTo>
                    <a:pt x="1044" y="1947"/>
                    <a:pt x="1160" y="2040"/>
                    <a:pt x="1160" y="2226"/>
                  </a:cubicBezTo>
                  <a:cubicBezTo>
                    <a:pt x="1160" y="2318"/>
                    <a:pt x="1044" y="2527"/>
                    <a:pt x="858" y="2527"/>
                  </a:cubicBezTo>
                  <a:lnTo>
                    <a:pt x="673" y="2527"/>
                  </a:lnTo>
                  <a:cubicBezTo>
                    <a:pt x="580" y="2527"/>
                    <a:pt x="464" y="2434"/>
                    <a:pt x="464" y="2226"/>
                  </a:cubicBezTo>
                  <a:cubicBezTo>
                    <a:pt x="464" y="2133"/>
                    <a:pt x="372" y="2040"/>
                    <a:pt x="279" y="2040"/>
                  </a:cubicBezTo>
                  <a:cubicBezTo>
                    <a:pt x="94" y="2040"/>
                    <a:pt x="1" y="2133"/>
                    <a:pt x="1" y="2226"/>
                  </a:cubicBezTo>
                  <a:cubicBezTo>
                    <a:pt x="1" y="2620"/>
                    <a:pt x="279" y="2898"/>
                    <a:pt x="580" y="2898"/>
                  </a:cubicBezTo>
                  <a:lnTo>
                    <a:pt x="580" y="3106"/>
                  </a:lnTo>
                  <a:cubicBezTo>
                    <a:pt x="580" y="3292"/>
                    <a:pt x="673" y="3384"/>
                    <a:pt x="858" y="3384"/>
                  </a:cubicBezTo>
                  <a:cubicBezTo>
                    <a:pt x="951" y="3384"/>
                    <a:pt x="1044" y="3292"/>
                    <a:pt x="1044" y="3106"/>
                  </a:cubicBezTo>
                  <a:lnTo>
                    <a:pt x="1044" y="2898"/>
                  </a:lnTo>
                  <a:cubicBezTo>
                    <a:pt x="1345" y="2805"/>
                    <a:pt x="1623" y="2527"/>
                    <a:pt x="1623" y="2226"/>
                  </a:cubicBezTo>
                  <a:cubicBezTo>
                    <a:pt x="1623" y="1855"/>
                    <a:pt x="1252" y="1461"/>
                    <a:pt x="858" y="1461"/>
                  </a:cubicBezTo>
                  <a:lnTo>
                    <a:pt x="766" y="1461"/>
                  </a:lnTo>
                  <a:cubicBezTo>
                    <a:pt x="580" y="1461"/>
                    <a:pt x="464" y="1368"/>
                    <a:pt x="464" y="1160"/>
                  </a:cubicBezTo>
                  <a:cubicBezTo>
                    <a:pt x="464" y="974"/>
                    <a:pt x="580" y="881"/>
                    <a:pt x="766" y="881"/>
                  </a:cubicBezTo>
                  <a:lnTo>
                    <a:pt x="951" y="881"/>
                  </a:lnTo>
                  <a:cubicBezTo>
                    <a:pt x="1044" y="881"/>
                    <a:pt x="1160" y="974"/>
                    <a:pt x="1160" y="1067"/>
                  </a:cubicBezTo>
                  <a:lnTo>
                    <a:pt x="1160" y="1275"/>
                  </a:lnTo>
                  <a:cubicBezTo>
                    <a:pt x="1160" y="1368"/>
                    <a:pt x="1252" y="1461"/>
                    <a:pt x="1438" y="1461"/>
                  </a:cubicBezTo>
                  <a:cubicBezTo>
                    <a:pt x="1530" y="1461"/>
                    <a:pt x="1623" y="1368"/>
                    <a:pt x="1623" y="1275"/>
                  </a:cubicBezTo>
                  <a:lnTo>
                    <a:pt x="1623" y="1067"/>
                  </a:lnTo>
                  <a:cubicBezTo>
                    <a:pt x="1623" y="789"/>
                    <a:pt x="1345" y="487"/>
                    <a:pt x="1044" y="487"/>
                  </a:cubicBezTo>
                  <a:lnTo>
                    <a:pt x="1044" y="209"/>
                  </a:lnTo>
                  <a:cubicBezTo>
                    <a:pt x="1044" y="117"/>
                    <a:pt x="951"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1030125" y="1614725"/>
              <a:ext cx="267700" cy="355175"/>
            </a:xfrm>
            <a:custGeom>
              <a:avLst/>
              <a:gdLst/>
              <a:ahLst/>
              <a:cxnLst/>
              <a:rect l="l" t="t" r="r" b="b"/>
              <a:pathLst>
                <a:path w="10708" h="14207" extrusionOk="0">
                  <a:moveTo>
                    <a:pt x="3477" y="789"/>
                  </a:moveTo>
                  <a:lnTo>
                    <a:pt x="3477" y="789"/>
                  </a:lnTo>
                  <a:cubicBezTo>
                    <a:pt x="3268" y="974"/>
                    <a:pt x="2990" y="1252"/>
                    <a:pt x="2805" y="1646"/>
                  </a:cubicBezTo>
                  <a:cubicBezTo>
                    <a:pt x="2225" y="2527"/>
                    <a:pt x="1924" y="3686"/>
                    <a:pt x="1831" y="4937"/>
                  </a:cubicBezTo>
                  <a:cubicBezTo>
                    <a:pt x="1646" y="4728"/>
                    <a:pt x="1437" y="4636"/>
                    <a:pt x="1159" y="4636"/>
                  </a:cubicBezTo>
                  <a:cubicBezTo>
                    <a:pt x="858" y="4636"/>
                    <a:pt x="673" y="4728"/>
                    <a:pt x="487" y="4844"/>
                  </a:cubicBezTo>
                  <a:cubicBezTo>
                    <a:pt x="673" y="2990"/>
                    <a:pt x="1831" y="1461"/>
                    <a:pt x="3477" y="789"/>
                  </a:cubicBezTo>
                  <a:close/>
                  <a:moveTo>
                    <a:pt x="4636" y="580"/>
                  </a:moveTo>
                  <a:lnTo>
                    <a:pt x="4636" y="580"/>
                  </a:lnTo>
                  <a:cubicBezTo>
                    <a:pt x="4149" y="1461"/>
                    <a:pt x="3848" y="3106"/>
                    <a:pt x="3848" y="4937"/>
                  </a:cubicBezTo>
                  <a:cubicBezTo>
                    <a:pt x="3569" y="4728"/>
                    <a:pt x="3268" y="4636"/>
                    <a:pt x="2897" y="4636"/>
                  </a:cubicBezTo>
                  <a:cubicBezTo>
                    <a:pt x="2596" y="4728"/>
                    <a:pt x="2411" y="4844"/>
                    <a:pt x="2225" y="4937"/>
                  </a:cubicBezTo>
                  <a:cubicBezTo>
                    <a:pt x="2318" y="3778"/>
                    <a:pt x="2596" y="2619"/>
                    <a:pt x="3175" y="1832"/>
                  </a:cubicBezTo>
                  <a:cubicBezTo>
                    <a:pt x="3569" y="1159"/>
                    <a:pt x="4056" y="789"/>
                    <a:pt x="4636" y="580"/>
                  </a:cubicBezTo>
                  <a:close/>
                  <a:moveTo>
                    <a:pt x="5400" y="395"/>
                  </a:moveTo>
                  <a:cubicBezTo>
                    <a:pt x="5586" y="395"/>
                    <a:pt x="5887" y="881"/>
                    <a:pt x="6072" y="1739"/>
                  </a:cubicBezTo>
                  <a:cubicBezTo>
                    <a:pt x="6374" y="2619"/>
                    <a:pt x="6466" y="3778"/>
                    <a:pt x="6466" y="4937"/>
                  </a:cubicBezTo>
                  <a:cubicBezTo>
                    <a:pt x="6165" y="4844"/>
                    <a:pt x="5794" y="4636"/>
                    <a:pt x="5400" y="4636"/>
                  </a:cubicBezTo>
                  <a:cubicBezTo>
                    <a:pt x="4914" y="4636"/>
                    <a:pt x="4543" y="4844"/>
                    <a:pt x="4242" y="4937"/>
                  </a:cubicBezTo>
                  <a:cubicBezTo>
                    <a:pt x="4242" y="3778"/>
                    <a:pt x="4427" y="2619"/>
                    <a:pt x="4636" y="1739"/>
                  </a:cubicBezTo>
                  <a:cubicBezTo>
                    <a:pt x="4821" y="881"/>
                    <a:pt x="5215" y="395"/>
                    <a:pt x="5400" y="395"/>
                  </a:cubicBezTo>
                  <a:close/>
                  <a:moveTo>
                    <a:pt x="6072" y="580"/>
                  </a:moveTo>
                  <a:cubicBezTo>
                    <a:pt x="6652" y="789"/>
                    <a:pt x="7138" y="1159"/>
                    <a:pt x="7532" y="1832"/>
                  </a:cubicBezTo>
                  <a:cubicBezTo>
                    <a:pt x="8112" y="2619"/>
                    <a:pt x="8390" y="3778"/>
                    <a:pt x="8483" y="4937"/>
                  </a:cubicBezTo>
                  <a:cubicBezTo>
                    <a:pt x="8297" y="4844"/>
                    <a:pt x="8112" y="4728"/>
                    <a:pt x="7811" y="4636"/>
                  </a:cubicBezTo>
                  <a:cubicBezTo>
                    <a:pt x="7440" y="4636"/>
                    <a:pt x="7138" y="4728"/>
                    <a:pt x="6953" y="4937"/>
                  </a:cubicBezTo>
                  <a:cubicBezTo>
                    <a:pt x="6860" y="3106"/>
                    <a:pt x="6559" y="1461"/>
                    <a:pt x="6072" y="580"/>
                  </a:cubicBezTo>
                  <a:close/>
                  <a:moveTo>
                    <a:pt x="1159" y="5122"/>
                  </a:moveTo>
                  <a:cubicBezTo>
                    <a:pt x="1530" y="5122"/>
                    <a:pt x="1831" y="5424"/>
                    <a:pt x="1831" y="5516"/>
                  </a:cubicBezTo>
                  <a:lnTo>
                    <a:pt x="3963" y="7834"/>
                  </a:lnTo>
                  <a:lnTo>
                    <a:pt x="580" y="5308"/>
                  </a:lnTo>
                  <a:cubicBezTo>
                    <a:pt x="673" y="5215"/>
                    <a:pt x="858" y="5122"/>
                    <a:pt x="1159" y="5122"/>
                  </a:cubicBezTo>
                  <a:close/>
                  <a:moveTo>
                    <a:pt x="9549" y="5122"/>
                  </a:moveTo>
                  <a:cubicBezTo>
                    <a:pt x="9850" y="5122"/>
                    <a:pt x="10035" y="5215"/>
                    <a:pt x="10128" y="5308"/>
                  </a:cubicBezTo>
                  <a:lnTo>
                    <a:pt x="6860" y="7834"/>
                  </a:lnTo>
                  <a:lnTo>
                    <a:pt x="8877" y="5516"/>
                  </a:lnTo>
                  <a:cubicBezTo>
                    <a:pt x="8877" y="5424"/>
                    <a:pt x="9178" y="5122"/>
                    <a:pt x="9549" y="5122"/>
                  </a:cubicBezTo>
                  <a:close/>
                  <a:moveTo>
                    <a:pt x="3093" y="5104"/>
                  </a:moveTo>
                  <a:cubicBezTo>
                    <a:pt x="3482" y="5104"/>
                    <a:pt x="3768" y="5324"/>
                    <a:pt x="3848" y="5424"/>
                  </a:cubicBezTo>
                  <a:lnTo>
                    <a:pt x="4821" y="8205"/>
                  </a:lnTo>
                  <a:lnTo>
                    <a:pt x="4821" y="8205"/>
                  </a:lnTo>
                  <a:lnTo>
                    <a:pt x="2318" y="5308"/>
                  </a:lnTo>
                  <a:cubicBezTo>
                    <a:pt x="2411" y="5215"/>
                    <a:pt x="2689" y="5122"/>
                    <a:pt x="2897" y="5122"/>
                  </a:cubicBezTo>
                  <a:cubicBezTo>
                    <a:pt x="2965" y="5109"/>
                    <a:pt x="3030" y="5104"/>
                    <a:pt x="3093" y="5104"/>
                  </a:cubicBezTo>
                  <a:close/>
                  <a:moveTo>
                    <a:pt x="7615" y="5104"/>
                  </a:moveTo>
                  <a:cubicBezTo>
                    <a:pt x="7678" y="5104"/>
                    <a:pt x="7743" y="5109"/>
                    <a:pt x="7811" y="5122"/>
                  </a:cubicBezTo>
                  <a:cubicBezTo>
                    <a:pt x="8112" y="5122"/>
                    <a:pt x="8297" y="5215"/>
                    <a:pt x="8390" y="5308"/>
                  </a:cubicBezTo>
                  <a:lnTo>
                    <a:pt x="5887" y="8205"/>
                  </a:lnTo>
                  <a:lnTo>
                    <a:pt x="5887" y="8205"/>
                  </a:lnTo>
                  <a:lnTo>
                    <a:pt x="6860" y="5424"/>
                  </a:lnTo>
                  <a:cubicBezTo>
                    <a:pt x="6940" y="5324"/>
                    <a:pt x="7226" y="5104"/>
                    <a:pt x="7615" y="5104"/>
                  </a:cubicBezTo>
                  <a:close/>
                  <a:moveTo>
                    <a:pt x="5400" y="5122"/>
                  </a:moveTo>
                  <a:cubicBezTo>
                    <a:pt x="5887" y="5122"/>
                    <a:pt x="6281" y="5308"/>
                    <a:pt x="6466" y="5424"/>
                  </a:cubicBezTo>
                  <a:lnTo>
                    <a:pt x="5400" y="8506"/>
                  </a:lnTo>
                  <a:lnTo>
                    <a:pt x="4242" y="5424"/>
                  </a:lnTo>
                  <a:cubicBezTo>
                    <a:pt x="4543" y="5308"/>
                    <a:pt x="4914" y="5122"/>
                    <a:pt x="5400" y="5122"/>
                  </a:cubicBezTo>
                  <a:close/>
                  <a:moveTo>
                    <a:pt x="5400" y="9479"/>
                  </a:moveTo>
                  <a:cubicBezTo>
                    <a:pt x="6559" y="9479"/>
                    <a:pt x="7532" y="10429"/>
                    <a:pt x="7532" y="11588"/>
                  </a:cubicBezTo>
                  <a:cubicBezTo>
                    <a:pt x="7532" y="12840"/>
                    <a:pt x="6559" y="13813"/>
                    <a:pt x="5400" y="13813"/>
                  </a:cubicBezTo>
                  <a:cubicBezTo>
                    <a:pt x="4149" y="13813"/>
                    <a:pt x="3175" y="12840"/>
                    <a:pt x="3175" y="11588"/>
                  </a:cubicBezTo>
                  <a:cubicBezTo>
                    <a:pt x="3175" y="10429"/>
                    <a:pt x="4149" y="9479"/>
                    <a:pt x="5400" y="9479"/>
                  </a:cubicBezTo>
                  <a:close/>
                  <a:moveTo>
                    <a:pt x="5400" y="1"/>
                  </a:moveTo>
                  <a:cubicBezTo>
                    <a:pt x="2411" y="1"/>
                    <a:pt x="0" y="2411"/>
                    <a:pt x="0" y="5308"/>
                  </a:cubicBezTo>
                  <a:cubicBezTo>
                    <a:pt x="0" y="5424"/>
                    <a:pt x="93" y="5516"/>
                    <a:pt x="93" y="5516"/>
                  </a:cubicBezTo>
                  <a:lnTo>
                    <a:pt x="4914" y="9085"/>
                  </a:lnTo>
                  <a:cubicBezTo>
                    <a:pt x="3662" y="9271"/>
                    <a:pt x="2805" y="10337"/>
                    <a:pt x="2805" y="11588"/>
                  </a:cubicBezTo>
                  <a:cubicBezTo>
                    <a:pt x="2805" y="13048"/>
                    <a:pt x="3963" y="14207"/>
                    <a:pt x="5400" y="14207"/>
                  </a:cubicBezTo>
                  <a:cubicBezTo>
                    <a:pt x="6860" y="14207"/>
                    <a:pt x="8019" y="13048"/>
                    <a:pt x="8019" y="11588"/>
                  </a:cubicBezTo>
                  <a:cubicBezTo>
                    <a:pt x="8019" y="10337"/>
                    <a:pt x="7046" y="9271"/>
                    <a:pt x="5794" y="9085"/>
                  </a:cubicBezTo>
                  <a:lnTo>
                    <a:pt x="10615" y="5516"/>
                  </a:lnTo>
                  <a:cubicBezTo>
                    <a:pt x="10707" y="5424"/>
                    <a:pt x="10707" y="5424"/>
                    <a:pt x="10707" y="5308"/>
                  </a:cubicBezTo>
                  <a:cubicBezTo>
                    <a:pt x="10707" y="3964"/>
                    <a:pt x="10128" y="2619"/>
                    <a:pt x="9178" y="1646"/>
                  </a:cubicBezTo>
                  <a:cubicBezTo>
                    <a:pt x="9120" y="1600"/>
                    <a:pt x="9068" y="1577"/>
                    <a:pt x="9019" y="1577"/>
                  </a:cubicBezTo>
                  <a:cubicBezTo>
                    <a:pt x="8969" y="1577"/>
                    <a:pt x="8923" y="1600"/>
                    <a:pt x="8877" y="1646"/>
                  </a:cubicBezTo>
                  <a:cubicBezTo>
                    <a:pt x="8784" y="1739"/>
                    <a:pt x="8784" y="1832"/>
                    <a:pt x="8877" y="1947"/>
                  </a:cubicBezTo>
                  <a:cubicBezTo>
                    <a:pt x="9641" y="2712"/>
                    <a:pt x="10128" y="3778"/>
                    <a:pt x="10221" y="4844"/>
                  </a:cubicBezTo>
                  <a:cubicBezTo>
                    <a:pt x="10128" y="4728"/>
                    <a:pt x="9850" y="4636"/>
                    <a:pt x="9549" y="4636"/>
                  </a:cubicBezTo>
                  <a:cubicBezTo>
                    <a:pt x="9271" y="4636"/>
                    <a:pt x="9062" y="4728"/>
                    <a:pt x="8877" y="4937"/>
                  </a:cubicBezTo>
                  <a:cubicBezTo>
                    <a:pt x="8877" y="3686"/>
                    <a:pt x="8483" y="2527"/>
                    <a:pt x="7903" y="1646"/>
                  </a:cubicBezTo>
                  <a:cubicBezTo>
                    <a:pt x="7718" y="1252"/>
                    <a:pt x="7440" y="974"/>
                    <a:pt x="7231" y="789"/>
                  </a:cubicBezTo>
                  <a:lnTo>
                    <a:pt x="7231" y="789"/>
                  </a:lnTo>
                  <a:cubicBezTo>
                    <a:pt x="7532" y="881"/>
                    <a:pt x="7811" y="1067"/>
                    <a:pt x="8112" y="1252"/>
                  </a:cubicBezTo>
                  <a:cubicBezTo>
                    <a:pt x="8158" y="1310"/>
                    <a:pt x="8228" y="1339"/>
                    <a:pt x="8286" y="1339"/>
                  </a:cubicBezTo>
                  <a:cubicBezTo>
                    <a:pt x="8344" y="1339"/>
                    <a:pt x="8390" y="1310"/>
                    <a:pt x="8390" y="1252"/>
                  </a:cubicBezTo>
                  <a:cubicBezTo>
                    <a:pt x="8483" y="1159"/>
                    <a:pt x="8483" y="974"/>
                    <a:pt x="8390" y="974"/>
                  </a:cubicBezTo>
                  <a:cubicBezTo>
                    <a:pt x="7532" y="302"/>
                    <a:pt x="6466" y="1"/>
                    <a:pt x="5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64"/>
          <p:cNvGrpSpPr/>
          <p:nvPr/>
        </p:nvGrpSpPr>
        <p:grpSpPr>
          <a:xfrm>
            <a:off x="2554925" y="1484538"/>
            <a:ext cx="354600" cy="356350"/>
            <a:chOff x="1742175" y="1615300"/>
            <a:chExt cx="354600" cy="356350"/>
          </a:xfrm>
        </p:grpSpPr>
        <p:sp>
          <p:nvSpPr>
            <p:cNvPr id="1774" name="Google Shape;1774;p64"/>
            <p:cNvSpPr/>
            <p:nvPr/>
          </p:nvSpPr>
          <p:spPr>
            <a:xfrm>
              <a:off x="1742175" y="1615300"/>
              <a:ext cx="354600" cy="356350"/>
            </a:xfrm>
            <a:custGeom>
              <a:avLst/>
              <a:gdLst/>
              <a:ahLst/>
              <a:cxnLst/>
              <a:rect l="l" t="t" r="r" b="b"/>
              <a:pathLst>
                <a:path w="14184" h="14254" extrusionOk="0">
                  <a:moveTo>
                    <a:pt x="6131" y="1"/>
                  </a:moveTo>
                  <a:cubicBezTo>
                    <a:pt x="6078" y="1"/>
                    <a:pt x="6026" y="24"/>
                    <a:pt x="5980" y="70"/>
                  </a:cubicBezTo>
                  <a:lnTo>
                    <a:pt x="3755" y="2203"/>
                  </a:lnTo>
                  <a:cubicBezTo>
                    <a:pt x="3662" y="2017"/>
                    <a:pt x="3570" y="1809"/>
                    <a:pt x="3384" y="1623"/>
                  </a:cubicBezTo>
                  <a:cubicBezTo>
                    <a:pt x="3083" y="1229"/>
                    <a:pt x="2596" y="1136"/>
                    <a:pt x="2133" y="1136"/>
                  </a:cubicBezTo>
                  <a:cubicBezTo>
                    <a:pt x="1646" y="1136"/>
                    <a:pt x="1252" y="1229"/>
                    <a:pt x="858" y="1623"/>
                  </a:cubicBezTo>
                  <a:cubicBezTo>
                    <a:pt x="580" y="1924"/>
                    <a:pt x="395" y="2388"/>
                    <a:pt x="395" y="2875"/>
                  </a:cubicBezTo>
                  <a:cubicBezTo>
                    <a:pt x="395" y="3361"/>
                    <a:pt x="580" y="3755"/>
                    <a:pt x="858" y="4126"/>
                  </a:cubicBezTo>
                  <a:cubicBezTo>
                    <a:pt x="1067" y="4335"/>
                    <a:pt x="1252" y="4427"/>
                    <a:pt x="1438" y="4520"/>
                  </a:cubicBezTo>
                  <a:lnTo>
                    <a:pt x="93" y="5864"/>
                  </a:lnTo>
                  <a:cubicBezTo>
                    <a:pt x="1" y="5980"/>
                    <a:pt x="1" y="6073"/>
                    <a:pt x="93" y="6165"/>
                  </a:cubicBezTo>
                  <a:lnTo>
                    <a:pt x="3083" y="9248"/>
                  </a:lnTo>
                  <a:cubicBezTo>
                    <a:pt x="3169" y="9286"/>
                    <a:pt x="3252" y="9309"/>
                    <a:pt x="3319" y="9309"/>
                  </a:cubicBezTo>
                  <a:cubicBezTo>
                    <a:pt x="3413" y="9309"/>
                    <a:pt x="3477" y="9264"/>
                    <a:pt x="3477" y="9155"/>
                  </a:cubicBezTo>
                  <a:cubicBezTo>
                    <a:pt x="3570" y="8877"/>
                    <a:pt x="3662" y="8668"/>
                    <a:pt x="3871" y="8390"/>
                  </a:cubicBezTo>
                  <a:cubicBezTo>
                    <a:pt x="4093" y="8157"/>
                    <a:pt x="4410" y="8036"/>
                    <a:pt x="4744" y="8036"/>
                  </a:cubicBezTo>
                  <a:cubicBezTo>
                    <a:pt x="5108" y="8036"/>
                    <a:pt x="5492" y="8181"/>
                    <a:pt x="5795" y="8483"/>
                  </a:cubicBezTo>
                  <a:cubicBezTo>
                    <a:pt x="6281" y="8970"/>
                    <a:pt x="6281" y="9827"/>
                    <a:pt x="5795" y="10314"/>
                  </a:cubicBezTo>
                  <a:cubicBezTo>
                    <a:pt x="5609" y="10615"/>
                    <a:pt x="5308" y="10708"/>
                    <a:pt x="5030" y="10708"/>
                  </a:cubicBezTo>
                  <a:cubicBezTo>
                    <a:pt x="4914" y="10800"/>
                    <a:pt x="4821" y="10986"/>
                    <a:pt x="4914" y="11079"/>
                  </a:cubicBezTo>
                  <a:lnTo>
                    <a:pt x="8019" y="14184"/>
                  </a:lnTo>
                  <a:cubicBezTo>
                    <a:pt x="8066" y="14230"/>
                    <a:pt x="8112" y="14253"/>
                    <a:pt x="8158" y="14253"/>
                  </a:cubicBezTo>
                  <a:cubicBezTo>
                    <a:pt x="8205" y="14253"/>
                    <a:pt x="8251" y="14230"/>
                    <a:pt x="8297" y="14184"/>
                  </a:cubicBezTo>
                  <a:lnTo>
                    <a:pt x="9665" y="12817"/>
                  </a:lnTo>
                  <a:cubicBezTo>
                    <a:pt x="9758" y="13025"/>
                    <a:pt x="9850" y="13211"/>
                    <a:pt x="10036" y="13396"/>
                  </a:cubicBezTo>
                  <a:cubicBezTo>
                    <a:pt x="10430" y="13697"/>
                    <a:pt x="10824" y="13883"/>
                    <a:pt x="11287" y="13883"/>
                  </a:cubicBezTo>
                  <a:cubicBezTo>
                    <a:pt x="11774" y="13883"/>
                    <a:pt x="12260" y="13697"/>
                    <a:pt x="12562" y="13396"/>
                  </a:cubicBezTo>
                  <a:cubicBezTo>
                    <a:pt x="13234" y="12724"/>
                    <a:pt x="13234" y="11565"/>
                    <a:pt x="12562" y="10893"/>
                  </a:cubicBezTo>
                  <a:cubicBezTo>
                    <a:pt x="12446" y="10708"/>
                    <a:pt x="12168" y="10615"/>
                    <a:pt x="11982" y="10499"/>
                  </a:cubicBezTo>
                  <a:lnTo>
                    <a:pt x="14184" y="8298"/>
                  </a:lnTo>
                  <a:lnTo>
                    <a:pt x="14184" y="8182"/>
                  </a:lnTo>
                  <a:lnTo>
                    <a:pt x="14184" y="7996"/>
                  </a:lnTo>
                  <a:lnTo>
                    <a:pt x="12562" y="6351"/>
                  </a:lnTo>
                  <a:cubicBezTo>
                    <a:pt x="12504" y="6304"/>
                    <a:pt x="12428" y="6281"/>
                    <a:pt x="12356" y="6281"/>
                  </a:cubicBezTo>
                  <a:cubicBezTo>
                    <a:pt x="12284" y="6281"/>
                    <a:pt x="12214" y="6304"/>
                    <a:pt x="12168" y="6351"/>
                  </a:cubicBezTo>
                  <a:lnTo>
                    <a:pt x="12168" y="6652"/>
                  </a:lnTo>
                  <a:lnTo>
                    <a:pt x="13720" y="8182"/>
                  </a:lnTo>
                  <a:lnTo>
                    <a:pt x="11496" y="10406"/>
                  </a:lnTo>
                  <a:cubicBezTo>
                    <a:pt x="11287" y="10499"/>
                    <a:pt x="11403" y="10708"/>
                    <a:pt x="11588" y="10800"/>
                  </a:cubicBezTo>
                  <a:cubicBezTo>
                    <a:pt x="11866" y="10800"/>
                    <a:pt x="12075" y="10986"/>
                    <a:pt x="12260" y="11194"/>
                  </a:cubicBezTo>
                  <a:cubicBezTo>
                    <a:pt x="12840" y="11658"/>
                    <a:pt x="12840" y="12539"/>
                    <a:pt x="12260" y="13118"/>
                  </a:cubicBezTo>
                  <a:cubicBezTo>
                    <a:pt x="12025" y="13354"/>
                    <a:pt x="11689" y="13482"/>
                    <a:pt x="11353" y="13482"/>
                  </a:cubicBezTo>
                  <a:cubicBezTo>
                    <a:pt x="11128" y="13482"/>
                    <a:pt x="10903" y="13424"/>
                    <a:pt x="10708" y="13303"/>
                  </a:cubicBezTo>
                  <a:cubicBezTo>
                    <a:pt x="10615" y="13303"/>
                    <a:pt x="10430" y="13211"/>
                    <a:pt x="10337" y="13118"/>
                  </a:cubicBezTo>
                  <a:cubicBezTo>
                    <a:pt x="10128" y="12933"/>
                    <a:pt x="10036" y="12631"/>
                    <a:pt x="9943" y="12353"/>
                  </a:cubicBezTo>
                  <a:cubicBezTo>
                    <a:pt x="9943" y="12228"/>
                    <a:pt x="9876" y="12178"/>
                    <a:pt x="9803" y="12178"/>
                  </a:cubicBezTo>
                  <a:cubicBezTo>
                    <a:pt x="9754" y="12178"/>
                    <a:pt x="9702" y="12200"/>
                    <a:pt x="9665" y="12237"/>
                  </a:cubicBezTo>
                  <a:lnTo>
                    <a:pt x="8112" y="13697"/>
                  </a:lnTo>
                  <a:lnTo>
                    <a:pt x="5493" y="11079"/>
                  </a:lnTo>
                  <a:cubicBezTo>
                    <a:pt x="5702" y="10986"/>
                    <a:pt x="5887" y="10800"/>
                    <a:pt x="6073" y="10708"/>
                  </a:cubicBezTo>
                  <a:cubicBezTo>
                    <a:pt x="6768" y="9920"/>
                    <a:pt x="6768" y="8877"/>
                    <a:pt x="6073" y="8089"/>
                  </a:cubicBezTo>
                  <a:cubicBezTo>
                    <a:pt x="5737" y="7753"/>
                    <a:pt x="5279" y="7585"/>
                    <a:pt x="4821" y="7585"/>
                  </a:cubicBezTo>
                  <a:cubicBezTo>
                    <a:pt x="4364" y="7585"/>
                    <a:pt x="3906" y="7753"/>
                    <a:pt x="3570" y="8089"/>
                  </a:cubicBezTo>
                  <a:cubicBezTo>
                    <a:pt x="3384" y="8298"/>
                    <a:pt x="3292" y="8483"/>
                    <a:pt x="3176" y="8668"/>
                  </a:cubicBezTo>
                  <a:lnTo>
                    <a:pt x="487" y="6073"/>
                  </a:lnTo>
                  <a:lnTo>
                    <a:pt x="2017" y="4613"/>
                  </a:lnTo>
                  <a:cubicBezTo>
                    <a:pt x="2133" y="4427"/>
                    <a:pt x="2017" y="4242"/>
                    <a:pt x="1924" y="4242"/>
                  </a:cubicBezTo>
                  <a:cubicBezTo>
                    <a:pt x="1646" y="4126"/>
                    <a:pt x="1345" y="4033"/>
                    <a:pt x="1160" y="3848"/>
                  </a:cubicBezTo>
                  <a:cubicBezTo>
                    <a:pt x="858" y="3547"/>
                    <a:pt x="766" y="3269"/>
                    <a:pt x="766" y="2875"/>
                  </a:cubicBezTo>
                  <a:cubicBezTo>
                    <a:pt x="766" y="2504"/>
                    <a:pt x="974" y="2203"/>
                    <a:pt x="1160" y="1924"/>
                  </a:cubicBezTo>
                  <a:cubicBezTo>
                    <a:pt x="1438" y="1623"/>
                    <a:pt x="1739" y="1530"/>
                    <a:pt x="2133" y="1530"/>
                  </a:cubicBezTo>
                  <a:cubicBezTo>
                    <a:pt x="2504" y="1530"/>
                    <a:pt x="2805" y="1623"/>
                    <a:pt x="3083" y="1924"/>
                  </a:cubicBezTo>
                  <a:cubicBezTo>
                    <a:pt x="3292" y="2110"/>
                    <a:pt x="3477" y="2388"/>
                    <a:pt x="3477" y="2689"/>
                  </a:cubicBezTo>
                  <a:cubicBezTo>
                    <a:pt x="3477" y="2755"/>
                    <a:pt x="3570" y="2820"/>
                    <a:pt x="3698" y="2820"/>
                  </a:cubicBezTo>
                  <a:cubicBezTo>
                    <a:pt x="3751" y="2820"/>
                    <a:pt x="3810" y="2809"/>
                    <a:pt x="3871" y="2782"/>
                  </a:cubicBezTo>
                  <a:lnTo>
                    <a:pt x="6073" y="464"/>
                  </a:lnTo>
                  <a:lnTo>
                    <a:pt x="8970" y="3361"/>
                  </a:lnTo>
                  <a:cubicBezTo>
                    <a:pt x="9049" y="3432"/>
                    <a:pt x="9126" y="3462"/>
                    <a:pt x="9189" y="3462"/>
                  </a:cubicBezTo>
                  <a:cubicBezTo>
                    <a:pt x="9293" y="3462"/>
                    <a:pt x="9364" y="3383"/>
                    <a:pt x="9364" y="3269"/>
                  </a:cubicBezTo>
                  <a:cubicBezTo>
                    <a:pt x="9456" y="2967"/>
                    <a:pt x="9549" y="2782"/>
                    <a:pt x="9758" y="2596"/>
                  </a:cubicBezTo>
                  <a:cubicBezTo>
                    <a:pt x="10036" y="2295"/>
                    <a:pt x="10337" y="2203"/>
                    <a:pt x="10708" y="2203"/>
                  </a:cubicBezTo>
                  <a:cubicBezTo>
                    <a:pt x="11102" y="2203"/>
                    <a:pt x="11403" y="2295"/>
                    <a:pt x="11681" y="2596"/>
                  </a:cubicBezTo>
                  <a:cubicBezTo>
                    <a:pt x="12168" y="3083"/>
                    <a:pt x="12168" y="3941"/>
                    <a:pt x="11681" y="4520"/>
                  </a:cubicBezTo>
                  <a:cubicBezTo>
                    <a:pt x="11496" y="4705"/>
                    <a:pt x="11194" y="4821"/>
                    <a:pt x="10916" y="4914"/>
                  </a:cubicBezTo>
                  <a:cubicBezTo>
                    <a:pt x="10824" y="4914"/>
                    <a:pt x="10708" y="5099"/>
                    <a:pt x="10824" y="5192"/>
                  </a:cubicBezTo>
                  <a:lnTo>
                    <a:pt x="11403" y="5864"/>
                  </a:lnTo>
                  <a:cubicBezTo>
                    <a:pt x="11449" y="5922"/>
                    <a:pt x="11519" y="5951"/>
                    <a:pt x="11577" y="5951"/>
                  </a:cubicBezTo>
                  <a:cubicBezTo>
                    <a:pt x="11635" y="5951"/>
                    <a:pt x="11681" y="5922"/>
                    <a:pt x="11681" y="5864"/>
                  </a:cubicBezTo>
                  <a:cubicBezTo>
                    <a:pt x="11774" y="5771"/>
                    <a:pt x="11774" y="5586"/>
                    <a:pt x="11681" y="5586"/>
                  </a:cubicBezTo>
                  <a:lnTo>
                    <a:pt x="11403" y="5192"/>
                  </a:lnTo>
                  <a:cubicBezTo>
                    <a:pt x="11588" y="5099"/>
                    <a:pt x="11774" y="5007"/>
                    <a:pt x="11982" y="4821"/>
                  </a:cubicBezTo>
                  <a:cubicBezTo>
                    <a:pt x="12654" y="4126"/>
                    <a:pt x="12654" y="2967"/>
                    <a:pt x="11982" y="2295"/>
                  </a:cubicBezTo>
                  <a:cubicBezTo>
                    <a:pt x="11681" y="1924"/>
                    <a:pt x="11194" y="1716"/>
                    <a:pt x="10708" y="1716"/>
                  </a:cubicBezTo>
                  <a:cubicBezTo>
                    <a:pt x="10244" y="1716"/>
                    <a:pt x="9758" y="1924"/>
                    <a:pt x="9456" y="2295"/>
                  </a:cubicBezTo>
                  <a:cubicBezTo>
                    <a:pt x="9271" y="2504"/>
                    <a:pt x="9178" y="2689"/>
                    <a:pt x="9085" y="2875"/>
                  </a:cubicBezTo>
                  <a:lnTo>
                    <a:pt x="6281" y="70"/>
                  </a:lnTo>
                  <a:cubicBezTo>
                    <a:pt x="6235" y="24"/>
                    <a:pt x="6183" y="1"/>
                    <a:pt x="6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a:off x="1911350" y="1730600"/>
              <a:ext cx="55075" cy="123425"/>
            </a:xfrm>
            <a:custGeom>
              <a:avLst/>
              <a:gdLst/>
              <a:ahLst/>
              <a:cxnLst/>
              <a:rect l="l" t="t" r="r" b="b"/>
              <a:pathLst>
                <a:path w="2203" h="4937" extrusionOk="0">
                  <a:moveTo>
                    <a:pt x="1044" y="1"/>
                  </a:moveTo>
                  <a:cubicBezTo>
                    <a:pt x="951" y="1"/>
                    <a:pt x="858" y="93"/>
                    <a:pt x="858" y="209"/>
                  </a:cubicBezTo>
                  <a:lnTo>
                    <a:pt x="858" y="673"/>
                  </a:lnTo>
                  <a:cubicBezTo>
                    <a:pt x="372" y="673"/>
                    <a:pt x="1" y="1159"/>
                    <a:pt x="1" y="1646"/>
                  </a:cubicBezTo>
                  <a:cubicBezTo>
                    <a:pt x="1" y="2225"/>
                    <a:pt x="372" y="2619"/>
                    <a:pt x="951" y="2619"/>
                  </a:cubicBezTo>
                  <a:lnTo>
                    <a:pt x="1160" y="2619"/>
                  </a:lnTo>
                  <a:cubicBezTo>
                    <a:pt x="1530" y="2619"/>
                    <a:pt x="1739" y="2898"/>
                    <a:pt x="1739" y="3199"/>
                  </a:cubicBezTo>
                  <a:cubicBezTo>
                    <a:pt x="1739" y="3570"/>
                    <a:pt x="1530" y="3778"/>
                    <a:pt x="1160" y="3778"/>
                  </a:cubicBezTo>
                  <a:lnTo>
                    <a:pt x="858" y="3778"/>
                  </a:lnTo>
                  <a:cubicBezTo>
                    <a:pt x="580" y="3778"/>
                    <a:pt x="372" y="3570"/>
                    <a:pt x="372" y="3384"/>
                  </a:cubicBezTo>
                  <a:cubicBezTo>
                    <a:pt x="372" y="3199"/>
                    <a:pt x="279" y="3106"/>
                    <a:pt x="186" y="3106"/>
                  </a:cubicBezTo>
                  <a:cubicBezTo>
                    <a:pt x="94" y="3106"/>
                    <a:pt x="1" y="3199"/>
                    <a:pt x="1" y="3384"/>
                  </a:cubicBezTo>
                  <a:cubicBezTo>
                    <a:pt x="1" y="3871"/>
                    <a:pt x="372" y="4265"/>
                    <a:pt x="858" y="4265"/>
                  </a:cubicBezTo>
                  <a:lnTo>
                    <a:pt x="858" y="4636"/>
                  </a:lnTo>
                  <a:cubicBezTo>
                    <a:pt x="858" y="4844"/>
                    <a:pt x="951" y="4937"/>
                    <a:pt x="1044" y="4937"/>
                  </a:cubicBezTo>
                  <a:cubicBezTo>
                    <a:pt x="1252" y="4937"/>
                    <a:pt x="1345" y="4844"/>
                    <a:pt x="1345" y="4636"/>
                  </a:cubicBezTo>
                  <a:lnTo>
                    <a:pt x="1345" y="4265"/>
                  </a:lnTo>
                  <a:cubicBezTo>
                    <a:pt x="1832" y="4149"/>
                    <a:pt x="2203" y="3778"/>
                    <a:pt x="2203" y="3199"/>
                  </a:cubicBezTo>
                  <a:cubicBezTo>
                    <a:pt x="2203" y="2712"/>
                    <a:pt x="1739" y="2225"/>
                    <a:pt x="1160" y="2225"/>
                  </a:cubicBezTo>
                  <a:lnTo>
                    <a:pt x="951" y="2225"/>
                  </a:lnTo>
                  <a:cubicBezTo>
                    <a:pt x="673" y="2225"/>
                    <a:pt x="372" y="1947"/>
                    <a:pt x="372" y="1646"/>
                  </a:cubicBezTo>
                  <a:cubicBezTo>
                    <a:pt x="372" y="1368"/>
                    <a:pt x="673" y="1067"/>
                    <a:pt x="951" y="1067"/>
                  </a:cubicBezTo>
                  <a:lnTo>
                    <a:pt x="1345" y="1067"/>
                  </a:lnTo>
                  <a:cubicBezTo>
                    <a:pt x="1530" y="1067"/>
                    <a:pt x="1739" y="1252"/>
                    <a:pt x="1739" y="1553"/>
                  </a:cubicBezTo>
                  <a:lnTo>
                    <a:pt x="1739" y="1739"/>
                  </a:lnTo>
                  <a:cubicBezTo>
                    <a:pt x="1739" y="1832"/>
                    <a:pt x="1832" y="1947"/>
                    <a:pt x="2017" y="1947"/>
                  </a:cubicBezTo>
                  <a:cubicBezTo>
                    <a:pt x="2110" y="1947"/>
                    <a:pt x="2203" y="1832"/>
                    <a:pt x="2203" y="1739"/>
                  </a:cubicBezTo>
                  <a:lnTo>
                    <a:pt x="2203" y="1553"/>
                  </a:lnTo>
                  <a:cubicBezTo>
                    <a:pt x="2203" y="1067"/>
                    <a:pt x="1832" y="673"/>
                    <a:pt x="1345" y="673"/>
                  </a:cubicBezTo>
                  <a:lnTo>
                    <a:pt x="1345" y="209"/>
                  </a:lnTo>
                  <a:cubicBezTo>
                    <a:pt x="1345" y="93"/>
                    <a:pt x="1252" y="1"/>
                    <a:pt x="1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4"/>
          <p:cNvGrpSpPr/>
          <p:nvPr/>
        </p:nvGrpSpPr>
        <p:grpSpPr>
          <a:xfrm>
            <a:off x="3308125" y="1483963"/>
            <a:ext cx="354600" cy="301875"/>
            <a:chOff x="2495375" y="1614725"/>
            <a:chExt cx="354600" cy="301875"/>
          </a:xfrm>
        </p:grpSpPr>
        <p:sp>
          <p:nvSpPr>
            <p:cNvPr id="1777" name="Google Shape;1777;p64"/>
            <p:cNvSpPr/>
            <p:nvPr/>
          </p:nvSpPr>
          <p:spPr>
            <a:xfrm>
              <a:off x="2495375" y="1670350"/>
              <a:ext cx="354600" cy="246250"/>
            </a:xfrm>
            <a:custGeom>
              <a:avLst/>
              <a:gdLst/>
              <a:ahLst/>
              <a:cxnLst/>
              <a:rect l="l" t="t" r="r" b="b"/>
              <a:pathLst>
                <a:path w="14184" h="9850" extrusionOk="0">
                  <a:moveTo>
                    <a:pt x="7046" y="1"/>
                  </a:moveTo>
                  <a:cubicBezTo>
                    <a:pt x="6072" y="1"/>
                    <a:pt x="5215" y="394"/>
                    <a:pt x="4543" y="974"/>
                  </a:cubicBezTo>
                  <a:cubicBezTo>
                    <a:pt x="3963" y="1461"/>
                    <a:pt x="3477" y="2225"/>
                    <a:pt x="3291" y="2990"/>
                  </a:cubicBezTo>
                  <a:cubicBezTo>
                    <a:pt x="1437" y="3083"/>
                    <a:pt x="1" y="4635"/>
                    <a:pt x="1" y="6466"/>
                  </a:cubicBezTo>
                  <a:cubicBezTo>
                    <a:pt x="1" y="8297"/>
                    <a:pt x="1553" y="9850"/>
                    <a:pt x="3384" y="9850"/>
                  </a:cubicBezTo>
                  <a:lnTo>
                    <a:pt x="10337" y="9850"/>
                  </a:lnTo>
                  <a:cubicBezTo>
                    <a:pt x="10429" y="9850"/>
                    <a:pt x="10522" y="9850"/>
                    <a:pt x="10522" y="9664"/>
                  </a:cubicBezTo>
                  <a:cubicBezTo>
                    <a:pt x="10522" y="9572"/>
                    <a:pt x="10429" y="9456"/>
                    <a:pt x="10337" y="9456"/>
                  </a:cubicBezTo>
                  <a:lnTo>
                    <a:pt x="3384" y="9456"/>
                  </a:lnTo>
                  <a:cubicBezTo>
                    <a:pt x="1739" y="9456"/>
                    <a:pt x="394" y="8112"/>
                    <a:pt x="394" y="6466"/>
                  </a:cubicBezTo>
                  <a:cubicBezTo>
                    <a:pt x="394" y="4821"/>
                    <a:pt x="1739" y="3477"/>
                    <a:pt x="3384" y="3477"/>
                  </a:cubicBezTo>
                  <a:lnTo>
                    <a:pt x="3477" y="3477"/>
                  </a:lnTo>
                  <a:cubicBezTo>
                    <a:pt x="3569" y="3477"/>
                    <a:pt x="3662" y="3384"/>
                    <a:pt x="3662" y="3291"/>
                  </a:cubicBezTo>
                  <a:cubicBezTo>
                    <a:pt x="3963" y="1646"/>
                    <a:pt x="5400" y="487"/>
                    <a:pt x="7046" y="487"/>
                  </a:cubicBezTo>
                  <a:cubicBezTo>
                    <a:pt x="8877" y="487"/>
                    <a:pt x="10429" y="1924"/>
                    <a:pt x="10429" y="3871"/>
                  </a:cubicBezTo>
                  <a:cubicBezTo>
                    <a:pt x="10429" y="4056"/>
                    <a:pt x="10429" y="4149"/>
                    <a:pt x="10337" y="4357"/>
                  </a:cubicBezTo>
                  <a:cubicBezTo>
                    <a:pt x="10337" y="4543"/>
                    <a:pt x="10522" y="4635"/>
                    <a:pt x="10615" y="4635"/>
                  </a:cubicBezTo>
                  <a:cubicBezTo>
                    <a:pt x="10823" y="4543"/>
                    <a:pt x="11101" y="4543"/>
                    <a:pt x="11287" y="4543"/>
                  </a:cubicBezTo>
                  <a:cubicBezTo>
                    <a:pt x="12654" y="4543"/>
                    <a:pt x="13813" y="5609"/>
                    <a:pt x="13813" y="6953"/>
                  </a:cubicBezTo>
                  <a:cubicBezTo>
                    <a:pt x="13813" y="8413"/>
                    <a:pt x="12654" y="9456"/>
                    <a:pt x="11287" y="9456"/>
                  </a:cubicBezTo>
                  <a:cubicBezTo>
                    <a:pt x="11194" y="9456"/>
                    <a:pt x="11101" y="9572"/>
                    <a:pt x="11101" y="9664"/>
                  </a:cubicBezTo>
                  <a:cubicBezTo>
                    <a:pt x="11101" y="9850"/>
                    <a:pt x="11194" y="9850"/>
                    <a:pt x="11287" y="9850"/>
                  </a:cubicBezTo>
                  <a:cubicBezTo>
                    <a:pt x="12932" y="9850"/>
                    <a:pt x="14184" y="8598"/>
                    <a:pt x="14184" y="6953"/>
                  </a:cubicBezTo>
                  <a:cubicBezTo>
                    <a:pt x="14184" y="5400"/>
                    <a:pt x="12932" y="4056"/>
                    <a:pt x="11287" y="4056"/>
                  </a:cubicBezTo>
                  <a:cubicBezTo>
                    <a:pt x="11101" y="4056"/>
                    <a:pt x="11009" y="4056"/>
                    <a:pt x="10823" y="4149"/>
                  </a:cubicBezTo>
                  <a:lnTo>
                    <a:pt x="10823" y="3871"/>
                  </a:lnTo>
                  <a:cubicBezTo>
                    <a:pt x="10823" y="1739"/>
                    <a:pt x="9085" y="1"/>
                    <a:pt x="7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2623425" y="1703950"/>
              <a:ext cx="93875" cy="191225"/>
            </a:xfrm>
            <a:custGeom>
              <a:avLst/>
              <a:gdLst/>
              <a:ahLst/>
              <a:cxnLst/>
              <a:rect l="l" t="t" r="r" b="b"/>
              <a:pathLst>
                <a:path w="3755" h="7649" extrusionOk="0">
                  <a:moveTo>
                    <a:pt x="1924" y="487"/>
                  </a:moveTo>
                  <a:cubicBezTo>
                    <a:pt x="1924" y="487"/>
                    <a:pt x="2016" y="487"/>
                    <a:pt x="2016" y="580"/>
                  </a:cubicBezTo>
                  <a:lnTo>
                    <a:pt x="2016" y="1159"/>
                  </a:lnTo>
                  <a:cubicBezTo>
                    <a:pt x="2016" y="1275"/>
                    <a:pt x="2109" y="1368"/>
                    <a:pt x="2225" y="1368"/>
                  </a:cubicBezTo>
                  <a:cubicBezTo>
                    <a:pt x="2897" y="1368"/>
                    <a:pt x="3384" y="1855"/>
                    <a:pt x="3384" y="2527"/>
                  </a:cubicBezTo>
                  <a:lnTo>
                    <a:pt x="3384" y="2805"/>
                  </a:lnTo>
                  <a:cubicBezTo>
                    <a:pt x="3384" y="2898"/>
                    <a:pt x="3268" y="3013"/>
                    <a:pt x="3268" y="3013"/>
                  </a:cubicBezTo>
                  <a:cubicBezTo>
                    <a:pt x="3175" y="3013"/>
                    <a:pt x="3083" y="2898"/>
                    <a:pt x="3083" y="2805"/>
                  </a:cubicBezTo>
                  <a:lnTo>
                    <a:pt x="3083" y="2527"/>
                  </a:lnTo>
                  <a:cubicBezTo>
                    <a:pt x="3083" y="2040"/>
                    <a:pt x="2689" y="1646"/>
                    <a:pt x="2225" y="1646"/>
                  </a:cubicBezTo>
                  <a:lnTo>
                    <a:pt x="1738" y="1646"/>
                  </a:lnTo>
                  <a:cubicBezTo>
                    <a:pt x="1159" y="1646"/>
                    <a:pt x="672" y="2040"/>
                    <a:pt x="672" y="2619"/>
                  </a:cubicBezTo>
                  <a:cubicBezTo>
                    <a:pt x="672" y="3291"/>
                    <a:pt x="1159" y="3685"/>
                    <a:pt x="1738" y="3685"/>
                  </a:cubicBezTo>
                  <a:lnTo>
                    <a:pt x="2016" y="3685"/>
                  </a:lnTo>
                  <a:cubicBezTo>
                    <a:pt x="2804" y="3685"/>
                    <a:pt x="3384" y="4265"/>
                    <a:pt x="3384" y="5030"/>
                  </a:cubicBezTo>
                  <a:cubicBezTo>
                    <a:pt x="3384" y="5702"/>
                    <a:pt x="2897" y="6281"/>
                    <a:pt x="2225" y="6281"/>
                  </a:cubicBezTo>
                  <a:cubicBezTo>
                    <a:pt x="2109" y="6374"/>
                    <a:pt x="2016" y="6374"/>
                    <a:pt x="2016" y="6582"/>
                  </a:cubicBezTo>
                  <a:lnTo>
                    <a:pt x="2016" y="7069"/>
                  </a:lnTo>
                  <a:cubicBezTo>
                    <a:pt x="2016" y="7162"/>
                    <a:pt x="1924" y="7254"/>
                    <a:pt x="1924" y="7254"/>
                  </a:cubicBezTo>
                  <a:cubicBezTo>
                    <a:pt x="1831" y="7254"/>
                    <a:pt x="1738" y="7162"/>
                    <a:pt x="1738" y="7069"/>
                  </a:cubicBezTo>
                  <a:lnTo>
                    <a:pt x="1738" y="6582"/>
                  </a:lnTo>
                  <a:cubicBezTo>
                    <a:pt x="1738" y="6374"/>
                    <a:pt x="1646" y="6281"/>
                    <a:pt x="1530" y="6281"/>
                  </a:cubicBezTo>
                  <a:cubicBezTo>
                    <a:pt x="950" y="6281"/>
                    <a:pt x="371" y="5794"/>
                    <a:pt x="371" y="5215"/>
                  </a:cubicBezTo>
                  <a:cubicBezTo>
                    <a:pt x="371" y="5122"/>
                    <a:pt x="487" y="5030"/>
                    <a:pt x="580" y="5030"/>
                  </a:cubicBezTo>
                  <a:cubicBezTo>
                    <a:pt x="580" y="5030"/>
                    <a:pt x="672" y="5122"/>
                    <a:pt x="672" y="5215"/>
                  </a:cubicBezTo>
                  <a:cubicBezTo>
                    <a:pt x="672" y="5702"/>
                    <a:pt x="1066" y="6096"/>
                    <a:pt x="1530" y="6096"/>
                  </a:cubicBezTo>
                  <a:lnTo>
                    <a:pt x="2016" y="6096"/>
                  </a:lnTo>
                  <a:cubicBezTo>
                    <a:pt x="2596" y="6096"/>
                    <a:pt x="3083" y="5609"/>
                    <a:pt x="3083" y="5030"/>
                  </a:cubicBezTo>
                  <a:cubicBezTo>
                    <a:pt x="3083" y="4450"/>
                    <a:pt x="2596" y="3964"/>
                    <a:pt x="2016" y="3964"/>
                  </a:cubicBezTo>
                  <a:lnTo>
                    <a:pt x="1738" y="3964"/>
                  </a:lnTo>
                  <a:cubicBezTo>
                    <a:pt x="950" y="3964"/>
                    <a:pt x="371" y="3384"/>
                    <a:pt x="371" y="2619"/>
                  </a:cubicBezTo>
                  <a:cubicBezTo>
                    <a:pt x="371" y="2040"/>
                    <a:pt x="950" y="1461"/>
                    <a:pt x="1530" y="1368"/>
                  </a:cubicBezTo>
                  <a:cubicBezTo>
                    <a:pt x="1738" y="1368"/>
                    <a:pt x="1738" y="1275"/>
                    <a:pt x="1738" y="1159"/>
                  </a:cubicBezTo>
                  <a:lnTo>
                    <a:pt x="1738" y="580"/>
                  </a:lnTo>
                  <a:cubicBezTo>
                    <a:pt x="1738" y="487"/>
                    <a:pt x="1831" y="487"/>
                    <a:pt x="1924" y="487"/>
                  </a:cubicBezTo>
                  <a:close/>
                  <a:moveTo>
                    <a:pt x="1924" y="1"/>
                  </a:moveTo>
                  <a:cubicBezTo>
                    <a:pt x="1646" y="1"/>
                    <a:pt x="1344" y="302"/>
                    <a:pt x="1344" y="580"/>
                  </a:cubicBezTo>
                  <a:lnTo>
                    <a:pt x="1344" y="974"/>
                  </a:lnTo>
                  <a:cubicBezTo>
                    <a:pt x="580" y="1159"/>
                    <a:pt x="0" y="1855"/>
                    <a:pt x="0" y="2619"/>
                  </a:cubicBezTo>
                  <a:cubicBezTo>
                    <a:pt x="0" y="3593"/>
                    <a:pt x="765" y="4358"/>
                    <a:pt x="1738" y="4358"/>
                  </a:cubicBezTo>
                  <a:lnTo>
                    <a:pt x="2016" y="4358"/>
                  </a:lnTo>
                  <a:cubicBezTo>
                    <a:pt x="2410" y="4358"/>
                    <a:pt x="2689" y="4636"/>
                    <a:pt x="2689" y="5030"/>
                  </a:cubicBezTo>
                  <a:cubicBezTo>
                    <a:pt x="2689" y="5424"/>
                    <a:pt x="2410" y="5702"/>
                    <a:pt x="2016" y="5702"/>
                  </a:cubicBezTo>
                  <a:lnTo>
                    <a:pt x="1530" y="5702"/>
                  </a:lnTo>
                  <a:cubicBezTo>
                    <a:pt x="1344" y="5702"/>
                    <a:pt x="1066" y="5424"/>
                    <a:pt x="1066" y="5215"/>
                  </a:cubicBezTo>
                  <a:cubicBezTo>
                    <a:pt x="1066" y="4937"/>
                    <a:pt x="858" y="4636"/>
                    <a:pt x="580" y="4636"/>
                  </a:cubicBezTo>
                  <a:cubicBezTo>
                    <a:pt x="278" y="4636"/>
                    <a:pt x="0" y="4937"/>
                    <a:pt x="0" y="5215"/>
                  </a:cubicBezTo>
                  <a:cubicBezTo>
                    <a:pt x="0" y="6003"/>
                    <a:pt x="580" y="6675"/>
                    <a:pt x="1344" y="6768"/>
                  </a:cubicBezTo>
                  <a:lnTo>
                    <a:pt x="1344" y="7162"/>
                  </a:lnTo>
                  <a:cubicBezTo>
                    <a:pt x="1344" y="7440"/>
                    <a:pt x="1646" y="7648"/>
                    <a:pt x="1924" y="7648"/>
                  </a:cubicBezTo>
                  <a:cubicBezTo>
                    <a:pt x="2225" y="7648"/>
                    <a:pt x="2410" y="7440"/>
                    <a:pt x="2410" y="7162"/>
                  </a:cubicBezTo>
                  <a:lnTo>
                    <a:pt x="2410" y="6675"/>
                  </a:lnTo>
                  <a:cubicBezTo>
                    <a:pt x="3175" y="6582"/>
                    <a:pt x="3755" y="5794"/>
                    <a:pt x="3755" y="5030"/>
                  </a:cubicBezTo>
                  <a:cubicBezTo>
                    <a:pt x="3755" y="4056"/>
                    <a:pt x="2990" y="3291"/>
                    <a:pt x="2016" y="3291"/>
                  </a:cubicBezTo>
                  <a:lnTo>
                    <a:pt x="1738" y="3291"/>
                  </a:lnTo>
                  <a:cubicBezTo>
                    <a:pt x="1344" y="3291"/>
                    <a:pt x="1066" y="3013"/>
                    <a:pt x="1066" y="2619"/>
                  </a:cubicBezTo>
                  <a:cubicBezTo>
                    <a:pt x="1066" y="2318"/>
                    <a:pt x="1344" y="2040"/>
                    <a:pt x="1738" y="2040"/>
                  </a:cubicBezTo>
                  <a:lnTo>
                    <a:pt x="2225" y="2040"/>
                  </a:lnTo>
                  <a:cubicBezTo>
                    <a:pt x="2503" y="2040"/>
                    <a:pt x="2689" y="2225"/>
                    <a:pt x="2689" y="2527"/>
                  </a:cubicBezTo>
                  <a:lnTo>
                    <a:pt x="2689" y="2805"/>
                  </a:lnTo>
                  <a:cubicBezTo>
                    <a:pt x="2689" y="3106"/>
                    <a:pt x="2990" y="3384"/>
                    <a:pt x="3268" y="3384"/>
                  </a:cubicBezTo>
                  <a:cubicBezTo>
                    <a:pt x="3569" y="3384"/>
                    <a:pt x="3755" y="3106"/>
                    <a:pt x="3755" y="2805"/>
                  </a:cubicBezTo>
                  <a:lnTo>
                    <a:pt x="3755" y="2527"/>
                  </a:lnTo>
                  <a:cubicBezTo>
                    <a:pt x="3755" y="1739"/>
                    <a:pt x="3175" y="1067"/>
                    <a:pt x="2410" y="974"/>
                  </a:cubicBezTo>
                  <a:lnTo>
                    <a:pt x="2410" y="580"/>
                  </a:lnTo>
                  <a:cubicBezTo>
                    <a:pt x="2410" y="302"/>
                    <a:pt x="2225" y="1"/>
                    <a:pt x="1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2756100" y="1614725"/>
              <a:ext cx="93875" cy="94475"/>
            </a:xfrm>
            <a:custGeom>
              <a:avLst/>
              <a:gdLst/>
              <a:ahLst/>
              <a:cxnLst/>
              <a:rect l="l" t="t" r="r" b="b"/>
              <a:pathLst>
                <a:path w="3755" h="3779" extrusionOk="0">
                  <a:moveTo>
                    <a:pt x="186" y="1"/>
                  </a:moveTo>
                  <a:cubicBezTo>
                    <a:pt x="93" y="1"/>
                    <a:pt x="0" y="93"/>
                    <a:pt x="0" y="209"/>
                  </a:cubicBezTo>
                  <a:cubicBezTo>
                    <a:pt x="0" y="302"/>
                    <a:pt x="93" y="395"/>
                    <a:pt x="186" y="395"/>
                  </a:cubicBezTo>
                  <a:cubicBezTo>
                    <a:pt x="1924" y="395"/>
                    <a:pt x="3384" y="1832"/>
                    <a:pt x="3384" y="3570"/>
                  </a:cubicBezTo>
                  <a:cubicBezTo>
                    <a:pt x="3384" y="3686"/>
                    <a:pt x="3477" y="3778"/>
                    <a:pt x="3569" y="3778"/>
                  </a:cubicBezTo>
                  <a:cubicBezTo>
                    <a:pt x="3662" y="3778"/>
                    <a:pt x="3755" y="3686"/>
                    <a:pt x="3755" y="3570"/>
                  </a:cubicBezTo>
                  <a:cubicBezTo>
                    <a:pt x="3755" y="1646"/>
                    <a:pt x="2132"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2756100" y="1648925"/>
              <a:ext cx="60275" cy="60275"/>
            </a:xfrm>
            <a:custGeom>
              <a:avLst/>
              <a:gdLst/>
              <a:ahLst/>
              <a:cxnLst/>
              <a:rect l="l" t="t" r="r" b="b"/>
              <a:pathLst>
                <a:path w="2411" h="2411" extrusionOk="0">
                  <a:moveTo>
                    <a:pt x="186" y="0"/>
                  </a:moveTo>
                  <a:cubicBezTo>
                    <a:pt x="93" y="0"/>
                    <a:pt x="0" y="93"/>
                    <a:pt x="0" y="185"/>
                  </a:cubicBezTo>
                  <a:cubicBezTo>
                    <a:pt x="0" y="278"/>
                    <a:pt x="93" y="371"/>
                    <a:pt x="186" y="371"/>
                  </a:cubicBezTo>
                  <a:cubicBezTo>
                    <a:pt x="1159" y="371"/>
                    <a:pt x="2017" y="1251"/>
                    <a:pt x="2017" y="2202"/>
                  </a:cubicBezTo>
                  <a:cubicBezTo>
                    <a:pt x="2017" y="2318"/>
                    <a:pt x="2132" y="2410"/>
                    <a:pt x="2225" y="2410"/>
                  </a:cubicBezTo>
                  <a:cubicBezTo>
                    <a:pt x="2318" y="2410"/>
                    <a:pt x="2411" y="2318"/>
                    <a:pt x="2411" y="2202"/>
                  </a:cubicBezTo>
                  <a:cubicBezTo>
                    <a:pt x="2411" y="950"/>
                    <a:pt x="1437"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2756100" y="1682525"/>
              <a:ext cx="26675" cy="26675"/>
            </a:xfrm>
            <a:custGeom>
              <a:avLst/>
              <a:gdLst/>
              <a:ahLst/>
              <a:cxnLst/>
              <a:rect l="l" t="t" r="r" b="b"/>
              <a:pathLst>
                <a:path w="1067" h="1067" extrusionOk="0">
                  <a:moveTo>
                    <a:pt x="186" y="0"/>
                  </a:moveTo>
                  <a:cubicBezTo>
                    <a:pt x="93" y="0"/>
                    <a:pt x="0" y="93"/>
                    <a:pt x="0" y="186"/>
                  </a:cubicBezTo>
                  <a:cubicBezTo>
                    <a:pt x="0" y="278"/>
                    <a:pt x="93" y="394"/>
                    <a:pt x="186" y="394"/>
                  </a:cubicBezTo>
                  <a:cubicBezTo>
                    <a:pt x="487" y="394"/>
                    <a:pt x="672" y="580"/>
                    <a:pt x="672" y="858"/>
                  </a:cubicBezTo>
                  <a:cubicBezTo>
                    <a:pt x="672" y="974"/>
                    <a:pt x="765" y="1066"/>
                    <a:pt x="858" y="1066"/>
                  </a:cubicBezTo>
                  <a:cubicBezTo>
                    <a:pt x="974" y="1066"/>
                    <a:pt x="1066" y="974"/>
                    <a:pt x="1066" y="858"/>
                  </a:cubicBezTo>
                  <a:cubicBezTo>
                    <a:pt x="1066" y="394"/>
                    <a:pt x="672"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64"/>
          <p:cNvGrpSpPr/>
          <p:nvPr/>
        </p:nvGrpSpPr>
        <p:grpSpPr>
          <a:xfrm>
            <a:off x="4063625" y="1483963"/>
            <a:ext cx="355200" cy="355175"/>
            <a:chOff x="3250875" y="1614725"/>
            <a:chExt cx="355200" cy="355175"/>
          </a:xfrm>
        </p:grpSpPr>
        <p:sp>
          <p:nvSpPr>
            <p:cNvPr id="1783" name="Google Shape;1783;p64"/>
            <p:cNvSpPr/>
            <p:nvPr/>
          </p:nvSpPr>
          <p:spPr>
            <a:xfrm>
              <a:off x="3250875" y="1614725"/>
              <a:ext cx="287400" cy="355175"/>
            </a:xfrm>
            <a:custGeom>
              <a:avLst/>
              <a:gdLst/>
              <a:ahLst/>
              <a:cxnLst/>
              <a:rect l="l" t="t" r="r" b="b"/>
              <a:pathLst>
                <a:path w="11496" h="14207" extrusionOk="0">
                  <a:moveTo>
                    <a:pt x="2133" y="3964"/>
                  </a:moveTo>
                  <a:cubicBezTo>
                    <a:pt x="2411" y="3964"/>
                    <a:pt x="2620" y="4149"/>
                    <a:pt x="2620" y="4450"/>
                  </a:cubicBezTo>
                  <a:cubicBezTo>
                    <a:pt x="2620" y="4728"/>
                    <a:pt x="2411" y="4937"/>
                    <a:pt x="2133" y="4937"/>
                  </a:cubicBezTo>
                  <a:cubicBezTo>
                    <a:pt x="2040" y="4937"/>
                    <a:pt x="1832" y="4844"/>
                    <a:pt x="1739" y="4636"/>
                  </a:cubicBezTo>
                  <a:lnTo>
                    <a:pt x="1924" y="4636"/>
                  </a:lnTo>
                  <a:cubicBezTo>
                    <a:pt x="2040" y="4636"/>
                    <a:pt x="2133" y="4543"/>
                    <a:pt x="2133" y="4450"/>
                  </a:cubicBezTo>
                  <a:cubicBezTo>
                    <a:pt x="2133" y="4358"/>
                    <a:pt x="2040" y="4265"/>
                    <a:pt x="1924" y="4265"/>
                  </a:cubicBezTo>
                  <a:lnTo>
                    <a:pt x="1739" y="4265"/>
                  </a:lnTo>
                  <a:cubicBezTo>
                    <a:pt x="1832" y="4056"/>
                    <a:pt x="2040" y="3964"/>
                    <a:pt x="2133" y="3964"/>
                  </a:cubicBezTo>
                  <a:close/>
                  <a:moveTo>
                    <a:pt x="9943" y="3106"/>
                  </a:moveTo>
                  <a:cubicBezTo>
                    <a:pt x="10152" y="3106"/>
                    <a:pt x="10244" y="3199"/>
                    <a:pt x="10244" y="3292"/>
                  </a:cubicBezTo>
                  <a:lnTo>
                    <a:pt x="10244" y="4636"/>
                  </a:lnTo>
                  <a:cubicBezTo>
                    <a:pt x="10244" y="4844"/>
                    <a:pt x="10152" y="4937"/>
                    <a:pt x="9943" y="4937"/>
                  </a:cubicBezTo>
                  <a:lnTo>
                    <a:pt x="9456" y="4937"/>
                  </a:lnTo>
                  <a:lnTo>
                    <a:pt x="9456" y="3106"/>
                  </a:lnTo>
                  <a:close/>
                  <a:moveTo>
                    <a:pt x="2133" y="6675"/>
                  </a:moveTo>
                  <a:cubicBezTo>
                    <a:pt x="2411" y="6675"/>
                    <a:pt x="2620" y="6860"/>
                    <a:pt x="2620" y="7162"/>
                  </a:cubicBezTo>
                  <a:cubicBezTo>
                    <a:pt x="2620" y="7347"/>
                    <a:pt x="2411" y="7533"/>
                    <a:pt x="2133" y="7533"/>
                  </a:cubicBezTo>
                  <a:cubicBezTo>
                    <a:pt x="2040" y="7533"/>
                    <a:pt x="1832" y="7440"/>
                    <a:pt x="1739" y="7347"/>
                  </a:cubicBezTo>
                  <a:lnTo>
                    <a:pt x="1924" y="7347"/>
                  </a:lnTo>
                  <a:cubicBezTo>
                    <a:pt x="2040" y="7347"/>
                    <a:pt x="2133" y="7254"/>
                    <a:pt x="2133" y="7162"/>
                  </a:cubicBezTo>
                  <a:cubicBezTo>
                    <a:pt x="2133" y="6953"/>
                    <a:pt x="2040" y="6953"/>
                    <a:pt x="1924" y="6953"/>
                  </a:cubicBezTo>
                  <a:lnTo>
                    <a:pt x="1739" y="6953"/>
                  </a:lnTo>
                  <a:cubicBezTo>
                    <a:pt x="1832" y="6768"/>
                    <a:pt x="2040" y="6675"/>
                    <a:pt x="2133" y="6675"/>
                  </a:cubicBezTo>
                  <a:close/>
                  <a:moveTo>
                    <a:pt x="9943" y="6188"/>
                  </a:moveTo>
                  <a:cubicBezTo>
                    <a:pt x="10152" y="6188"/>
                    <a:pt x="10244" y="6281"/>
                    <a:pt x="10244" y="6467"/>
                  </a:cubicBezTo>
                  <a:lnTo>
                    <a:pt x="10244" y="7834"/>
                  </a:lnTo>
                  <a:cubicBezTo>
                    <a:pt x="10244" y="7927"/>
                    <a:pt x="10152" y="8019"/>
                    <a:pt x="9943" y="8019"/>
                  </a:cubicBezTo>
                  <a:lnTo>
                    <a:pt x="9456" y="8019"/>
                  </a:lnTo>
                  <a:lnTo>
                    <a:pt x="9456" y="6188"/>
                  </a:lnTo>
                  <a:close/>
                  <a:moveTo>
                    <a:pt x="2133" y="9363"/>
                  </a:moveTo>
                  <a:cubicBezTo>
                    <a:pt x="2411" y="9363"/>
                    <a:pt x="2620" y="9572"/>
                    <a:pt x="2620" y="9757"/>
                  </a:cubicBezTo>
                  <a:cubicBezTo>
                    <a:pt x="2620" y="10059"/>
                    <a:pt x="2411" y="10244"/>
                    <a:pt x="2133" y="10244"/>
                  </a:cubicBezTo>
                  <a:cubicBezTo>
                    <a:pt x="2040" y="10244"/>
                    <a:pt x="1832" y="10151"/>
                    <a:pt x="1739" y="10059"/>
                  </a:cubicBezTo>
                  <a:lnTo>
                    <a:pt x="1924" y="10059"/>
                  </a:lnTo>
                  <a:cubicBezTo>
                    <a:pt x="2040" y="10059"/>
                    <a:pt x="2133" y="9943"/>
                    <a:pt x="2133" y="9757"/>
                  </a:cubicBezTo>
                  <a:cubicBezTo>
                    <a:pt x="2133" y="9665"/>
                    <a:pt x="2040" y="9572"/>
                    <a:pt x="1924" y="9572"/>
                  </a:cubicBezTo>
                  <a:lnTo>
                    <a:pt x="1739" y="9572"/>
                  </a:lnTo>
                  <a:cubicBezTo>
                    <a:pt x="1832" y="9479"/>
                    <a:pt x="2040" y="9363"/>
                    <a:pt x="2133" y="9363"/>
                  </a:cubicBezTo>
                  <a:close/>
                  <a:moveTo>
                    <a:pt x="9943" y="9363"/>
                  </a:moveTo>
                  <a:cubicBezTo>
                    <a:pt x="10152" y="9363"/>
                    <a:pt x="10244" y="9479"/>
                    <a:pt x="10244" y="9572"/>
                  </a:cubicBezTo>
                  <a:lnTo>
                    <a:pt x="10244" y="10916"/>
                  </a:lnTo>
                  <a:cubicBezTo>
                    <a:pt x="10244" y="11009"/>
                    <a:pt x="10152" y="11102"/>
                    <a:pt x="9943" y="11102"/>
                  </a:cubicBezTo>
                  <a:lnTo>
                    <a:pt x="9456" y="11102"/>
                  </a:lnTo>
                  <a:lnTo>
                    <a:pt x="9456" y="9363"/>
                  </a:lnTo>
                  <a:close/>
                  <a:moveTo>
                    <a:pt x="9086" y="1368"/>
                  </a:moveTo>
                  <a:lnTo>
                    <a:pt x="9086" y="12956"/>
                  </a:lnTo>
                  <a:lnTo>
                    <a:pt x="1067" y="12956"/>
                  </a:lnTo>
                  <a:lnTo>
                    <a:pt x="1067" y="10059"/>
                  </a:lnTo>
                  <a:lnTo>
                    <a:pt x="1345" y="10059"/>
                  </a:lnTo>
                  <a:cubicBezTo>
                    <a:pt x="1461" y="10337"/>
                    <a:pt x="1739" y="10638"/>
                    <a:pt x="2133" y="10638"/>
                  </a:cubicBezTo>
                  <a:cubicBezTo>
                    <a:pt x="2620" y="10638"/>
                    <a:pt x="3083" y="10244"/>
                    <a:pt x="3083" y="9757"/>
                  </a:cubicBezTo>
                  <a:cubicBezTo>
                    <a:pt x="3083" y="9271"/>
                    <a:pt x="2620" y="8900"/>
                    <a:pt x="2133" y="8900"/>
                  </a:cubicBezTo>
                  <a:cubicBezTo>
                    <a:pt x="1739" y="8900"/>
                    <a:pt x="1461" y="9178"/>
                    <a:pt x="1345" y="9572"/>
                  </a:cubicBezTo>
                  <a:lnTo>
                    <a:pt x="1067" y="9572"/>
                  </a:lnTo>
                  <a:lnTo>
                    <a:pt x="1067" y="7347"/>
                  </a:lnTo>
                  <a:lnTo>
                    <a:pt x="1345" y="7347"/>
                  </a:lnTo>
                  <a:cubicBezTo>
                    <a:pt x="1461" y="7741"/>
                    <a:pt x="1739" y="8019"/>
                    <a:pt x="2133" y="8019"/>
                  </a:cubicBezTo>
                  <a:cubicBezTo>
                    <a:pt x="2620" y="8019"/>
                    <a:pt x="3083" y="7625"/>
                    <a:pt x="3083" y="7162"/>
                  </a:cubicBezTo>
                  <a:cubicBezTo>
                    <a:pt x="3083" y="6675"/>
                    <a:pt x="2620" y="6281"/>
                    <a:pt x="2133" y="6281"/>
                  </a:cubicBezTo>
                  <a:cubicBezTo>
                    <a:pt x="1739" y="6281"/>
                    <a:pt x="1461" y="6582"/>
                    <a:pt x="1345" y="6953"/>
                  </a:cubicBezTo>
                  <a:lnTo>
                    <a:pt x="1067" y="6953"/>
                  </a:lnTo>
                  <a:lnTo>
                    <a:pt x="1067" y="4636"/>
                  </a:lnTo>
                  <a:lnTo>
                    <a:pt x="1345" y="4636"/>
                  </a:lnTo>
                  <a:cubicBezTo>
                    <a:pt x="1461" y="5030"/>
                    <a:pt x="1739" y="5308"/>
                    <a:pt x="2133" y="5308"/>
                  </a:cubicBezTo>
                  <a:cubicBezTo>
                    <a:pt x="2620" y="5308"/>
                    <a:pt x="3083" y="4937"/>
                    <a:pt x="3083" y="4450"/>
                  </a:cubicBezTo>
                  <a:cubicBezTo>
                    <a:pt x="3083" y="3964"/>
                    <a:pt x="2620" y="3570"/>
                    <a:pt x="2133" y="3570"/>
                  </a:cubicBezTo>
                  <a:cubicBezTo>
                    <a:pt x="1739" y="3570"/>
                    <a:pt x="1461" y="3871"/>
                    <a:pt x="1345" y="4265"/>
                  </a:cubicBezTo>
                  <a:lnTo>
                    <a:pt x="1067" y="4265"/>
                  </a:lnTo>
                  <a:lnTo>
                    <a:pt x="1067" y="1368"/>
                  </a:lnTo>
                  <a:close/>
                  <a:moveTo>
                    <a:pt x="1554" y="1"/>
                  </a:moveTo>
                  <a:cubicBezTo>
                    <a:pt x="1067" y="1"/>
                    <a:pt x="580" y="395"/>
                    <a:pt x="580" y="881"/>
                  </a:cubicBezTo>
                  <a:lnTo>
                    <a:pt x="580" y="4265"/>
                  </a:lnTo>
                  <a:lnTo>
                    <a:pt x="186" y="4265"/>
                  </a:lnTo>
                  <a:cubicBezTo>
                    <a:pt x="94" y="4265"/>
                    <a:pt x="1" y="4358"/>
                    <a:pt x="1" y="4450"/>
                  </a:cubicBezTo>
                  <a:cubicBezTo>
                    <a:pt x="1" y="4543"/>
                    <a:pt x="94" y="4636"/>
                    <a:pt x="186" y="4636"/>
                  </a:cubicBezTo>
                  <a:lnTo>
                    <a:pt x="580" y="4636"/>
                  </a:lnTo>
                  <a:lnTo>
                    <a:pt x="580" y="6953"/>
                  </a:lnTo>
                  <a:lnTo>
                    <a:pt x="186" y="6953"/>
                  </a:lnTo>
                  <a:cubicBezTo>
                    <a:pt x="94" y="6953"/>
                    <a:pt x="1" y="6953"/>
                    <a:pt x="1" y="7162"/>
                  </a:cubicBezTo>
                  <a:cubicBezTo>
                    <a:pt x="1" y="7254"/>
                    <a:pt x="94" y="7347"/>
                    <a:pt x="186" y="7347"/>
                  </a:cubicBezTo>
                  <a:lnTo>
                    <a:pt x="580" y="7347"/>
                  </a:lnTo>
                  <a:lnTo>
                    <a:pt x="580" y="9572"/>
                  </a:lnTo>
                  <a:lnTo>
                    <a:pt x="186" y="9572"/>
                  </a:lnTo>
                  <a:cubicBezTo>
                    <a:pt x="94" y="9572"/>
                    <a:pt x="1" y="9665"/>
                    <a:pt x="1" y="9757"/>
                  </a:cubicBezTo>
                  <a:cubicBezTo>
                    <a:pt x="1" y="9943"/>
                    <a:pt x="94" y="10059"/>
                    <a:pt x="186" y="10059"/>
                  </a:cubicBezTo>
                  <a:lnTo>
                    <a:pt x="580" y="10059"/>
                  </a:lnTo>
                  <a:lnTo>
                    <a:pt x="580" y="13326"/>
                  </a:lnTo>
                  <a:cubicBezTo>
                    <a:pt x="580" y="13813"/>
                    <a:pt x="1067" y="14207"/>
                    <a:pt x="1554" y="14207"/>
                  </a:cubicBezTo>
                  <a:lnTo>
                    <a:pt x="10615" y="14207"/>
                  </a:lnTo>
                  <a:cubicBezTo>
                    <a:pt x="11102" y="14207"/>
                    <a:pt x="11496" y="13813"/>
                    <a:pt x="11496" y="13326"/>
                  </a:cubicBezTo>
                  <a:lnTo>
                    <a:pt x="11496" y="6374"/>
                  </a:lnTo>
                  <a:cubicBezTo>
                    <a:pt x="11496" y="6281"/>
                    <a:pt x="11403" y="6188"/>
                    <a:pt x="11310" y="6188"/>
                  </a:cubicBezTo>
                  <a:cubicBezTo>
                    <a:pt x="11195" y="6188"/>
                    <a:pt x="11102" y="6281"/>
                    <a:pt x="11102" y="6374"/>
                  </a:cubicBezTo>
                  <a:lnTo>
                    <a:pt x="11102" y="13326"/>
                  </a:lnTo>
                  <a:cubicBezTo>
                    <a:pt x="11102" y="13628"/>
                    <a:pt x="10916" y="13813"/>
                    <a:pt x="10615" y="13813"/>
                  </a:cubicBezTo>
                  <a:lnTo>
                    <a:pt x="1554" y="13813"/>
                  </a:lnTo>
                  <a:cubicBezTo>
                    <a:pt x="1252" y="13813"/>
                    <a:pt x="1067" y="13628"/>
                    <a:pt x="1067" y="13326"/>
                  </a:cubicBezTo>
                  <a:lnTo>
                    <a:pt x="9271" y="13326"/>
                  </a:lnTo>
                  <a:cubicBezTo>
                    <a:pt x="9364" y="13326"/>
                    <a:pt x="9456" y="13234"/>
                    <a:pt x="9456" y="13141"/>
                  </a:cubicBezTo>
                  <a:lnTo>
                    <a:pt x="9456" y="11588"/>
                  </a:lnTo>
                  <a:lnTo>
                    <a:pt x="9943" y="11588"/>
                  </a:lnTo>
                  <a:cubicBezTo>
                    <a:pt x="10337" y="11588"/>
                    <a:pt x="10615" y="11310"/>
                    <a:pt x="10615" y="10916"/>
                  </a:cubicBezTo>
                  <a:lnTo>
                    <a:pt x="10615" y="9572"/>
                  </a:lnTo>
                  <a:cubicBezTo>
                    <a:pt x="10615" y="9178"/>
                    <a:pt x="10337" y="8900"/>
                    <a:pt x="9943" y="8900"/>
                  </a:cubicBezTo>
                  <a:lnTo>
                    <a:pt x="9456" y="8900"/>
                  </a:lnTo>
                  <a:lnTo>
                    <a:pt x="9456" y="8413"/>
                  </a:lnTo>
                  <a:lnTo>
                    <a:pt x="9943" y="8413"/>
                  </a:lnTo>
                  <a:cubicBezTo>
                    <a:pt x="10337" y="8413"/>
                    <a:pt x="10615" y="8112"/>
                    <a:pt x="10615" y="7834"/>
                  </a:cubicBezTo>
                  <a:lnTo>
                    <a:pt x="10615" y="6467"/>
                  </a:lnTo>
                  <a:cubicBezTo>
                    <a:pt x="10615" y="6096"/>
                    <a:pt x="10337" y="5794"/>
                    <a:pt x="9943" y="5794"/>
                  </a:cubicBezTo>
                  <a:lnTo>
                    <a:pt x="9456" y="5794"/>
                  </a:lnTo>
                  <a:lnTo>
                    <a:pt x="9456" y="5308"/>
                  </a:lnTo>
                  <a:lnTo>
                    <a:pt x="9943" y="5308"/>
                  </a:lnTo>
                  <a:cubicBezTo>
                    <a:pt x="10337" y="5308"/>
                    <a:pt x="10615" y="5030"/>
                    <a:pt x="10615" y="4636"/>
                  </a:cubicBezTo>
                  <a:lnTo>
                    <a:pt x="10615" y="3292"/>
                  </a:lnTo>
                  <a:cubicBezTo>
                    <a:pt x="10615" y="2990"/>
                    <a:pt x="10337" y="2712"/>
                    <a:pt x="9943" y="2712"/>
                  </a:cubicBezTo>
                  <a:lnTo>
                    <a:pt x="9456" y="2712"/>
                  </a:lnTo>
                  <a:lnTo>
                    <a:pt x="9456" y="1067"/>
                  </a:lnTo>
                  <a:cubicBezTo>
                    <a:pt x="9456" y="974"/>
                    <a:pt x="9364" y="881"/>
                    <a:pt x="9271" y="881"/>
                  </a:cubicBezTo>
                  <a:lnTo>
                    <a:pt x="1067" y="881"/>
                  </a:lnTo>
                  <a:cubicBezTo>
                    <a:pt x="1067" y="580"/>
                    <a:pt x="1252" y="395"/>
                    <a:pt x="1554" y="395"/>
                  </a:cubicBezTo>
                  <a:lnTo>
                    <a:pt x="10615" y="395"/>
                  </a:lnTo>
                  <a:cubicBezTo>
                    <a:pt x="10916" y="395"/>
                    <a:pt x="11102" y="580"/>
                    <a:pt x="11102" y="881"/>
                  </a:cubicBezTo>
                  <a:lnTo>
                    <a:pt x="11102" y="5308"/>
                  </a:lnTo>
                  <a:cubicBezTo>
                    <a:pt x="11102" y="5424"/>
                    <a:pt x="11195" y="5516"/>
                    <a:pt x="11310" y="5516"/>
                  </a:cubicBezTo>
                  <a:cubicBezTo>
                    <a:pt x="11403" y="5516"/>
                    <a:pt x="11496" y="5424"/>
                    <a:pt x="11496" y="5308"/>
                  </a:cubicBezTo>
                  <a:lnTo>
                    <a:pt x="11496" y="881"/>
                  </a:lnTo>
                  <a:cubicBezTo>
                    <a:pt x="11496" y="395"/>
                    <a:pt x="11102" y="1"/>
                    <a:pt x="10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3349950" y="1721325"/>
              <a:ext cx="111275" cy="9300"/>
            </a:xfrm>
            <a:custGeom>
              <a:avLst/>
              <a:gdLst/>
              <a:ahLst/>
              <a:cxnLst/>
              <a:rect l="l" t="t" r="r" b="b"/>
              <a:pathLst>
                <a:path w="4451" h="372" extrusionOk="0">
                  <a:moveTo>
                    <a:pt x="186" y="1"/>
                  </a:moveTo>
                  <a:cubicBezTo>
                    <a:pt x="94" y="1"/>
                    <a:pt x="1" y="94"/>
                    <a:pt x="1" y="186"/>
                  </a:cubicBezTo>
                  <a:cubicBezTo>
                    <a:pt x="1" y="279"/>
                    <a:pt x="94" y="372"/>
                    <a:pt x="186" y="372"/>
                  </a:cubicBezTo>
                  <a:lnTo>
                    <a:pt x="4242" y="372"/>
                  </a:lnTo>
                  <a:cubicBezTo>
                    <a:pt x="4335" y="372"/>
                    <a:pt x="4451" y="279"/>
                    <a:pt x="4451" y="186"/>
                  </a:cubicBezTo>
                  <a:cubicBezTo>
                    <a:pt x="4451" y="94"/>
                    <a:pt x="4335" y="1"/>
                    <a:pt x="4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3349950" y="1788550"/>
              <a:ext cx="111275" cy="9875"/>
            </a:xfrm>
            <a:custGeom>
              <a:avLst/>
              <a:gdLst/>
              <a:ahLst/>
              <a:cxnLst/>
              <a:rect l="l" t="t" r="r" b="b"/>
              <a:pathLst>
                <a:path w="4451" h="395" extrusionOk="0">
                  <a:moveTo>
                    <a:pt x="186" y="0"/>
                  </a:moveTo>
                  <a:cubicBezTo>
                    <a:pt x="94" y="0"/>
                    <a:pt x="1" y="0"/>
                    <a:pt x="1" y="209"/>
                  </a:cubicBezTo>
                  <a:cubicBezTo>
                    <a:pt x="1" y="301"/>
                    <a:pt x="94" y="394"/>
                    <a:pt x="186" y="394"/>
                  </a:cubicBezTo>
                  <a:lnTo>
                    <a:pt x="4242" y="394"/>
                  </a:lnTo>
                  <a:cubicBezTo>
                    <a:pt x="4335" y="394"/>
                    <a:pt x="4451" y="301"/>
                    <a:pt x="4451" y="209"/>
                  </a:cubicBezTo>
                  <a:cubicBezTo>
                    <a:pt x="4451" y="0"/>
                    <a:pt x="4335" y="0"/>
                    <a:pt x="4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3349950" y="1854000"/>
              <a:ext cx="111275" cy="12200"/>
            </a:xfrm>
            <a:custGeom>
              <a:avLst/>
              <a:gdLst/>
              <a:ahLst/>
              <a:cxnLst/>
              <a:rect l="l" t="t" r="r" b="b"/>
              <a:pathLst>
                <a:path w="4451" h="488" extrusionOk="0">
                  <a:moveTo>
                    <a:pt x="186" y="1"/>
                  </a:moveTo>
                  <a:cubicBezTo>
                    <a:pt x="94" y="1"/>
                    <a:pt x="1" y="94"/>
                    <a:pt x="1" y="186"/>
                  </a:cubicBezTo>
                  <a:cubicBezTo>
                    <a:pt x="1" y="372"/>
                    <a:pt x="94" y="488"/>
                    <a:pt x="186" y="488"/>
                  </a:cubicBezTo>
                  <a:lnTo>
                    <a:pt x="4242" y="488"/>
                  </a:lnTo>
                  <a:cubicBezTo>
                    <a:pt x="4335" y="488"/>
                    <a:pt x="4451" y="372"/>
                    <a:pt x="4451" y="186"/>
                  </a:cubicBezTo>
                  <a:cubicBezTo>
                    <a:pt x="4451" y="94"/>
                    <a:pt x="4335" y="1"/>
                    <a:pt x="4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3550425" y="1643700"/>
              <a:ext cx="55650" cy="292025"/>
            </a:xfrm>
            <a:custGeom>
              <a:avLst/>
              <a:gdLst/>
              <a:ahLst/>
              <a:cxnLst/>
              <a:rect l="l" t="t" r="r" b="b"/>
              <a:pathLst>
                <a:path w="2226" h="11681" extrusionOk="0">
                  <a:moveTo>
                    <a:pt x="765" y="1252"/>
                  </a:moveTo>
                  <a:cubicBezTo>
                    <a:pt x="951" y="1252"/>
                    <a:pt x="1159" y="1460"/>
                    <a:pt x="1159" y="1646"/>
                  </a:cubicBezTo>
                  <a:lnTo>
                    <a:pt x="1159" y="7532"/>
                  </a:lnTo>
                  <a:lnTo>
                    <a:pt x="371" y="7532"/>
                  </a:lnTo>
                  <a:lnTo>
                    <a:pt x="371" y="1646"/>
                  </a:lnTo>
                  <a:cubicBezTo>
                    <a:pt x="371" y="1460"/>
                    <a:pt x="580" y="1252"/>
                    <a:pt x="765" y="1252"/>
                  </a:cubicBezTo>
                  <a:close/>
                  <a:moveTo>
                    <a:pt x="1159" y="7926"/>
                  </a:moveTo>
                  <a:lnTo>
                    <a:pt x="1159" y="11101"/>
                  </a:lnTo>
                  <a:cubicBezTo>
                    <a:pt x="1159" y="11217"/>
                    <a:pt x="1067" y="11310"/>
                    <a:pt x="858" y="11310"/>
                  </a:cubicBezTo>
                  <a:lnTo>
                    <a:pt x="673" y="11310"/>
                  </a:lnTo>
                  <a:cubicBezTo>
                    <a:pt x="580" y="11310"/>
                    <a:pt x="371" y="11217"/>
                    <a:pt x="371" y="11101"/>
                  </a:cubicBezTo>
                  <a:lnTo>
                    <a:pt x="371" y="7926"/>
                  </a:lnTo>
                  <a:close/>
                  <a:moveTo>
                    <a:pt x="765" y="0"/>
                  </a:moveTo>
                  <a:cubicBezTo>
                    <a:pt x="673" y="0"/>
                    <a:pt x="580" y="93"/>
                    <a:pt x="580" y="209"/>
                  </a:cubicBezTo>
                  <a:lnTo>
                    <a:pt x="580" y="881"/>
                  </a:lnTo>
                  <a:cubicBezTo>
                    <a:pt x="279" y="974"/>
                    <a:pt x="1" y="1252"/>
                    <a:pt x="1" y="1646"/>
                  </a:cubicBezTo>
                  <a:lnTo>
                    <a:pt x="1" y="11101"/>
                  </a:lnTo>
                  <a:cubicBezTo>
                    <a:pt x="1" y="11403"/>
                    <a:pt x="279" y="11681"/>
                    <a:pt x="673" y="11681"/>
                  </a:cubicBezTo>
                  <a:lnTo>
                    <a:pt x="858" y="11681"/>
                  </a:lnTo>
                  <a:cubicBezTo>
                    <a:pt x="1252" y="11681"/>
                    <a:pt x="1530" y="11403"/>
                    <a:pt x="1530" y="11101"/>
                  </a:cubicBezTo>
                  <a:lnTo>
                    <a:pt x="1530" y="10823"/>
                  </a:lnTo>
                  <a:lnTo>
                    <a:pt x="2017" y="10823"/>
                  </a:lnTo>
                  <a:cubicBezTo>
                    <a:pt x="2109" y="10823"/>
                    <a:pt x="2225" y="10730"/>
                    <a:pt x="2225" y="10638"/>
                  </a:cubicBezTo>
                  <a:lnTo>
                    <a:pt x="2225" y="7347"/>
                  </a:lnTo>
                  <a:cubicBezTo>
                    <a:pt x="2225" y="7254"/>
                    <a:pt x="2109" y="7162"/>
                    <a:pt x="2017" y="7162"/>
                  </a:cubicBezTo>
                  <a:cubicBezTo>
                    <a:pt x="1924" y="7162"/>
                    <a:pt x="1831" y="7254"/>
                    <a:pt x="1831" y="7347"/>
                  </a:cubicBezTo>
                  <a:lnTo>
                    <a:pt x="1831" y="10429"/>
                  </a:lnTo>
                  <a:lnTo>
                    <a:pt x="1530" y="10429"/>
                  </a:lnTo>
                  <a:lnTo>
                    <a:pt x="1530" y="1646"/>
                  </a:lnTo>
                  <a:cubicBezTo>
                    <a:pt x="1530" y="1252"/>
                    <a:pt x="1345" y="974"/>
                    <a:pt x="951" y="881"/>
                  </a:cubicBezTo>
                  <a:lnTo>
                    <a:pt x="951" y="209"/>
                  </a:lnTo>
                  <a:cubicBezTo>
                    <a:pt x="951" y="93"/>
                    <a:pt x="858"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8" name="Google Shape;1788;p64"/>
          <p:cNvSpPr/>
          <p:nvPr/>
        </p:nvSpPr>
        <p:spPr>
          <a:xfrm>
            <a:off x="4843475" y="1483963"/>
            <a:ext cx="299575" cy="355175"/>
          </a:xfrm>
          <a:custGeom>
            <a:avLst/>
            <a:gdLst/>
            <a:ahLst/>
            <a:cxnLst/>
            <a:rect l="l" t="t" r="r" b="b"/>
            <a:pathLst>
              <a:path w="11983" h="14207" extrusionOk="0">
                <a:moveTo>
                  <a:pt x="6652" y="1"/>
                </a:moveTo>
                <a:cubicBezTo>
                  <a:pt x="3662" y="1"/>
                  <a:pt x="1345" y="2411"/>
                  <a:pt x="1345" y="5308"/>
                </a:cubicBezTo>
                <a:lnTo>
                  <a:pt x="1345" y="5516"/>
                </a:lnTo>
                <a:lnTo>
                  <a:pt x="1" y="8112"/>
                </a:lnTo>
                <a:cubicBezTo>
                  <a:pt x="1" y="8205"/>
                  <a:pt x="1" y="8413"/>
                  <a:pt x="93" y="8413"/>
                </a:cubicBezTo>
                <a:lnTo>
                  <a:pt x="1345" y="8993"/>
                </a:lnTo>
                <a:lnTo>
                  <a:pt x="1345" y="11102"/>
                </a:lnTo>
                <a:cubicBezTo>
                  <a:pt x="1345" y="11217"/>
                  <a:pt x="1438" y="11310"/>
                  <a:pt x="1553" y="11310"/>
                </a:cubicBezTo>
                <a:lnTo>
                  <a:pt x="4335" y="11310"/>
                </a:lnTo>
                <a:lnTo>
                  <a:pt x="4636" y="13998"/>
                </a:lnTo>
                <a:cubicBezTo>
                  <a:pt x="4636" y="14207"/>
                  <a:pt x="4728" y="14207"/>
                  <a:pt x="4821" y="14207"/>
                </a:cubicBezTo>
                <a:lnTo>
                  <a:pt x="4914" y="14207"/>
                </a:lnTo>
                <a:cubicBezTo>
                  <a:pt x="5030" y="14207"/>
                  <a:pt x="5122" y="14114"/>
                  <a:pt x="5122" y="13998"/>
                </a:cubicBezTo>
                <a:lnTo>
                  <a:pt x="4728" y="11102"/>
                </a:lnTo>
                <a:cubicBezTo>
                  <a:pt x="4728" y="11009"/>
                  <a:pt x="4636" y="10916"/>
                  <a:pt x="4543" y="10916"/>
                </a:cubicBezTo>
                <a:lnTo>
                  <a:pt x="1739" y="10916"/>
                </a:lnTo>
                <a:lnTo>
                  <a:pt x="1739" y="8900"/>
                </a:lnTo>
                <a:cubicBezTo>
                  <a:pt x="1739" y="8784"/>
                  <a:pt x="1739" y="8784"/>
                  <a:pt x="1646" y="8691"/>
                </a:cubicBezTo>
                <a:lnTo>
                  <a:pt x="487" y="8112"/>
                </a:lnTo>
                <a:lnTo>
                  <a:pt x="1739" y="5702"/>
                </a:lnTo>
                <a:lnTo>
                  <a:pt x="1739" y="5516"/>
                </a:lnTo>
                <a:lnTo>
                  <a:pt x="1739" y="5308"/>
                </a:lnTo>
                <a:cubicBezTo>
                  <a:pt x="1739" y="2619"/>
                  <a:pt x="3964" y="395"/>
                  <a:pt x="6652" y="395"/>
                </a:cubicBezTo>
                <a:cubicBezTo>
                  <a:pt x="9364" y="395"/>
                  <a:pt x="11588" y="2619"/>
                  <a:pt x="11588" y="5308"/>
                </a:cubicBezTo>
                <a:cubicBezTo>
                  <a:pt x="11588" y="6768"/>
                  <a:pt x="10916" y="8112"/>
                  <a:pt x="9850" y="9085"/>
                </a:cubicBezTo>
                <a:cubicBezTo>
                  <a:pt x="9758" y="9178"/>
                  <a:pt x="9758" y="9178"/>
                  <a:pt x="9758" y="9271"/>
                </a:cubicBezTo>
                <a:lnTo>
                  <a:pt x="9943" y="10522"/>
                </a:lnTo>
                <a:cubicBezTo>
                  <a:pt x="9943" y="10638"/>
                  <a:pt x="10036" y="10731"/>
                  <a:pt x="10128" y="10731"/>
                </a:cubicBezTo>
                <a:cubicBezTo>
                  <a:pt x="10337" y="10731"/>
                  <a:pt x="10337" y="10522"/>
                  <a:pt x="10337" y="10429"/>
                </a:cubicBezTo>
                <a:lnTo>
                  <a:pt x="10244" y="9363"/>
                </a:lnTo>
                <a:cubicBezTo>
                  <a:pt x="11287" y="8321"/>
                  <a:pt x="11982" y="6860"/>
                  <a:pt x="11982" y="5308"/>
                </a:cubicBezTo>
                <a:cubicBezTo>
                  <a:pt x="11982" y="2411"/>
                  <a:pt x="9549" y="1"/>
                  <a:pt x="6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5094350" y="1763163"/>
            <a:ext cx="22050" cy="75975"/>
          </a:xfrm>
          <a:custGeom>
            <a:avLst/>
            <a:gdLst/>
            <a:ahLst/>
            <a:cxnLst/>
            <a:rect l="l" t="t" r="r" b="b"/>
            <a:pathLst>
              <a:path w="882" h="3039" extrusionOk="0">
                <a:moveTo>
                  <a:pt x="292" y="1"/>
                </a:moveTo>
                <a:cubicBezTo>
                  <a:pt x="265" y="1"/>
                  <a:pt x="237" y="15"/>
                  <a:pt x="209" y="49"/>
                </a:cubicBezTo>
                <a:cubicBezTo>
                  <a:pt x="93" y="49"/>
                  <a:pt x="1" y="142"/>
                  <a:pt x="1" y="235"/>
                </a:cubicBezTo>
                <a:lnTo>
                  <a:pt x="395" y="2946"/>
                </a:lnTo>
                <a:cubicBezTo>
                  <a:pt x="395" y="3039"/>
                  <a:pt x="487" y="3039"/>
                  <a:pt x="580" y="3039"/>
                </a:cubicBezTo>
                <a:lnTo>
                  <a:pt x="673" y="3039"/>
                </a:lnTo>
                <a:cubicBezTo>
                  <a:pt x="789" y="3039"/>
                  <a:pt x="881" y="2946"/>
                  <a:pt x="881" y="2830"/>
                </a:cubicBezTo>
                <a:lnTo>
                  <a:pt x="487" y="142"/>
                </a:lnTo>
                <a:cubicBezTo>
                  <a:pt x="422" y="77"/>
                  <a:pt x="357"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925750" y="1534963"/>
            <a:ext cx="166300" cy="166300"/>
          </a:xfrm>
          <a:custGeom>
            <a:avLst/>
            <a:gdLst/>
            <a:ahLst/>
            <a:cxnLst/>
            <a:rect l="l" t="t" r="r" b="b"/>
            <a:pathLst>
              <a:path w="6652" h="6652" extrusionOk="0">
                <a:moveTo>
                  <a:pt x="3361" y="371"/>
                </a:moveTo>
                <a:cubicBezTo>
                  <a:pt x="3755" y="371"/>
                  <a:pt x="4149" y="1066"/>
                  <a:pt x="4334" y="2016"/>
                </a:cubicBezTo>
                <a:lnTo>
                  <a:pt x="2318" y="2016"/>
                </a:lnTo>
                <a:cubicBezTo>
                  <a:pt x="2596" y="1066"/>
                  <a:pt x="2990" y="371"/>
                  <a:pt x="3361" y="371"/>
                </a:cubicBezTo>
                <a:close/>
                <a:moveTo>
                  <a:pt x="2504" y="487"/>
                </a:moveTo>
                <a:cubicBezTo>
                  <a:pt x="2411" y="672"/>
                  <a:pt x="2318" y="858"/>
                  <a:pt x="2202" y="1066"/>
                </a:cubicBezTo>
                <a:cubicBezTo>
                  <a:pt x="2110" y="1344"/>
                  <a:pt x="2017" y="1738"/>
                  <a:pt x="1924" y="2109"/>
                </a:cubicBezTo>
                <a:cubicBezTo>
                  <a:pt x="1623" y="2109"/>
                  <a:pt x="1345" y="2225"/>
                  <a:pt x="1044" y="2318"/>
                </a:cubicBezTo>
                <a:cubicBezTo>
                  <a:pt x="858" y="2410"/>
                  <a:pt x="673" y="2503"/>
                  <a:pt x="580" y="2596"/>
                </a:cubicBezTo>
                <a:cubicBezTo>
                  <a:pt x="765" y="1646"/>
                  <a:pt x="1530" y="858"/>
                  <a:pt x="2504" y="487"/>
                </a:cubicBezTo>
                <a:close/>
                <a:moveTo>
                  <a:pt x="4242" y="487"/>
                </a:moveTo>
                <a:cubicBezTo>
                  <a:pt x="5215" y="858"/>
                  <a:pt x="5887" y="1646"/>
                  <a:pt x="6165" y="2596"/>
                </a:cubicBezTo>
                <a:cubicBezTo>
                  <a:pt x="6073" y="2503"/>
                  <a:pt x="5887" y="2410"/>
                  <a:pt x="5679" y="2318"/>
                </a:cubicBezTo>
                <a:cubicBezTo>
                  <a:pt x="5400" y="2225"/>
                  <a:pt x="5099" y="2109"/>
                  <a:pt x="4821" y="2109"/>
                </a:cubicBezTo>
                <a:cubicBezTo>
                  <a:pt x="4728" y="1738"/>
                  <a:pt x="4636" y="1344"/>
                  <a:pt x="4520" y="1066"/>
                </a:cubicBezTo>
                <a:cubicBezTo>
                  <a:pt x="4427" y="858"/>
                  <a:pt x="4334" y="672"/>
                  <a:pt x="4242" y="487"/>
                </a:cubicBezTo>
                <a:close/>
                <a:moveTo>
                  <a:pt x="1831" y="2503"/>
                </a:moveTo>
                <a:lnTo>
                  <a:pt x="1831" y="3268"/>
                </a:lnTo>
                <a:lnTo>
                  <a:pt x="1831" y="4056"/>
                </a:lnTo>
                <a:cubicBezTo>
                  <a:pt x="951" y="3847"/>
                  <a:pt x="464" y="3569"/>
                  <a:pt x="464" y="3268"/>
                </a:cubicBezTo>
                <a:cubicBezTo>
                  <a:pt x="464" y="3082"/>
                  <a:pt x="951" y="2688"/>
                  <a:pt x="1831" y="2503"/>
                </a:cubicBezTo>
                <a:close/>
                <a:moveTo>
                  <a:pt x="4914" y="2503"/>
                </a:moveTo>
                <a:cubicBezTo>
                  <a:pt x="5794" y="2688"/>
                  <a:pt x="6258" y="3082"/>
                  <a:pt x="6258" y="3268"/>
                </a:cubicBezTo>
                <a:cubicBezTo>
                  <a:pt x="6258" y="3569"/>
                  <a:pt x="5794" y="3847"/>
                  <a:pt x="4914" y="4056"/>
                </a:cubicBezTo>
                <a:lnTo>
                  <a:pt x="4914" y="3268"/>
                </a:lnTo>
                <a:lnTo>
                  <a:pt x="4914" y="2503"/>
                </a:lnTo>
                <a:close/>
                <a:moveTo>
                  <a:pt x="3361" y="2410"/>
                </a:moveTo>
                <a:cubicBezTo>
                  <a:pt x="3755" y="2410"/>
                  <a:pt x="4149" y="2410"/>
                  <a:pt x="4427" y="2503"/>
                </a:cubicBezTo>
                <a:cubicBezTo>
                  <a:pt x="4427" y="2688"/>
                  <a:pt x="4520" y="2990"/>
                  <a:pt x="4520" y="3268"/>
                </a:cubicBezTo>
                <a:cubicBezTo>
                  <a:pt x="4520" y="3569"/>
                  <a:pt x="4427" y="3847"/>
                  <a:pt x="4427" y="4148"/>
                </a:cubicBezTo>
                <a:cubicBezTo>
                  <a:pt x="4149" y="4148"/>
                  <a:pt x="3755" y="4241"/>
                  <a:pt x="3361" y="4241"/>
                </a:cubicBezTo>
                <a:cubicBezTo>
                  <a:pt x="2990" y="4241"/>
                  <a:pt x="2596" y="4148"/>
                  <a:pt x="2318" y="4148"/>
                </a:cubicBezTo>
                <a:cubicBezTo>
                  <a:pt x="2202" y="3847"/>
                  <a:pt x="2202" y="3569"/>
                  <a:pt x="2202" y="3268"/>
                </a:cubicBezTo>
                <a:cubicBezTo>
                  <a:pt x="2202" y="2990"/>
                  <a:pt x="2202" y="2688"/>
                  <a:pt x="2318" y="2503"/>
                </a:cubicBezTo>
                <a:cubicBezTo>
                  <a:pt x="2596" y="2410"/>
                  <a:pt x="2990" y="2410"/>
                  <a:pt x="3361" y="2410"/>
                </a:cubicBezTo>
                <a:close/>
                <a:moveTo>
                  <a:pt x="580" y="4056"/>
                </a:moveTo>
                <a:lnTo>
                  <a:pt x="580" y="4056"/>
                </a:lnTo>
                <a:cubicBezTo>
                  <a:pt x="673" y="4148"/>
                  <a:pt x="858" y="4241"/>
                  <a:pt x="1044" y="4241"/>
                </a:cubicBezTo>
                <a:lnTo>
                  <a:pt x="1924" y="4542"/>
                </a:lnTo>
                <a:cubicBezTo>
                  <a:pt x="2017" y="4913"/>
                  <a:pt x="2110" y="5307"/>
                  <a:pt x="2202" y="5585"/>
                </a:cubicBezTo>
                <a:cubicBezTo>
                  <a:pt x="2318" y="5794"/>
                  <a:pt x="2411" y="5979"/>
                  <a:pt x="2504" y="6072"/>
                </a:cubicBezTo>
                <a:cubicBezTo>
                  <a:pt x="1530" y="5794"/>
                  <a:pt x="765" y="5006"/>
                  <a:pt x="580" y="4056"/>
                </a:cubicBezTo>
                <a:close/>
                <a:moveTo>
                  <a:pt x="6165" y="4056"/>
                </a:moveTo>
                <a:lnTo>
                  <a:pt x="6165" y="4056"/>
                </a:lnTo>
                <a:cubicBezTo>
                  <a:pt x="5887" y="5006"/>
                  <a:pt x="5215" y="5794"/>
                  <a:pt x="4242" y="6072"/>
                </a:cubicBezTo>
                <a:cubicBezTo>
                  <a:pt x="4334" y="5979"/>
                  <a:pt x="4427" y="5794"/>
                  <a:pt x="4520" y="5585"/>
                </a:cubicBezTo>
                <a:cubicBezTo>
                  <a:pt x="4636" y="5307"/>
                  <a:pt x="4728" y="4913"/>
                  <a:pt x="4821" y="4542"/>
                </a:cubicBezTo>
                <a:lnTo>
                  <a:pt x="5679" y="4241"/>
                </a:lnTo>
                <a:cubicBezTo>
                  <a:pt x="5887" y="4241"/>
                  <a:pt x="6073" y="4148"/>
                  <a:pt x="6165" y="4056"/>
                </a:cubicBezTo>
                <a:close/>
                <a:moveTo>
                  <a:pt x="2318" y="4542"/>
                </a:moveTo>
                <a:lnTo>
                  <a:pt x="2318" y="4542"/>
                </a:lnTo>
                <a:cubicBezTo>
                  <a:pt x="2689" y="4635"/>
                  <a:pt x="2990" y="4635"/>
                  <a:pt x="3361" y="4635"/>
                </a:cubicBezTo>
                <a:cubicBezTo>
                  <a:pt x="3755" y="4635"/>
                  <a:pt x="4056" y="4635"/>
                  <a:pt x="4334" y="4542"/>
                </a:cubicBezTo>
                <a:lnTo>
                  <a:pt x="4334" y="4542"/>
                </a:lnTo>
                <a:cubicBezTo>
                  <a:pt x="4149" y="5585"/>
                  <a:pt x="3755" y="6165"/>
                  <a:pt x="3361" y="6165"/>
                </a:cubicBezTo>
                <a:cubicBezTo>
                  <a:pt x="2990" y="6165"/>
                  <a:pt x="2596" y="5585"/>
                  <a:pt x="2318" y="4542"/>
                </a:cubicBezTo>
                <a:close/>
                <a:moveTo>
                  <a:pt x="3361" y="0"/>
                </a:moveTo>
                <a:cubicBezTo>
                  <a:pt x="1530" y="0"/>
                  <a:pt x="1" y="1437"/>
                  <a:pt x="1" y="3268"/>
                </a:cubicBezTo>
                <a:cubicBezTo>
                  <a:pt x="1" y="5122"/>
                  <a:pt x="1530" y="6651"/>
                  <a:pt x="3361" y="6651"/>
                </a:cubicBezTo>
                <a:cubicBezTo>
                  <a:pt x="5215" y="6651"/>
                  <a:pt x="6652" y="5122"/>
                  <a:pt x="6652" y="3268"/>
                </a:cubicBezTo>
                <a:cubicBezTo>
                  <a:pt x="6652" y="1437"/>
                  <a:pt x="5215" y="0"/>
                  <a:pt x="3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1" name="Google Shape;1791;p64"/>
          <p:cNvGrpSpPr/>
          <p:nvPr/>
        </p:nvGrpSpPr>
        <p:grpSpPr>
          <a:xfrm>
            <a:off x="5567700" y="1483963"/>
            <a:ext cx="357500" cy="333175"/>
            <a:chOff x="4754950" y="1614725"/>
            <a:chExt cx="357500" cy="333175"/>
          </a:xfrm>
        </p:grpSpPr>
        <p:sp>
          <p:nvSpPr>
            <p:cNvPr id="1792" name="Google Shape;1792;p64"/>
            <p:cNvSpPr/>
            <p:nvPr/>
          </p:nvSpPr>
          <p:spPr>
            <a:xfrm>
              <a:off x="4754950" y="1614725"/>
              <a:ext cx="357500" cy="333175"/>
            </a:xfrm>
            <a:custGeom>
              <a:avLst/>
              <a:gdLst/>
              <a:ahLst/>
              <a:cxnLst/>
              <a:rect l="l" t="t" r="r" b="b"/>
              <a:pathLst>
                <a:path w="14300" h="13327" extrusionOk="0">
                  <a:moveTo>
                    <a:pt x="13419" y="395"/>
                  </a:moveTo>
                  <a:lnTo>
                    <a:pt x="13419" y="2226"/>
                  </a:lnTo>
                  <a:lnTo>
                    <a:pt x="12932" y="2226"/>
                  </a:lnTo>
                  <a:lnTo>
                    <a:pt x="12932" y="1368"/>
                  </a:lnTo>
                  <a:cubicBezTo>
                    <a:pt x="12932" y="1159"/>
                    <a:pt x="12840" y="1159"/>
                    <a:pt x="12747" y="1159"/>
                  </a:cubicBezTo>
                  <a:lnTo>
                    <a:pt x="1345" y="1159"/>
                  </a:lnTo>
                  <a:lnTo>
                    <a:pt x="1345" y="395"/>
                  </a:lnTo>
                  <a:close/>
                  <a:moveTo>
                    <a:pt x="12446" y="1553"/>
                  </a:moveTo>
                  <a:lnTo>
                    <a:pt x="12446" y="2226"/>
                  </a:lnTo>
                  <a:lnTo>
                    <a:pt x="10916" y="2226"/>
                  </a:lnTo>
                  <a:cubicBezTo>
                    <a:pt x="10824" y="2226"/>
                    <a:pt x="10708" y="2318"/>
                    <a:pt x="10708" y="2411"/>
                  </a:cubicBezTo>
                  <a:lnTo>
                    <a:pt x="10708" y="3570"/>
                  </a:lnTo>
                  <a:lnTo>
                    <a:pt x="4543" y="3570"/>
                  </a:lnTo>
                  <a:cubicBezTo>
                    <a:pt x="4450" y="3570"/>
                    <a:pt x="4334" y="3686"/>
                    <a:pt x="4334" y="3778"/>
                  </a:cubicBezTo>
                  <a:cubicBezTo>
                    <a:pt x="4334" y="3871"/>
                    <a:pt x="4450" y="3964"/>
                    <a:pt x="4543" y="3964"/>
                  </a:cubicBezTo>
                  <a:lnTo>
                    <a:pt x="10916" y="3964"/>
                  </a:lnTo>
                  <a:cubicBezTo>
                    <a:pt x="11009" y="3964"/>
                    <a:pt x="11102" y="3871"/>
                    <a:pt x="11102" y="3778"/>
                  </a:cubicBezTo>
                  <a:lnTo>
                    <a:pt x="11102" y="2619"/>
                  </a:lnTo>
                  <a:lnTo>
                    <a:pt x="13813" y="2619"/>
                  </a:lnTo>
                  <a:lnTo>
                    <a:pt x="13813" y="12956"/>
                  </a:lnTo>
                  <a:lnTo>
                    <a:pt x="487" y="12956"/>
                  </a:lnTo>
                  <a:lnTo>
                    <a:pt x="487" y="3964"/>
                  </a:lnTo>
                  <a:lnTo>
                    <a:pt x="3570" y="3964"/>
                  </a:lnTo>
                  <a:cubicBezTo>
                    <a:pt x="3755" y="3964"/>
                    <a:pt x="3871" y="3871"/>
                    <a:pt x="3871" y="3778"/>
                  </a:cubicBezTo>
                  <a:cubicBezTo>
                    <a:pt x="3871" y="3686"/>
                    <a:pt x="3755" y="3570"/>
                    <a:pt x="3570" y="3570"/>
                  </a:cubicBezTo>
                  <a:lnTo>
                    <a:pt x="487" y="3570"/>
                  </a:lnTo>
                  <a:lnTo>
                    <a:pt x="487" y="1553"/>
                  </a:lnTo>
                  <a:close/>
                  <a:moveTo>
                    <a:pt x="1159" y="1"/>
                  </a:moveTo>
                  <a:cubicBezTo>
                    <a:pt x="1067" y="1"/>
                    <a:pt x="974" y="93"/>
                    <a:pt x="974" y="209"/>
                  </a:cubicBezTo>
                  <a:lnTo>
                    <a:pt x="974" y="1159"/>
                  </a:lnTo>
                  <a:lnTo>
                    <a:pt x="279" y="1159"/>
                  </a:lnTo>
                  <a:cubicBezTo>
                    <a:pt x="93" y="1159"/>
                    <a:pt x="1" y="1159"/>
                    <a:pt x="1" y="1368"/>
                  </a:cubicBezTo>
                  <a:lnTo>
                    <a:pt x="1" y="13141"/>
                  </a:lnTo>
                  <a:cubicBezTo>
                    <a:pt x="1" y="13234"/>
                    <a:pt x="93" y="13326"/>
                    <a:pt x="279" y="13326"/>
                  </a:cubicBezTo>
                  <a:lnTo>
                    <a:pt x="13999" y="13326"/>
                  </a:lnTo>
                  <a:cubicBezTo>
                    <a:pt x="14184" y="13326"/>
                    <a:pt x="14300" y="13234"/>
                    <a:pt x="14300" y="13141"/>
                  </a:cubicBezTo>
                  <a:lnTo>
                    <a:pt x="14300" y="2411"/>
                  </a:lnTo>
                  <a:cubicBezTo>
                    <a:pt x="14300" y="2318"/>
                    <a:pt x="14184" y="2226"/>
                    <a:pt x="13999" y="2226"/>
                  </a:cubicBezTo>
                  <a:lnTo>
                    <a:pt x="13813" y="2226"/>
                  </a:lnTo>
                  <a:lnTo>
                    <a:pt x="13813" y="209"/>
                  </a:lnTo>
                  <a:cubicBezTo>
                    <a:pt x="13813" y="93"/>
                    <a:pt x="13720" y="1"/>
                    <a:pt x="13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4928775" y="1832000"/>
              <a:ext cx="115900" cy="9875"/>
            </a:xfrm>
            <a:custGeom>
              <a:avLst/>
              <a:gdLst/>
              <a:ahLst/>
              <a:cxnLst/>
              <a:rect l="l" t="t" r="r" b="b"/>
              <a:pathLst>
                <a:path w="4636" h="395" extrusionOk="0">
                  <a:moveTo>
                    <a:pt x="186" y="0"/>
                  </a:moveTo>
                  <a:cubicBezTo>
                    <a:pt x="93" y="0"/>
                    <a:pt x="0" y="93"/>
                    <a:pt x="0" y="209"/>
                  </a:cubicBezTo>
                  <a:cubicBezTo>
                    <a:pt x="0" y="302"/>
                    <a:pt x="93" y="394"/>
                    <a:pt x="186" y="394"/>
                  </a:cubicBezTo>
                  <a:lnTo>
                    <a:pt x="4450" y="394"/>
                  </a:lnTo>
                  <a:cubicBezTo>
                    <a:pt x="4543" y="394"/>
                    <a:pt x="4635" y="302"/>
                    <a:pt x="4635" y="209"/>
                  </a:cubicBezTo>
                  <a:cubicBezTo>
                    <a:pt x="4635" y="93"/>
                    <a:pt x="4543" y="0"/>
                    <a:pt x="4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4928775" y="1858650"/>
              <a:ext cx="60275" cy="12200"/>
            </a:xfrm>
            <a:custGeom>
              <a:avLst/>
              <a:gdLst/>
              <a:ahLst/>
              <a:cxnLst/>
              <a:rect l="l" t="t" r="r" b="b"/>
              <a:pathLst>
                <a:path w="2411" h="488" extrusionOk="0">
                  <a:moveTo>
                    <a:pt x="186" y="0"/>
                  </a:moveTo>
                  <a:cubicBezTo>
                    <a:pt x="93" y="0"/>
                    <a:pt x="0" y="93"/>
                    <a:pt x="0" y="302"/>
                  </a:cubicBezTo>
                  <a:cubicBezTo>
                    <a:pt x="0" y="394"/>
                    <a:pt x="93" y="487"/>
                    <a:pt x="186" y="487"/>
                  </a:cubicBezTo>
                  <a:lnTo>
                    <a:pt x="2225" y="487"/>
                  </a:lnTo>
                  <a:cubicBezTo>
                    <a:pt x="2318" y="487"/>
                    <a:pt x="2411" y="394"/>
                    <a:pt x="2411" y="302"/>
                  </a:cubicBezTo>
                  <a:cubicBezTo>
                    <a:pt x="2411" y="93"/>
                    <a:pt x="2318" y="0"/>
                    <a:pt x="2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4928775" y="1887625"/>
              <a:ext cx="82300" cy="9875"/>
            </a:xfrm>
            <a:custGeom>
              <a:avLst/>
              <a:gdLst/>
              <a:ahLst/>
              <a:cxnLst/>
              <a:rect l="l" t="t" r="r" b="b"/>
              <a:pathLst>
                <a:path w="3292" h="395" extrusionOk="0">
                  <a:moveTo>
                    <a:pt x="186" y="0"/>
                  </a:moveTo>
                  <a:cubicBezTo>
                    <a:pt x="93" y="0"/>
                    <a:pt x="0" y="93"/>
                    <a:pt x="0" y="186"/>
                  </a:cubicBezTo>
                  <a:cubicBezTo>
                    <a:pt x="0" y="301"/>
                    <a:pt x="93" y="394"/>
                    <a:pt x="186" y="394"/>
                  </a:cubicBezTo>
                  <a:lnTo>
                    <a:pt x="3083" y="394"/>
                  </a:lnTo>
                  <a:cubicBezTo>
                    <a:pt x="3175" y="394"/>
                    <a:pt x="3291" y="301"/>
                    <a:pt x="3291" y="186"/>
                  </a:cubicBezTo>
                  <a:cubicBezTo>
                    <a:pt x="3291" y="93"/>
                    <a:pt x="3175"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5022625" y="1887625"/>
              <a:ext cx="22050" cy="9875"/>
            </a:xfrm>
            <a:custGeom>
              <a:avLst/>
              <a:gdLst/>
              <a:ahLst/>
              <a:cxnLst/>
              <a:rect l="l" t="t" r="r" b="b"/>
              <a:pathLst>
                <a:path w="882" h="395" extrusionOk="0">
                  <a:moveTo>
                    <a:pt x="209" y="0"/>
                  </a:moveTo>
                  <a:cubicBezTo>
                    <a:pt x="117" y="0"/>
                    <a:pt x="1" y="93"/>
                    <a:pt x="1" y="186"/>
                  </a:cubicBezTo>
                  <a:cubicBezTo>
                    <a:pt x="1" y="301"/>
                    <a:pt x="117" y="394"/>
                    <a:pt x="209" y="394"/>
                  </a:cubicBezTo>
                  <a:lnTo>
                    <a:pt x="696" y="394"/>
                  </a:lnTo>
                  <a:cubicBezTo>
                    <a:pt x="789" y="394"/>
                    <a:pt x="881" y="301"/>
                    <a:pt x="881" y="186"/>
                  </a:cubicBezTo>
                  <a:cubicBezTo>
                    <a:pt x="881" y="93"/>
                    <a:pt x="789"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4839550" y="1837200"/>
              <a:ext cx="64900" cy="60300"/>
            </a:xfrm>
            <a:custGeom>
              <a:avLst/>
              <a:gdLst/>
              <a:ahLst/>
              <a:cxnLst/>
              <a:rect l="l" t="t" r="r" b="b"/>
              <a:pathLst>
                <a:path w="2596" h="2412" extrusionOk="0">
                  <a:moveTo>
                    <a:pt x="2017" y="464"/>
                  </a:moveTo>
                  <a:cubicBezTo>
                    <a:pt x="2109" y="464"/>
                    <a:pt x="2225" y="580"/>
                    <a:pt x="2225" y="673"/>
                  </a:cubicBezTo>
                  <a:lnTo>
                    <a:pt x="2225" y="2017"/>
                  </a:lnTo>
                  <a:lnTo>
                    <a:pt x="371" y="2017"/>
                  </a:lnTo>
                  <a:lnTo>
                    <a:pt x="371" y="673"/>
                  </a:lnTo>
                  <a:cubicBezTo>
                    <a:pt x="371" y="580"/>
                    <a:pt x="487" y="464"/>
                    <a:pt x="672" y="464"/>
                  </a:cubicBezTo>
                  <a:close/>
                  <a:moveTo>
                    <a:pt x="672" y="1"/>
                  </a:moveTo>
                  <a:cubicBezTo>
                    <a:pt x="278" y="1"/>
                    <a:pt x="0" y="279"/>
                    <a:pt x="0" y="673"/>
                  </a:cubicBezTo>
                  <a:lnTo>
                    <a:pt x="0" y="2203"/>
                  </a:lnTo>
                  <a:cubicBezTo>
                    <a:pt x="0" y="2318"/>
                    <a:pt x="93" y="2411"/>
                    <a:pt x="186" y="2411"/>
                  </a:cubicBezTo>
                  <a:lnTo>
                    <a:pt x="2411" y="2411"/>
                  </a:lnTo>
                  <a:cubicBezTo>
                    <a:pt x="2503" y="2411"/>
                    <a:pt x="2596" y="2318"/>
                    <a:pt x="2596" y="2203"/>
                  </a:cubicBezTo>
                  <a:lnTo>
                    <a:pt x="2596" y="673"/>
                  </a:lnTo>
                  <a:cubicBezTo>
                    <a:pt x="2596" y="279"/>
                    <a:pt x="2318" y="1"/>
                    <a:pt x="2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4832025" y="1781600"/>
              <a:ext cx="67800" cy="55625"/>
            </a:xfrm>
            <a:custGeom>
              <a:avLst/>
              <a:gdLst/>
              <a:ahLst/>
              <a:cxnLst/>
              <a:rect l="l" t="t" r="r" b="b"/>
              <a:pathLst>
                <a:path w="2712" h="2225" extrusionOk="0">
                  <a:moveTo>
                    <a:pt x="1645" y="371"/>
                  </a:moveTo>
                  <a:cubicBezTo>
                    <a:pt x="1947" y="371"/>
                    <a:pt x="2132" y="672"/>
                    <a:pt x="2225" y="858"/>
                  </a:cubicBezTo>
                  <a:lnTo>
                    <a:pt x="579" y="858"/>
                  </a:lnTo>
                  <a:cubicBezTo>
                    <a:pt x="788" y="672"/>
                    <a:pt x="1066" y="371"/>
                    <a:pt x="1645" y="371"/>
                  </a:cubicBezTo>
                  <a:close/>
                  <a:moveTo>
                    <a:pt x="2225" y="1344"/>
                  </a:moveTo>
                  <a:cubicBezTo>
                    <a:pt x="2132" y="1646"/>
                    <a:pt x="1947" y="1831"/>
                    <a:pt x="1645" y="1831"/>
                  </a:cubicBezTo>
                  <a:cubicBezTo>
                    <a:pt x="1367" y="1831"/>
                    <a:pt x="1066" y="1646"/>
                    <a:pt x="973" y="1344"/>
                  </a:cubicBezTo>
                  <a:close/>
                  <a:moveTo>
                    <a:pt x="1645" y="0"/>
                  </a:moveTo>
                  <a:cubicBezTo>
                    <a:pt x="579" y="0"/>
                    <a:pt x="209" y="672"/>
                    <a:pt x="93" y="1066"/>
                  </a:cubicBezTo>
                  <a:cubicBezTo>
                    <a:pt x="0" y="1159"/>
                    <a:pt x="93" y="1344"/>
                    <a:pt x="301" y="1344"/>
                  </a:cubicBezTo>
                  <a:lnTo>
                    <a:pt x="487" y="1344"/>
                  </a:lnTo>
                  <a:cubicBezTo>
                    <a:pt x="579" y="1831"/>
                    <a:pt x="1066" y="2225"/>
                    <a:pt x="1645" y="2225"/>
                  </a:cubicBezTo>
                  <a:cubicBezTo>
                    <a:pt x="2225" y="2225"/>
                    <a:pt x="2712" y="1738"/>
                    <a:pt x="2712" y="1159"/>
                  </a:cubicBezTo>
                  <a:cubicBezTo>
                    <a:pt x="2712" y="487"/>
                    <a:pt x="2225" y="0"/>
                    <a:pt x="1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4928775" y="1771750"/>
              <a:ext cx="115900" cy="43475"/>
            </a:xfrm>
            <a:custGeom>
              <a:avLst/>
              <a:gdLst/>
              <a:ahLst/>
              <a:cxnLst/>
              <a:rect l="l" t="t" r="r" b="b"/>
              <a:pathLst>
                <a:path w="4636" h="1739" extrusionOk="0">
                  <a:moveTo>
                    <a:pt x="4241" y="394"/>
                  </a:moveTo>
                  <a:lnTo>
                    <a:pt x="4241" y="1252"/>
                  </a:lnTo>
                  <a:lnTo>
                    <a:pt x="394" y="1252"/>
                  </a:lnTo>
                  <a:lnTo>
                    <a:pt x="394" y="394"/>
                  </a:lnTo>
                  <a:close/>
                  <a:moveTo>
                    <a:pt x="186" y="0"/>
                  </a:moveTo>
                  <a:cubicBezTo>
                    <a:pt x="93" y="0"/>
                    <a:pt x="0" y="93"/>
                    <a:pt x="0" y="186"/>
                  </a:cubicBezTo>
                  <a:lnTo>
                    <a:pt x="0" y="1553"/>
                  </a:lnTo>
                  <a:cubicBezTo>
                    <a:pt x="0" y="1646"/>
                    <a:pt x="93" y="1738"/>
                    <a:pt x="186" y="1738"/>
                  </a:cubicBezTo>
                  <a:lnTo>
                    <a:pt x="4450" y="1738"/>
                  </a:lnTo>
                  <a:cubicBezTo>
                    <a:pt x="4543" y="1738"/>
                    <a:pt x="4635" y="1646"/>
                    <a:pt x="4635" y="1553"/>
                  </a:cubicBezTo>
                  <a:lnTo>
                    <a:pt x="4635" y="186"/>
                  </a:lnTo>
                  <a:cubicBezTo>
                    <a:pt x="4635" y="93"/>
                    <a:pt x="4543" y="0"/>
                    <a:pt x="4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64"/>
          <p:cNvGrpSpPr/>
          <p:nvPr/>
        </p:nvGrpSpPr>
        <p:grpSpPr>
          <a:xfrm>
            <a:off x="6320900" y="1483963"/>
            <a:ext cx="354600" cy="355175"/>
            <a:chOff x="5508150" y="1614725"/>
            <a:chExt cx="354600" cy="355175"/>
          </a:xfrm>
        </p:grpSpPr>
        <p:sp>
          <p:nvSpPr>
            <p:cNvPr id="1801" name="Google Shape;1801;p64"/>
            <p:cNvSpPr/>
            <p:nvPr/>
          </p:nvSpPr>
          <p:spPr>
            <a:xfrm>
              <a:off x="5508150" y="1614725"/>
              <a:ext cx="354600" cy="355175"/>
            </a:xfrm>
            <a:custGeom>
              <a:avLst/>
              <a:gdLst/>
              <a:ahLst/>
              <a:cxnLst/>
              <a:rect l="l" t="t" r="r" b="b"/>
              <a:pathLst>
                <a:path w="14184" h="14207" extrusionOk="0">
                  <a:moveTo>
                    <a:pt x="13141" y="395"/>
                  </a:moveTo>
                  <a:cubicBezTo>
                    <a:pt x="13512" y="395"/>
                    <a:pt x="13813" y="673"/>
                    <a:pt x="13813" y="1067"/>
                  </a:cubicBezTo>
                  <a:lnTo>
                    <a:pt x="13813" y="1739"/>
                  </a:lnTo>
                  <a:lnTo>
                    <a:pt x="394" y="1739"/>
                  </a:lnTo>
                  <a:lnTo>
                    <a:pt x="394" y="1067"/>
                  </a:lnTo>
                  <a:cubicBezTo>
                    <a:pt x="394" y="673"/>
                    <a:pt x="765" y="395"/>
                    <a:pt x="1067" y="395"/>
                  </a:cubicBezTo>
                  <a:close/>
                  <a:moveTo>
                    <a:pt x="13813" y="2226"/>
                  </a:moveTo>
                  <a:lnTo>
                    <a:pt x="13813" y="3570"/>
                  </a:lnTo>
                  <a:lnTo>
                    <a:pt x="11588" y="3570"/>
                  </a:lnTo>
                  <a:cubicBezTo>
                    <a:pt x="11495" y="3570"/>
                    <a:pt x="11403" y="3686"/>
                    <a:pt x="11403" y="3778"/>
                  </a:cubicBezTo>
                  <a:cubicBezTo>
                    <a:pt x="11403" y="3871"/>
                    <a:pt x="11495" y="3964"/>
                    <a:pt x="11588" y="3964"/>
                  </a:cubicBezTo>
                  <a:lnTo>
                    <a:pt x="13813" y="3964"/>
                  </a:lnTo>
                  <a:lnTo>
                    <a:pt x="13813" y="8205"/>
                  </a:lnTo>
                  <a:cubicBezTo>
                    <a:pt x="13813" y="8599"/>
                    <a:pt x="13512" y="8900"/>
                    <a:pt x="13141" y="8900"/>
                  </a:cubicBezTo>
                  <a:lnTo>
                    <a:pt x="13141" y="6281"/>
                  </a:lnTo>
                  <a:cubicBezTo>
                    <a:pt x="13141" y="6206"/>
                    <a:pt x="13004" y="6070"/>
                    <a:pt x="12903" y="6070"/>
                  </a:cubicBezTo>
                  <a:cubicBezTo>
                    <a:pt x="12879" y="6070"/>
                    <a:pt x="12857" y="6078"/>
                    <a:pt x="12840" y="6096"/>
                  </a:cubicBezTo>
                  <a:lnTo>
                    <a:pt x="11681" y="6467"/>
                  </a:lnTo>
                  <a:cubicBezTo>
                    <a:pt x="11495" y="6582"/>
                    <a:pt x="11287" y="6582"/>
                    <a:pt x="11194" y="6582"/>
                  </a:cubicBezTo>
                  <a:cubicBezTo>
                    <a:pt x="10522" y="6582"/>
                    <a:pt x="10035" y="6188"/>
                    <a:pt x="10035" y="6188"/>
                  </a:cubicBezTo>
                  <a:lnTo>
                    <a:pt x="9456" y="5794"/>
                  </a:lnTo>
                  <a:cubicBezTo>
                    <a:pt x="9410" y="5748"/>
                    <a:pt x="9363" y="5725"/>
                    <a:pt x="9328" y="5725"/>
                  </a:cubicBezTo>
                  <a:cubicBezTo>
                    <a:pt x="9294" y="5725"/>
                    <a:pt x="9271" y="5748"/>
                    <a:pt x="9271" y="5794"/>
                  </a:cubicBezTo>
                  <a:lnTo>
                    <a:pt x="8691" y="6188"/>
                  </a:lnTo>
                  <a:cubicBezTo>
                    <a:pt x="8691" y="6188"/>
                    <a:pt x="8112" y="6582"/>
                    <a:pt x="7532" y="6582"/>
                  </a:cubicBezTo>
                  <a:cubicBezTo>
                    <a:pt x="7347" y="6582"/>
                    <a:pt x="7138" y="6582"/>
                    <a:pt x="7046" y="6467"/>
                  </a:cubicBezTo>
                  <a:lnTo>
                    <a:pt x="5887" y="6096"/>
                  </a:lnTo>
                  <a:cubicBezTo>
                    <a:pt x="5852" y="6078"/>
                    <a:pt x="5820" y="6070"/>
                    <a:pt x="5791" y="6070"/>
                  </a:cubicBezTo>
                  <a:cubicBezTo>
                    <a:pt x="5670" y="6070"/>
                    <a:pt x="5609" y="6206"/>
                    <a:pt x="5609" y="6281"/>
                  </a:cubicBezTo>
                  <a:lnTo>
                    <a:pt x="5609" y="8900"/>
                  </a:lnTo>
                  <a:lnTo>
                    <a:pt x="1067" y="8900"/>
                  </a:lnTo>
                  <a:cubicBezTo>
                    <a:pt x="765" y="8900"/>
                    <a:pt x="394" y="8599"/>
                    <a:pt x="394" y="8205"/>
                  </a:cubicBezTo>
                  <a:lnTo>
                    <a:pt x="394" y="3964"/>
                  </a:lnTo>
                  <a:lnTo>
                    <a:pt x="10522" y="3964"/>
                  </a:lnTo>
                  <a:cubicBezTo>
                    <a:pt x="10707" y="3964"/>
                    <a:pt x="10823" y="3871"/>
                    <a:pt x="10823" y="3778"/>
                  </a:cubicBezTo>
                  <a:cubicBezTo>
                    <a:pt x="10823" y="3686"/>
                    <a:pt x="10707" y="3570"/>
                    <a:pt x="10522" y="3570"/>
                  </a:cubicBezTo>
                  <a:lnTo>
                    <a:pt x="394" y="3570"/>
                  </a:lnTo>
                  <a:lnTo>
                    <a:pt x="394" y="2226"/>
                  </a:lnTo>
                  <a:close/>
                  <a:moveTo>
                    <a:pt x="9363" y="6188"/>
                  </a:moveTo>
                  <a:lnTo>
                    <a:pt x="9757" y="6582"/>
                  </a:lnTo>
                  <a:cubicBezTo>
                    <a:pt x="9757" y="6582"/>
                    <a:pt x="10429" y="6953"/>
                    <a:pt x="11194" y="6953"/>
                  </a:cubicBezTo>
                  <a:cubicBezTo>
                    <a:pt x="11403" y="6953"/>
                    <a:pt x="11588" y="6953"/>
                    <a:pt x="11773" y="6860"/>
                  </a:cubicBezTo>
                  <a:lnTo>
                    <a:pt x="12747" y="6582"/>
                  </a:lnTo>
                  <a:lnTo>
                    <a:pt x="12747" y="11009"/>
                  </a:lnTo>
                  <a:lnTo>
                    <a:pt x="12654" y="11217"/>
                  </a:lnTo>
                  <a:cubicBezTo>
                    <a:pt x="12260" y="11889"/>
                    <a:pt x="11773" y="12469"/>
                    <a:pt x="11101" y="12956"/>
                  </a:cubicBezTo>
                  <a:cubicBezTo>
                    <a:pt x="10429" y="13419"/>
                    <a:pt x="9850" y="13628"/>
                    <a:pt x="9549" y="13720"/>
                  </a:cubicBezTo>
                  <a:cubicBezTo>
                    <a:pt x="9549" y="13720"/>
                    <a:pt x="9456" y="13720"/>
                    <a:pt x="9456" y="13813"/>
                  </a:cubicBezTo>
                  <a:lnTo>
                    <a:pt x="9271" y="13813"/>
                  </a:lnTo>
                  <a:lnTo>
                    <a:pt x="9178" y="13720"/>
                  </a:lnTo>
                  <a:cubicBezTo>
                    <a:pt x="8784" y="13628"/>
                    <a:pt x="8204" y="13419"/>
                    <a:pt x="7625" y="12956"/>
                  </a:cubicBezTo>
                  <a:cubicBezTo>
                    <a:pt x="6953" y="12469"/>
                    <a:pt x="6374" y="11889"/>
                    <a:pt x="6072" y="11217"/>
                  </a:cubicBezTo>
                  <a:lnTo>
                    <a:pt x="5980" y="11009"/>
                  </a:lnTo>
                  <a:lnTo>
                    <a:pt x="5980" y="6582"/>
                  </a:lnTo>
                  <a:lnTo>
                    <a:pt x="6860" y="6860"/>
                  </a:lnTo>
                  <a:cubicBezTo>
                    <a:pt x="7046" y="6953"/>
                    <a:pt x="7347" y="6953"/>
                    <a:pt x="7532" y="6953"/>
                  </a:cubicBezTo>
                  <a:cubicBezTo>
                    <a:pt x="8297" y="6953"/>
                    <a:pt x="8877" y="6582"/>
                    <a:pt x="8969" y="6582"/>
                  </a:cubicBezTo>
                  <a:lnTo>
                    <a:pt x="9363" y="6188"/>
                  </a:lnTo>
                  <a:close/>
                  <a:moveTo>
                    <a:pt x="1067" y="1"/>
                  </a:moveTo>
                  <a:cubicBezTo>
                    <a:pt x="487" y="1"/>
                    <a:pt x="0" y="487"/>
                    <a:pt x="0" y="1067"/>
                  </a:cubicBezTo>
                  <a:lnTo>
                    <a:pt x="0" y="8205"/>
                  </a:lnTo>
                  <a:cubicBezTo>
                    <a:pt x="0" y="8784"/>
                    <a:pt x="487" y="9363"/>
                    <a:pt x="1067" y="9363"/>
                  </a:cubicBezTo>
                  <a:lnTo>
                    <a:pt x="5609" y="9363"/>
                  </a:lnTo>
                  <a:lnTo>
                    <a:pt x="5609" y="11102"/>
                  </a:lnTo>
                  <a:lnTo>
                    <a:pt x="5609" y="11217"/>
                  </a:lnTo>
                  <a:lnTo>
                    <a:pt x="5702" y="11310"/>
                  </a:lnTo>
                  <a:cubicBezTo>
                    <a:pt x="6072" y="12075"/>
                    <a:pt x="6652" y="12747"/>
                    <a:pt x="7347" y="13234"/>
                  </a:cubicBezTo>
                  <a:cubicBezTo>
                    <a:pt x="8019" y="13813"/>
                    <a:pt x="8691" y="13998"/>
                    <a:pt x="8969" y="14114"/>
                  </a:cubicBezTo>
                  <a:cubicBezTo>
                    <a:pt x="9085" y="14114"/>
                    <a:pt x="9085" y="14207"/>
                    <a:pt x="9178" y="14207"/>
                  </a:cubicBezTo>
                  <a:lnTo>
                    <a:pt x="9549" y="14207"/>
                  </a:lnTo>
                  <a:lnTo>
                    <a:pt x="9665" y="14114"/>
                  </a:lnTo>
                  <a:cubicBezTo>
                    <a:pt x="10035" y="13998"/>
                    <a:pt x="10615" y="13813"/>
                    <a:pt x="11287" y="13234"/>
                  </a:cubicBezTo>
                  <a:cubicBezTo>
                    <a:pt x="12075" y="12747"/>
                    <a:pt x="12654" y="12075"/>
                    <a:pt x="13025" y="11310"/>
                  </a:cubicBezTo>
                  <a:lnTo>
                    <a:pt x="13025" y="11217"/>
                  </a:lnTo>
                  <a:cubicBezTo>
                    <a:pt x="13141" y="11217"/>
                    <a:pt x="13141" y="11102"/>
                    <a:pt x="13141" y="11102"/>
                  </a:cubicBezTo>
                  <a:lnTo>
                    <a:pt x="13141" y="9363"/>
                  </a:lnTo>
                  <a:cubicBezTo>
                    <a:pt x="13720" y="9363"/>
                    <a:pt x="14184" y="8784"/>
                    <a:pt x="14184" y="8205"/>
                  </a:cubicBezTo>
                  <a:lnTo>
                    <a:pt x="14184" y="1067"/>
                  </a:lnTo>
                  <a:cubicBezTo>
                    <a:pt x="14184" y="487"/>
                    <a:pt x="13720" y="1"/>
                    <a:pt x="13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5529575" y="1771750"/>
              <a:ext cx="84625" cy="9875"/>
            </a:xfrm>
            <a:custGeom>
              <a:avLst/>
              <a:gdLst/>
              <a:ahLst/>
              <a:cxnLst/>
              <a:rect l="l" t="t" r="r" b="b"/>
              <a:pathLst>
                <a:path w="3385" h="395" extrusionOk="0">
                  <a:moveTo>
                    <a:pt x="210" y="0"/>
                  </a:moveTo>
                  <a:cubicBezTo>
                    <a:pt x="117" y="0"/>
                    <a:pt x="1" y="93"/>
                    <a:pt x="1" y="186"/>
                  </a:cubicBezTo>
                  <a:cubicBezTo>
                    <a:pt x="1" y="301"/>
                    <a:pt x="117" y="394"/>
                    <a:pt x="210" y="394"/>
                  </a:cubicBezTo>
                  <a:lnTo>
                    <a:pt x="3106" y="394"/>
                  </a:lnTo>
                  <a:cubicBezTo>
                    <a:pt x="3292" y="394"/>
                    <a:pt x="3385" y="301"/>
                    <a:pt x="3385" y="186"/>
                  </a:cubicBezTo>
                  <a:cubicBezTo>
                    <a:pt x="3385" y="93"/>
                    <a:pt x="3292" y="0"/>
                    <a:pt x="3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5529575" y="1725975"/>
              <a:ext cx="144875" cy="33625"/>
            </a:xfrm>
            <a:custGeom>
              <a:avLst/>
              <a:gdLst/>
              <a:ahLst/>
              <a:cxnLst/>
              <a:rect l="l" t="t" r="r" b="b"/>
              <a:pathLst>
                <a:path w="5795" h="1345" extrusionOk="0">
                  <a:moveTo>
                    <a:pt x="5424" y="394"/>
                  </a:moveTo>
                  <a:lnTo>
                    <a:pt x="5424" y="858"/>
                  </a:lnTo>
                  <a:lnTo>
                    <a:pt x="488" y="858"/>
                  </a:lnTo>
                  <a:lnTo>
                    <a:pt x="488" y="394"/>
                  </a:lnTo>
                  <a:close/>
                  <a:moveTo>
                    <a:pt x="210" y="0"/>
                  </a:moveTo>
                  <a:cubicBezTo>
                    <a:pt x="117" y="0"/>
                    <a:pt x="1" y="93"/>
                    <a:pt x="1" y="186"/>
                  </a:cubicBezTo>
                  <a:lnTo>
                    <a:pt x="1" y="1159"/>
                  </a:lnTo>
                  <a:cubicBezTo>
                    <a:pt x="1" y="1252"/>
                    <a:pt x="117" y="1344"/>
                    <a:pt x="210" y="1344"/>
                  </a:cubicBezTo>
                  <a:lnTo>
                    <a:pt x="5609" y="1344"/>
                  </a:lnTo>
                  <a:cubicBezTo>
                    <a:pt x="5702" y="1344"/>
                    <a:pt x="5795" y="1252"/>
                    <a:pt x="5795" y="1159"/>
                  </a:cubicBezTo>
                  <a:lnTo>
                    <a:pt x="5795" y="186"/>
                  </a:lnTo>
                  <a:cubicBezTo>
                    <a:pt x="5795" y="93"/>
                    <a:pt x="5702" y="0"/>
                    <a:pt x="5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5669800" y="1786225"/>
              <a:ext cx="144875" cy="161100"/>
            </a:xfrm>
            <a:custGeom>
              <a:avLst/>
              <a:gdLst/>
              <a:ahLst/>
              <a:cxnLst/>
              <a:rect l="l" t="t" r="r" b="b"/>
              <a:pathLst>
                <a:path w="5795" h="6444" extrusionOk="0">
                  <a:moveTo>
                    <a:pt x="2897" y="487"/>
                  </a:moveTo>
                  <a:cubicBezTo>
                    <a:pt x="3199" y="673"/>
                    <a:pt x="3871" y="974"/>
                    <a:pt x="4728" y="974"/>
                  </a:cubicBezTo>
                  <a:lnTo>
                    <a:pt x="5307" y="974"/>
                  </a:lnTo>
                  <a:lnTo>
                    <a:pt x="5307" y="3963"/>
                  </a:lnTo>
                  <a:cubicBezTo>
                    <a:pt x="4635" y="5308"/>
                    <a:pt x="3291" y="5887"/>
                    <a:pt x="2897" y="5980"/>
                  </a:cubicBezTo>
                  <a:cubicBezTo>
                    <a:pt x="2503" y="5887"/>
                    <a:pt x="1066" y="5308"/>
                    <a:pt x="394" y="3963"/>
                  </a:cubicBezTo>
                  <a:lnTo>
                    <a:pt x="394" y="974"/>
                  </a:lnTo>
                  <a:cubicBezTo>
                    <a:pt x="574" y="1003"/>
                    <a:pt x="749" y="1015"/>
                    <a:pt x="918" y="1015"/>
                  </a:cubicBezTo>
                  <a:cubicBezTo>
                    <a:pt x="1835" y="1015"/>
                    <a:pt x="2564" y="644"/>
                    <a:pt x="2897" y="487"/>
                  </a:cubicBezTo>
                  <a:close/>
                  <a:moveTo>
                    <a:pt x="2712" y="0"/>
                  </a:moveTo>
                  <a:cubicBezTo>
                    <a:pt x="2712" y="75"/>
                    <a:pt x="1966" y="597"/>
                    <a:pt x="1025" y="597"/>
                  </a:cubicBezTo>
                  <a:cubicBezTo>
                    <a:pt x="793" y="597"/>
                    <a:pt x="549" y="565"/>
                    <a:pt x="302" y="487"/>
                  </a:cubicBezTo>
                  <a:cubicBezTo>
                    <a:pt x="246" y="462"/>
                    <a:pt x="198" y="451"/>
                    <a:pt x="158" y="451"/>
                  </a:cubicBezTo>
                  <a:cubicBezTo>
                    <a:pt x="50" y="451"/>
                    <a:pt x="0" y="537"/>
                    <a:pt x="0" y="673"/>
                  </a:cubicBezTo>
                  <a:lnTo>
                    <a:pt x="0" y="3963"/>
                  </a:lnTo>
                  <a:lnTo>
                    <a:pt x="0" y="4056"/>
                  </a:lnTo>
                  <a:cubicBezTo>
                    <a:pt x="765" y="5702"/>
                    <a:pt x="2503" y="6281"/>
                    <a:pt x="2805" y="6374"/>
                  </a:cubicBezTo>
                  <a:cubicBezTo>
                    <a:pt x="2851" y="6420"/>
                    <a:pt x="2874" y="6443"/>
                    <a:pt x="2886" y="6443"/>
                  </a:cubicBezTo>
                  <a:cubicBezTo>
                    <a:pt x="2897" y="6443"/>
                    <a:pt x="2897" y="6420"/>
                    <a:pt x="2897" y="6374"/>
                  </a:cubicBezTo>
                  <a:cubicBezTo>
                    <a:pt x="3291" y="6281"/>
                    <a:pt x="4937" y="5702"/>
                    <a:pt x="5701" y="4056"/>
                  </a:cubicBezTo>
                  <a:cubicBezTo>
                    <a:pt x="5794" y="4056"/>
                    <a:pt x="5794" y="4056"/>
                    <a:pt x="5794" y="3963"/>
                  </a:cubicBezTo>
                  <a:lnTo>
                    <a:pt x="5794" y="673"/>
                  </a:lnTo>
                  <a:cubicBezTo>
                    <a:pt x="5794" y="537"/>
                    <a:pt x="5695" y="451"/>
                    <a:pt x="5605" y="451"/>
                  </a:cubicBezTo>
                  <a:cubicBezTo>
                    <a:pt x="5572" y="451"/>
                    <a:pt x="5541" y="462"/>
                    <a:pt x="5516" y="487"/>
                  </a:cubicBezTo>
                  <a:cubicBezTo>
                    <a:pt x="5246" y="565"/>
                    <a:pt x="4984" y="597"/>
                    <a:pt x="4737" y="597"/>
                  </a:cubicBezTo>
                  <a:cubicBezTo>
                    <a:pt x="3736" y="597"/>
                    <a:pt x="2990" y="75"/>
                    <a:pt x="2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5698775" y="1828525"/>
              <a:ext cx="91550" cy="65100"/>
            </a:xfrm>
            <a:custGeom>
              <a:avLst/>
              <a:gdLst/>
              <a:ahLst/>
              <a:cxnLst/>
              <a:rect l="l" t="t" r="r" b="b"/>
              <a:pathLst>
                <a:path w="3662" h="2604" extrusionOk="0">
                  <a:moveTo>
                    <a:pt x="3018" y="399"/>
                  </a:moveTo>
                  <a:cubicBezTo>
                    <a:pt x="3054" y="399"/>
                    <a:pt x="3121" y="441"/>
                    <a:pt x="3198" y="441"/>
                  </a:cubicBezTo>
                  <a:cubicBezTo>
                    <a:pt x="3198" y="533"/>
                    <a:pt x="3198" y="533"/>
                    <a:pt x="3082" y="626"/>
                  </a:cubicBezTo>
                  <a:lnTo>
                    <a:pt x="1344" y="2179"/>
                  </a:lnTo>
                  <a:cubicBezTo>
                    <a:pt x="1313" y="2210"/>
                    <a:pt x="1293" y="2220"/>
                    <a:pt x="1276" y="2220"/>
                  </a:cubicBezTo>
                  <a:cubicBezTo>
                    <a:pt x="1241" y="2220"/>
                    <a:pt x="1221" y="2179"/>
                    <a:pt x="1159" y="2179"/>
                  </a:cubicBezTo>
                  <a:lnTo>
                    <a:pt x="487" y="1298"/>
                  </a:lnTo>
                  <a:lnTo>
                    <a:pt x="487" y="1113"/>
                  </a:lnTo>
                  <a:cubicBezTo>
                    <a:pt x="518" y="1082"/>
                    <a:pt x="549" y="1071"/>
                    <a:pt x="576" y="1071"/>
                  </a:cubicBezTo>
                  <a:cubicBezTo>
                    <a:pt x="631" y="1071"/>
                    <a:pt x="672" y="1113"/>
                    <a:pt x="672" y="1113"/>
                  </a:cubicBezTo>
                  <a:lnTo>
                    <a:pt x="1159" y="1692"/>
                  </a:lnTo>
                  <a:cubicBezTo>
                    <a:pt x="1252" y="1785"/>
                    <a:pt x="1344" y="1785"/>
                    <a:pt x="1460" y="1785"/>
                  </a:cubicBezTo>
                  <a:lnTo>
                    <a:pt x="2990" y="441"/>
                  </a:lnTo>
                  <a:cubicBezTo>
                    <a:pt x="2990" y="410"/>
                    <a:pt x="3000" y="399"/>
                    <a:pt x="3018" y="399"/>
                  </a:cubicBezTo>
                  <a:close/>
                  <a:moveTo>
                    <a:pt x="3094" y="0"/>
                  </a:moveTo>
                  <a:cubicBezTo>
                    <a:pt x="2949" y="0"/>
                    <a:pt x="2804" y="47"/>
                    <a:pt x="2712" y="139"/>
                  </a:cubicBezTo>
                  <a:lnTo>
                    <a:pt x="1344" y="1298"/>
                  </a:lnTo>
                  <a:lnTo>
                    <a:pt x="1066" y="811"/>
                  </a:lnTo>
                  <a:cubicBezTo>
                    <a:pt x="958" y="703"/>
                    <a:pt x="777" y="658"/>
                    <a:pt x="609" y="658"/>
                  </a:cubicBezTo>
                  <a:cubicBezTo>
                    <a:pt x="491" y="658"/>
                    <a:pt x="378" y="680"/>
                    <a:pt x="301" y="719"/>
                  </a:cubicBezTo>
                  <a:cubicBezTo>
                    <a:pt x="0" y="927"/>
                    <a:pt x="0" y="1298"/>
                    <a:pt x="186" y="1507"/>
                  </a:cubicBezTo>
                  <a:lnTo>
                    <a:pt x="881" y="2364"/>
                  </a:lnTo>
                  <a:cubicBezTo>
                    <a:pt x="982" y="2529"/>
                    <a:pt x="1111" y="2603"/>
                    <a:pt x="1256" y="2603"/>
                  </a:cubicBezTo>
                  <a:cubicBezTo>
                    <a:pt x="1377" y="2603"/>
                    <a:pt x="1509" y="2552"/>
                    <a:pt x="1646" y="2457"/>
                  </a:cubicBezTo>
                  <a:lnTo>
                    <a:pt x="3384" y="927"/>
                  </a:lnTo>
                  <a:cubicBezTo>
                    <a:pt x="3662" y="719"/>
                    <a:pt x="3662" y="441"/>
                    <a:pt x="3476" y="139"/>
                  </a:cubicBezTo>
                  <a:cubicBezTo>
                    <a:pt x="3384" y="47"/>
                    <a:pt x="3239" y="0"/>
                    <a:pt x="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6" name="Google Shape;1806;p64"/>
          <p:cNvSpPr/>
          <p:nvPr/>
        </p:nvSpPr>
        <p:spPr>
          <a:xfrm>
            <a:off x="7090900" y="1483963"/>
            <a:ext cx="323325" cy="356925"/>
          </a:xfrm>
          <a:custGeom>
            <a:avLst/>
            <a:gdLst/>
            <a:ahLst/>
            <a:cxnLst/>
            <a:rect l="l" t="t" r="r" b="b"/>
            <a:pathLst>
              <a:path w="12933" h="14277" extrusionOk="0">
                <a:moveTo>
                  <a:pt x="5794" y="395"/>
                </a:moveTo>
                <a:lnTo>
                  <a:pt x="5215" y="974"/>
                </a:lnTo>
                <a:lnTo>
                  <a:pt x="5029" y="395"/>
                </a:lnTo>
                <a:close/>
                <a:moveTo>
                  <a:pt x="7046" y="395"/>
                </a:moveTo>
                <a:lnTo>
                  <a:pt x="5516" y="2040"/>
                </a:lnTo>
                <a:lnTo>
                  <a:pt x="5307" y="1461"/>
                </a:lnTo>
                <a:lnTo>
                  <a:pt x="6373" y="395"/>
                </a:lnTo>
                <a:close/>
                <a:moveTo>
                  <a:pt x="4357" y="395"/>
                </a:moveTo>
                <a:lnTo>
                  <a:pt x="3662" y="2318"/>
                </a:lnTo>
                <a:lnTo>
                  <a:pt x="881" y="395"/>
                </a:lnTo>
                <a:close/>
                <a:moveTo>
                  <a:pt x="12075" y="395"/>
                </a:moveTo>
                <a:lnTo>
                  <a:pt x="9270" y="2318"/>
                </a:lnTo>
                <a:lnTo>
                  <a:pt x="8598" y="395"/>
                </a:lnTo>
                <a:close/>
                <a:moveTo>
                  <a:pt x="8019" y="395"/>
                </a:moveTo>
                <a:lnTo>
                  <a:pt x="7718" y="1067"/>
                </a:lnTo>
                <a:lnTo>
                  <a:pt x="6188" y="2712"/>
                </a:lnTo>
                <a:lnTo>
                  <a:pt x="5701" y="2712"/>
                </a:lnTo>
                <a:lnTo>
                  <a:pt x="5701" y="2411"/>
                </a:lnTo>
                <a:lnTo>
                  <a:pt x="7718" y="395"/>
                </a:lnTo>
                <a:close/>
                <a:moveTo>
                  <a:pt x="7440" y="2040"/>
                </a:moveTo>
                <a:lnTo>
                  <a:pt x="7254" y="2712"/>
                </a:lnTo>
                <a:lnTo>
                  <a:pt x="6767" y="2712"/>
                </a:lnTo>
                <a:lnTo>
                  <a:pt x="7440" y="2040"/>
                </a:lnTo>
                <a:close/>
                <a:moveTo>
                  <a:pt x="6675" y="3106"/>
                </a:moveTo>
                <a:lnTo>
                  <a:pt x="5701" y="4056"/>
                </a:lnTo>
                <a:lnTo>
                  <a:pt x="5794" y="3106"/>
                </a:lnTo>
                <a:close/>
                <a:moveTo>
                  <a:pt x="7138" y="3199"/>
                </a:moveTo>
                <a:lnTo>
                  <a:pt x="7254" y="3871"/>
                </a:lnTo>
                <a:lnTo>
                  <a:pt x="5609" y="5424"/>
                </a:lnTo>
                <a:lnTo>
                  <a:pt x="5701" y="4636"/>
                </a:lnTo>
                <a:lnTo>
                  <a:pt x="7138" y="3199"/>
                </a:lnTo>
                <a:close/>
                <a:moveTo>
                  <a:pt x="7254" y="4450"/>
                </a:moveTo>
                <a:lnTo>
                  <a:pt x="7347" y="5122"/>
                </a:lnTo>
                <a:lnTo>
                  <a:pt x="5516" y="6860"/>
                </a:lnTo>
                <a:lnTo>
                  <a:pt x="5609" y="6096"/>
                </a:lnTo>
                <a:lnTo>
                  <a:pt x="7254" y="4450"/>
                </a:lnTo>
                <a:close/>
                <a:moveTo>
                  <a:pt x="7347" y="5609"/>
                </a:moveTo>
                <a:lnTo>
                  <a:pt x="7440" y="6374"/>
                </a:lnTo>
                <a:lnTo>
                  <a:pt x="5400" y="8321"/>
                </a:lnTo>
                <a:lnTo>
                  <a:pt x="5516" y="7533"/>
                </a:lnTo>
                <a:lnTo>
                  <a:pt x="7347" y="5609"/>
                </a:lnTo>
                <a:close/>
                <a:moveTo>
                  <a:pt x="7440" y="6860"/>
                </a:moveTo>
                <a:lnTo>
                  <a:pt x="7532" y="7625"/>
                </a:lnTo>
                <a:lnTo>
                  <a:pt x="5307" y="9757"/>
                </a:lnTo>
                <a:lnTo>
                  <a:pt x="5400" y="8993"/>
                </a:lnTo>
                <a:lnTo>
                  <a:pt x="7440" y="6860"/>
                </a:lnTo>
                <a:close/>
                <a:moveTo>
                  <a:pt x="7532" y="8112"/>
                </a:moveTo>
                <a:lnTo>
                  <a:pt x="7532" y="8900"/>
                </a:lnTo>
                <a:lnTo>
                  <a:pt x="5215" y="11217"/>
                </a:lnTo>
                <a:lnTo>
                  <a:pt x="5307" y="10429"/>
                </a:lnTo>
                <a:lnTo>
                  <a:pt x="7532" y="8112"/>
                </a:lnTo>
                <a:close/>
                <a:moveTo>
                  <a:pt x="7625" y="9363"/>
                </a:moveTo>
                <a:lnTo>
                  <a:pt x="7625" y="10151"/>
                </a:lnTo>
                <a:lnTo>
                  <a:pt x="5215" y="12469"/>
                </a:lnTo>
                <a:lnTo>
                  <a:pt x="5122" y="12376"/>
                </a:lnTo>
                <a:lnTo>
                  <a:pt x="5215" y="11889"/>
                </a:lnTo>
                <a:lnTo>
                  <a:pt x="7625" y="9363"/>
                </a:lnTo>
                <a:close/>
                <a:moveTo>
                  <a:pt x="7718" y="10638"/>
                </a:moveTo>
                <a:lnTo>
                  <a:pt x="7718" y="11310"/>
                </a:lnTo>
                <a:lnTo>
                  <a:pt x="5887" y="13141"/>
                </a:lnTo>
                <a:lnTo>
                  <a:pt x="5516" y="12840"/>
                </a:lnTo>
                <a:lnTo>
                  <a:pt x="7718" y="10638"/>
                </a:lnTo>
                <a:close/>
                <a:moveTo>
                  <a:pt x="7833" y="11889"/>
                </a:moveTo>
                <a:lnTo>
                  <a:pt x="7833" y="12376"/>
                </a:lnTo>
                <a:lnTo>
                  <a:pt x="6466" y="13720"/>
                </a:lnTo>
                <a:lnTo>
                  <a:pt x="6188" y="13419"/>
                </a:lnTo>
                <a:lnTo>
                  <a:pt x="7833" y="11889"/>
                </a:lnTo>
                <a:close/>
                <a:moveTo>
                  <a:pt x="186" y="1"/>
                </a:moveTo>
                <a:cubicBezTo>
                  <a:pt x="186" y="1"/>
                  <a:pt x="93" y="1"/>
                  <a:pt x="93" y="93"/>
                </a:cubicBezTo>
                <a:cubicBezTo>
                  <a:pt x="0" y="93"/>
                  <a:pt x="0" y="209"/>
                  <a:pt x="0" y="302"/>
                </a:cubicBezTo>
                <a:lnTo>
                  <a:pt x="0" y="13998"/>
                </a:lnTo>
                <a:cubicBezTo>
                  <a:pt x="0" y="14114"/>
                  <a:pt x="93" y="14207"/>
                  <a:pt x="186" y="14207"/>
                </a:cubicBezTo>
                <a:cubicBezTo>
                  <a:pt x="394" y="14207"/>
                  <a:pt x="487" y="14114"/>
                  <a:pt x="487" y="13998"/>
                </a:cubicBezTo>
                <a:lnTo>
                  <a:pt x="487" y="580"/>
                </a:lnTo>
                <a:lnTo>
                  <a:pt x="3662" y="2805"/>
                </a:lnTo>
                <a:cubicBezTo>
                  <a:pt x="3710" y="2843"/>
                  <a:pt x="3770" y="2866"/>
                  <a:pt x="3824" y="2866"/>
                </a:cubicBezTo>
                <a:cubicBezTo>
                  <a:pt x="3900" y="2866"/>
                  <a:pt x="3963" y="2821"/>
                  <a:pt x="3963" y="2712"/>
                </a:cubicBezTo>
                <a:lnTo>
                  <a:pt x="4635" y="789"/>
                </a:lnTo>
                <a:lnTo>
                  <a:pt x="5400" y="2898"/>
                </a:lnTo>
                <a:lnTo>
                  <a:pt x="5307" y="3292"/>
                </a:lnTo>
                <a:lnTo>
                  <a:pt x="3569" y="6096"/>
                </a:lnTo>
                <a:cubicBezTo>
                  <a:pt x="3477" y="6188"/>
                  <a:pt x="3477" y="6281"/>
                  <a:pt x="3569" y="6374"/>
                </a:cubicBezTo>
                <a:cubicBezTo>
                  <a:pt x="3596" y="6401"/>
                  <a:pt x="3634" y="6412"/>
                  <a:pt x="3672" y="6412"/>
                </a:cubicBezTo>
                <a:cubicBezTo>
                  <a:pt x="3766" y="6412"/>
                  <a:pt x="3871" y="6347"/>
                  <a:pt x="3871" y="6281"/>
                </a:cubicBezTo>
                <a:lnTo>
                  <a:pt x="5307" y="4149"/>
                </a:lnTo>
                <a:lnTo>
                  <a:pt x="5122" y="7254"/>
                </a:lnTo>
                <a:lnTo>
                  <a:pt x="5029" y="7347"/>
                </a:lnTo>
                <a:lnTo>
                  <a:pt x="3384" y="11217"/>
                </a:lnTo>
                <a:lnTo>
                  <a:pt x="1924" y="11797"/>
                </a:lnTo>
                <a:lnTo>
                  <a:pt x="1553" y="10059"/>
                </a:lnTo>
                <a:lnTo>
                  <a:pt x="3384" y="7162"/>
                </a:lnTo>
                <a:cubicBezTo>
                  <a:pt x="3477" y="7046"/>
                  <a:pt x="3384" y="6953"/>
                  <a:pt x="3291" y="6860"/>
                </a:cubicBezTo>
                <a:cubicBezTo>
                  <a:pt x="3198" y="6860"/>
                  <a:pt x="3083" y="6860"/>
                  <a:pt x="2990" y="6953"/>
                </a:cubicBezTo>
                <a:lnTo>
                  <a:pt x="1159" y="9943"/>
                </a:lnTo>
                <a:lnTo>
                  <a:pt x="1159" y="10059"/>
                </a:lnTo>
                <a:lnTo>
                  <a:pt x="1553" y="12075"/>
                </a:lnTo>
                <a:cubicBezTo>
                  <a:pt x="1553" y="12140"/>
                  <a:pt x="1599" y="12206"/>
                  <a:pt x="1692" y="12206"/>
                </a:cubicBezTo>
                <a:cubicBezTo>
                  <a:pt x="1730" y="12206"/>
                  <a:pt x="1777" y="12195"/>
                  <a:pt x="1831" y="12168"/>
                </a:cubicBezTo>
                <a:lnTo>
                  <a:pt x="3662" y="11588"/>
                </a:lnTo>
                <a:cubicBezTo>
                  <a:pt x="3662" y="11495"/>
                  <a:pt x="3778" y="11495"/>
                  <a:pt x="3778" y="11403"/>
                </a:cubicBezTo>
                <a:lnTo>
                  <a:pt x="5029" y="8599"/>
                </a:lnTo>
                <a:lnTo>
                  <a:pt x="4821" y="10337"/>
                </a:lnTo>
                <a:lnTo>
                  <a:pt x="4728" y="11681"/>
                </a:lnTo>
                <a:lnTo>
                  <a:pt x="4728" y="12469"/>
                </a:lnTo>
                <a:lnTo>
                  <a:pt x="4728" y="12654"/>
                </a:lnTo>
                <a:lnTo>
                  <a:pt x="6373" y="14207"/>
                </a:lnTo>
                <a:cubicBezTo>
                  <a:pt x="6373" y="14253"/>
                  <a:pt x="6420" y="14276"/>
                  <a:pt x="6481" y="14276"/>
                </a:cubicBezTo>
                <a:cubicBezTo>
                  <a:pt x="6541" y="14276"/>
                  <a:pt x="6617" y="14253"/>
                  <a:pt x="6675" y="14207"/>
                </a:cubicBezTo>
                <a:lnTo>
                  <a:pt x="8204" y="12654"/>
                </a:lnTo>
                <a:lnTo>
                  <a:pt x="8204" y="12469"/>
                </a:lnTo>
                <a:lnTo>
                  <a:pt x="7625" y="2898"/>
                </a:lnTo>
                <a:lnTo>
                  <a:pt x="8297" y="881"/>
                </a:lnTo>
                <a:lnTo>
                  <a:pt x="8992" y="2712"/>
                </a:lnTo>
                <a:cubicBezTo>
                  <a:pt x="8992" y="2821"/>
                  <a:pt x="9056" y="2866"/>
                  <a:pt x="9127" y="2866"/>
                </a:cubicBezTo>
                <a:cubicBezTo>
                  <a:pt x="9178" y="2866"/>
                  <a:pt x="9232" y="2843"/>
                  <a:pt x="9270" y="2805"/>
                </a:cubicBezTo>
                <a:lnTo>
                  <a:pt x="12561" y="580"/>
                </a:lnTo>
                <a:lnTo>
                  <a:pt x="12561" y="13998"/>
                </a:lnTo>
                <a:cubicBezTo>
                  <a:pt x="12561" y="14114"/>
                  <a:pt x="12654" y="14207"/>
                  <a:pt x="12747" y="14207"/>
                </a:cubicBezTo>
                <a:cubicBezTo>
                  <a:pt x="12839" y="14207"/>
                  <a:pt x="12932" y="14114"/>
                  <a:pt x="12932" y="13998"/>
                </a:cubicBezTo>
                <a:lnTo>
                  <a:pt x="12932" y="209"/>
                </a:lnTo>
                <a:cubicBezTo>
                  <a:pt x="12932" y="93"/>
                  <a:pt x="12839" y="1"/>
                  <a:pt x="1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64"/>
          <p:cNvGrpSpPr/>
          <p:nvPr/>
        </p:nvGrpSpPr>
        <p:grpSpPr>
          <a:xfrm>
            <a:off x="7851625" y="1483963"/>
            <a:ext cx="308825" cy="355175"/>
            <a:chOff x="7038875" y="1614725"/>
            <a:chExt cx="308825" cy="355175"/>
          </a:xfrm>
        </p:grpSpPr>
        <p:sp>
          <p:nvSpPr>
            <p:cNvPr id="1808" name="Google Shape;1808;p64"/>
            <p:cNvSpPr/>
            <p:nvPr/>
          </p:nvSpPr>
          <p:spPr>
            <a:xfrm>
              <a:off x="7125775" y="1926425"/>
              <a:ext cx="33625" cy="26675"/>
            </a:xfrm>
            <a:custGeom>
              <a:avLst/>
              <a:gdLst/>
              <a:ahLst/>
              <a:cxnLst/>
              <a:rect l="l" t="t" r="r" b="b"/>
              <a:pathLst>
                <a:path w="1345" h="1067" extrusionOk="0">
                  <a:moveTo>
                    <a:pt x="951" y="488"/>
                  </a:moveTo>
                  <a:lnTo>
                    <a:pt x="951" y="673"/>
                  </a:lnTo>
                  <a:lnTo>
                    <a:pt x="464" y="673"/>
                  </a:lnTo>
                  <a:lnTo>
                    <a:pt x="464" y="488"/>
                  </a:lnTo>
                  <a:close/>
                  <a:moveTo>
                    <a:pt x="279" y="1"/>
                  </a:moveTo>
                  <a:cubicBezTo>
                    <a:pt x="93" y="1"/>
                    <a:pt x="1" y="94"/>
                    <a:pt x="1" y="186"/>
                  </a:cubicBezTo>
                  <a:lnTo>
                    <a:pt x="1" y="858"/>
                  </a:lnTo>
                  <a:cubicBezTo>
                    <a:pt x="1" y="951"/>
                    <a:pt x="93" y="1067"/>
                    <a:pt x="279" y="1067"/>
                  </a:cubicBezTo>
                  <a:lnTo>
                    <a:pt x="1159" y="1067"/>
                  </a:lnTo>
                  <a:cubicBezTo>
                    <a:pt x="1252" y="1067"/>
                    <a:pt x="1345" y="951"/>
                    <a:pt x="1345" y="858"/>
                  </a:cubicBezTo>
                  <a:lnTo>
                    <a:pt x="1345" y="186"/>
                  </a:lnTo>
                  <a:cubicBezTo>
                    <a:pt x="1345" y="94"/>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7125775" y="1636750"/>
              <a:ext cx="33625" cy="12200"/>
            </a:xfrm>
            <a:custGeom>
              <a:avLst/>
              <a:gdLst/>
              <a:ahLst/>
              <a:cxnLst/>
              <a:rect l="l" t="t" r="r" b="b"/>
              <a:pathLst>
                <a:path w="1345" h="488" extrusionOk="0">
                  <a:moveTo>
                    <a:pt x="279" y="0"/>
                  </a:moveTo>
                  <a:cubicBezTo>
                    <a:pt x="93" y="0"/>
                    <a:pt x="1" y="93"/>
                    <a:pt x="1" y="186"/>
                  </a:cubicBezTo>
                  <a:cubicBezTo>
                    <a:pt x="1" y="371"/>
                    <a:pt x="93" y="487"/>
                    <a:pt x="279" y="487"/>
                  </a:cubicBezTo>
                  <a:lnTo>
                    <a:pt x="1159" y="487"/>
                  </a:lnTo>
                  <a:cubicBezTo>
                    <a:pt x="1252" y="487"/>
                    <a:pt x="1345" y="371"/>
                    <a:pt x="1345" y="186"/>
                  </a:cubicBezTo>
                  <a:cubicBezTo>
                    <a:pt x="1345" y="93"/>
                    <a:pt x="1252"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7058000" y="1765575"/>
              <a:ext cx="169200" cy="132875"/>
            </a:xfrm>
            <a:custGeom>
              <a:avLst/>
              <a:gdLst/>
              <a:ahLst/>
              <a:cxnLst/>
              <a:rect l="l" t="t" r="r" b="b"/>
              <a:pathLst>
                <a:path w="6768" h="5315" extrusionOk="0">
                  <a:moveTo>
                    <a:pt x="3291" y="641"/>
                  </a:moveTo>
                  <a:lnTo>
                    <a:pt x="3662" y="2379"/>
                  </a:lnTo>
                  <a:lnTo>
                    <a:pt x="3291" y="2078"/>
                  </a:lnTo>
                  <a:cubicBezTo>
                    <a:pt x="3233" y="2032"/>
                    <a:pt x="3181" y="2008"/>
                    <a:pt x="3132" y="2008"/>
                  </a:cubicBezTo>
                  <a:cubicBezTo>
                    <a:pt x="3082" y="2008"/>
                    <a:pt x="3036" y="2032"/>
                    <a:pt x="2990" y="2078"/>
                  </a:cubicBezTo>
                  <a:lnTo>
                    <a:pt x="2596" y="2472"/>
                  </a:lnTo>
                  <a:lnTo>
                    <a:pt x="2016" y="1406"/>
                  </a:lnTo>
                  <a:cubicBezTo>
                    <a:pt x="1970" y="1360"/>
                    <a:pt x="1924" y="1336"/>
                    <a:pt x="1877" y="1336"/>
                  </a:cubicBezTo>
                  <a:cubicBezTo>
                    <a:pt x="1831" y="1336"/>
                    <a:pt x="1785" y="1360"/>
                    <a:pt x="1738" y="1406"/>
                  </a:cubicBezTo>
                  <a:lnTo>
                    <a:pt x="1252" y="1707"/>
                  </a:lnTo>
                  <a:lnTo>
                    <a:pt x="973" y="1313"/>
                  </a:lnTo>
                  <a:lnTo>
                    <a:pt x="1437" y="734"/>
                  </a:lnTo>
                  <a:lnTo>
                    <a:pt x="2410" y="1313"/>
                  </a:lnTo>
                  <a:cubicBezTo>
                    <a:pt x="2503" y="1313"/>
                    <a:pt x="2596" y="1313"/>
                    <a:pt x="2712" y="1220"/>
                  </a:cubicBezTo>
                  <a:lnTo>
                    <a:pt x="3291" y="641"/>
                  </a:lnTo>
                  <a:close/>
                  <a:moveTo>
                    <a:pt x="4334" y="3538"/>
                  </a:moveTo>
                  <a:lnTo>
                    <a:pt x="4542" y="3723"/>
                  </a:lnTo>
                  <a:lnTo>
                    <a:pt x="4450" y="3816"/>
                  </a:lnTo>
                  <a:lnTo>
                    <a:pt x="4334" y="3538"/>
                  </a:lnTo>
                  <a:close/>
                  <a:moveTo>
                    <a:pt x="3434" y="1"/>
                  </a:moveTo>
                  <a:cubicBezTo>
                    <a:pt x="3384" y="1"/>
                    <a:pt x="3329" y="23"/>
                    <a:pt x="3291" y="62"/>
                  </a:cubicBezTo>
                  <a:lnTo>
                    <a:pt x="2503" y="826"/>
                  </a:lnTo>
                  <a:lnTo>
                    <a:pt x="1553" y="247"/>
                  </a:lnTo>
                  <a:cubicBezTo>
                    <a:pt x="1514" y="216"/>
                    <a:pt x="1468" y="206"/>
                    <a:pt x="1423" y="206"/>
                  </a:cubicBezTo>
                  <a:cubicBezTo>
                    <a:pt x="1334" y="206"/>
                    <a:pt x="1252" y="247"/>
                    <a:pt x="1252" y="247"/>
                  </a:cubicBezTo>
                  <a:lnTo>
                    <a:pt x="672" y="919"/>
                  </a:lnTo>
                  <a:lnTo>
                    <a:pt x="487" y="548"/>
                  </a:lnTo>
                  <a:cubicBezTo>
                    <a:pt x="394" y="433"/>
                    <a:pt x="278" y="433"/>
                    <a:pt x="185" y="433"/>
                  </a:cubicBezTo>
                  <a:cubicBezTo>
                    <a:pt x="93" y="548"/>
                    <a:pt x="0" y="641"/>
                    <a:pt x="93" y="734"/>
                  </a:cubicBezTo>
                  <a:lnTo>
                    <a:pt x="487" y="1220"/>
                  </a:lnTo>
                  <a:lnTo>
                    <a:pt x="93" y="1591"/>
                  </a:lnTo>
                  <a:cubicBezTo>
                    <a:pt x="93" y="1707"/>
                    <a:pt x="93" y="1893"/>
                    <a:pt x="185" y="1893"/>
                  </a:cubicBezTo>
                  <a:cubicBezTo>
                    <a:pt x="185" y="1939"/>
                    <a:pt x="238" y="1962"/>
                    <a:pt x="301" y="1962"/>
                  </a:cubicBezTo>
                  <a:cubicBezTo>
                    <a:pt x="365" y="1962"/>
                    <a:pt x="440" y="1939"/>
                    <a:pt x="487" y="1893"/>
                  </a:cubicBezTo>
                  <a:lnTo>
                    <a:pt x="672" y="1591"/>
                  </a:lnTo>
                  <a:lnTo>
                    <a:pt x="973" y="2078"/>
                  </a:lnTo>
                  <a:cubicBezTo>
                    <a:pt x="1066" y="2171"/>
                    <a:pt x="1159" y="2171"/>
                    <a:pt x="1252" y="2171"/>
                  </a:cubicBezTo>
                  <a:lnTo>
                    <a:pt x="1738" y="1800"/>
                  </a:lnTo>
                  <a:lnTo>
                    <a:pt x="2318" y="2959"/>
                  </a:lnTo>
                  <a:cubicBezTo>
                    <a:pt x="2383" y="3024"/>
                    <a:pt x="2495" y="3090"/>
                    <a:pt x="2596" y="3090"/>
                  </a:cubicBezTo>
                  <a:cubicBezTo>
                    <a:pt x="2638" y="3090"/>
                    <a:pt x="2678" y="3078"/>
                    <a:pt x="2712" y="3051"/>
                  </a:cubicBezTo>
                  <a:lnTo>
                    <a:pt x="3175" y="2472"/>
                  </a:lnTo>
                  <a:lnTo>
                    <a:pt x="3870" y="3051"/>
                  </a:lnTo>
                  <a:lnTo>
                    <a:pt x="4056" y="4210"/>
                  </a:lnTo>
                  <a:cubicBezTo>
                    <a:pt x="4124" y="4346"/>
                    <a:pt x="4241" y="4432"/>
                    <a:pt x="4345" y="4432"/>
                  </a:cubicBezTo>
                  <a:cubicBezTo>
                    <a:pt x="4383" y="4432"/>
                    <a:pt x="4419" y="4420"/>
                    <a:pt x="4450" y="4395"/>
                  </a:cubicBezTo>
                  <a:lnTo>
                    <a:pt x="4913" y="4025"/>
                  </a:lnTo>
                  <a:lnTo>
                    <a:pt x="6373" y="5276"/>
                  </a:lnTo>
                  <a:cubicBezTo>
                    <a:pt x="6400" y="5303"/>
                    <a:pt x="6436" y="5314"/>
                    <a:pt x="6472" y="5314"/>
                  </a:cubicBezTo>
                  <a:cubicBezTo>
                    <a:pt x="6559" y="5314"/>
                    <a:pt x="6651" y="5249"/>
                    <a:pt x="6651" y="5183"/>
                  </a:cubicBezTo>
                  <a:cubicBezTo>
                    <a:pt x="6767" y="5183"/>
                    <a:pt x="6767" y="4975"/>
                    <a:pt x="6651" y="4975"/>
                  </a:cubicBezTo>
                  <a:lnTo>
                    <a:pt x="5215" y="3723"/>
                  </a:lnTo>
                  <a:lnTo>
                    <a:pt x="5608" y="3329"/>
                  </a:lnTo>
                  <a:lnTo>
                    <a:pt x="6373" y="4117"/>
                  </a:lnTo>
                  <a:cubicBezTo>
                    <a:pt x="6420" y="4164"/>
                    <a:pt x="6466" y="4187"/>
                    <a:pt x="6512" y="4187"/>
                  </a:cubicBezTo>
                  <a:cubicBezTo>
                    <a:pt x="6559" y="4187"/>
                    <a:pt x="6605" y="4164"/>
                    <a:pt x="6651" y="4117"/>
                  </a:cubicBezTo>
                  <a:cubicBezTo>
                    <a:pt x="6767" y="4025"/>
                    <a:pt x="6767" y="3909"/>
                    <a:pt x="6651" y="3816"/>
                  </a:cubicBezTo>
                  <a:lnTo>
                    <a:pt x="5794" y="2959"/>
                  </a:lnTo>
                  <a:cubicBezTo>
                    <a:pt x="5748" y="2912"/>
                    <a:pt x="5701" y="2889"/>
                    <a:pt x="5652" y="2889"/>
                  </a:cubicBezTo>
                  <a:cubicBezTo>
                    <a:pt x="5603" y="2889"/>
                    <a:pt x="5551" y="2912"/>
                    <a:pt x="5493" y="2959"/>
                  </a:cubicBezTo>
                  <a:lnTo>
                    <a:pt x="4913" y="3445"/>
                  </a:lnTo>
                  <a:lnTo>
                    <a:pt x="4148" y="2750"/>
                  </a:lnTo>
                  <a:lnTo>
                    <a:pt x="3569" y="154"/>
                  </a:lnTo>
                  <a:cubicBezTo>
                    <a:pt x="3569" y="46"/>
                    <a:pt x="3505" y="1"/>
                    <a:pt x="3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7038875" y="1614725"/>
              <a:ext cx="308825" cy="355175"/>
            </a:xfrm>
            <a:custGeom>
              <a:avLst/>
              <a:gdLst/>
              <a:ahLst/>
              <a:cxnLst/>
              <a:rect l="l" t="t" r="r" b="b"/>
              <a:pathLst>
                <a:path w="12353" h="14207" extrusionOk="0">
                  <a:moveTo>
                    <a:pt x="7324" y="395"/>
                  </a:moveTo>
                  <a:cubicBezTo>
                    <a:pt x="7625" y="395"/>
                    <a:pt x="7903" y="673"/>
                    <a:pt x="7996" y="974"/>
                  </a:cubicBezTo>
                  <a:cubicBezTo>
                    <a:pt x="7324" y="1159"/>
                    <a:pt x="6837" y="1461"/>
                    <a:pt x="6466" y="1739"/>
                  </a:cubicBezTo>
                  <a:lnTo>
                    <a:pt x="371" y="1739"/>
                  </a:lnTo>
                  <a:lnTo>
                    <a:pt x="371" y="1067"/>
                  </a:lnTo>
                  <a:cubicBezTo>
                    <a:pt x="371" y="673"/>
                    <a:pt x="672" y="395"/>
                    <a:pt x="1043" y="395"/>
                  </a:cubicBezTo>
                  <a:close/>
                  <a:moveTo>
                    <a:pt x="8876" y="1368"/>
                  </a:moveTo>
                  <a:cubicBezTo>
                    <a:pt x="10615" y="1368"/>
                    <a:pt x="11959" y="2619"/>
                    <a:pt x="11959" y="4265"/>
                  </a:cubicBezTo>
                  <a:cubicBezTo>
                    <a:pt x="11959" y="5794"/>
                    <a:pt x="10615" y="7162"/>
                    <a:pt x="8876" y="7162"/>
                  </a:cubicBezTo>
                  <a:cubicBezTo>
                    <a:pt x="8390" y="7162"/>
                    <a:pt x="7996" y="7046"/>
                    <a:pt x="7625" y="6953"/>
                  </a:cubicBezTo>
                  <a:cubicBezTo>
                    <a:pt x="7625" y="6907"/>
                    <a:pt x="7602" y="6884"/>
                    <a:pt x="7579" y="6884"/>
                  </a:cubicBezTo>
                  <a:cubicBezTo>
                    <a:pt x="7555" y="6884"/>
                    <a:pt x="7532" y="6907"/>
                    <a:pt x="7532" y="6953"/>
                  </a:cubicBezTo>
                  <a:lnTo>
                    <a:pt x="6373" y="7533"/>
                  </a:lnTo>
                  <a:lnTo>
                    <a:pt x="6744" y="6582"/>
                  </a:lnTo>
                  <a:cubicBezTo>
                    <a:pt x="6744" y="6467"/>
                    <a:pt x="6744" y="6374"/>
                    <a:pt x="6652" y="6281"/>
                  </a:cubicBezTo>
                  <a:cubicBezTo>
                    <a:pt x="6072" y="5794"/>
                    <a:pt x="5678" y="5030"/>
                    <a:pt x="5678" y="4265"/>
                  </a:cubicBezTo>
                  <a:cubicBezTo>
                    <a:pt x="5678" y="2619"/>
                    <a:pt x="7138" y="1368"/>
                    <a:pt x="8876" y="1368"/>
                  </a:cubicBezTo>
                  <a:close/>
                  <a:moveTo>
                    <a:pt x="7996" y="12260"/>
                  </a:moveTo>
                  <a:lnTo>
                    <a:pt x="7996" y="13141"/>
                  </a:lnTo>
                  <a:cubicBezTo>
                    <a:pt x="7996" y="13535"/>
                    <a:pt x="7625" y="13813"/>
                    <a:pt x="7324" y="13813"/>
                  </a:cubicBezTo>
                  <a:lnTo>
                    <a:pt x="1043" y="13813"/>
                  </a:lnTo>
                  <a:cubicBezTo>
                    <a:pt x="672" y="13813"/>
                    <a:pt x="371" y="13535"/>
                    <a:pt x="371" y="13141"/>
                  </a:cubicBezTo>
                  <a:lnTo>
                    <a:pt x="371" y="12260"/>
                  </a:lnTo>
                  <a:close/>
                  <a:moveTo>
                    <a:pt x="1043" y="1"/>
                  </a:moveTo>
                  <a:cubicBezTo>
                    <a:pt x="464" y="1"/>
                    <a:pt x="0" y="487"/>
                    <a:pt x="0" y="1067"/>
                  </a:cubicBezTo>
                  <a:lnTo>
                    <a:pt x="0" y="8900"/>
                  </a:lnTo>
                  <a:cubicBezTo>
                    <a:pt x="0" y="8993"/>
                    <a:pt x="93" y="9085"/>
                    <a:pt x="186" y="9085"/>
                  </a:cubicBezTo>
                  <a:cubicBezTo>
                    <a:pt x="278" y="9085"/>
                    <a:pt x="371" y="8993"/>
                    <a:pt x="371" y="8900"/>
                  </a:cubicBezTo>
                  <a:lnTo>
                    <a:pt x="371" y="2226"/>
                  </a:lnTo>
                  <a:lnTo>
                    <a:pt x="5980" y="2226"/>
                  </a:lnTo>
                  <a:cubicBezTo>
                    <a:pt x="5586" y="2805"/>
                    <a:pt x="5307" y="3477"/>
                    <a:pt x="5307" y="4265"/>
                  </a:cubicBezTo>
                  <a:cubicBezTo>
                    <a:pt x="5307" y="5122"/>
                    <a:pt x="5586" y="5887"/>
                    <a:pt x="6258" y="6467"/>
                  </a:cubicBezTo>
                  <a:lnTo>
                    <a:pt x="5794" y="7927"/>
                  </a:lnTo>
                  <a:cubicBezTo>
                    <a:pt x="5701" y="8075"/>
                    <a:pt x="5816" y="8238"/>
                    <a:pt x="5961" y="8238"/>
                  </a:cubicBezTo>
                  <a:cubicBezTo>
                    <a:pt x="5997" y="8238"/>
                    <a:pt x="6035" y="8228"/>
                    <a:pt x="6072" y="8205"/>
                  </a:cubicBezTo>
                  <a:lnTo>
                    <a:pt x="7625" y="7347"/>
                  </a:lnTo>
                  <a:cubicBezTo>
                    <a:pt x="7718" y="7347"/>
                    <a:pt x="7810" y="7440"/>
                    <a:pt x="7996" y="7440"/>
                  </a:cubicBezTo>
                  <a:lnTo>
                    <a:pt x="7996" y="11797"/>
                  </a:lnTo>
                  <a:lnTo>
                    <a:pt x="371" y="11797"/>
                  </a:lnTo>
                  <a:lnTo>
                    <a:pt x="371" y="9943"/>
                  </a:lnTo>
                  <a:cubicBezTo>
                    <a:pt x="371" y="9850"/>
                    <a:pt x="278" y="9757"/>
                    <a:pt x="186" y="9757"/>
                  </a:cubicBezTo>
                  <a:cubicBezTo>
                    <a:pt x="93" y="9757"/>
                    <a:pt x="0" y="9850"/>
                    <a:pt x="0" y="9943"/>
                  </a:cubicBezTo>
                  <a:lnTo>
                    <a:pt x="0" y="13141"/>
                  </a:lnTo>
                  <a:cubicBezTo>
                    <a:pt x="0" y="13720"/>
                    <a:pt x="464" y="14207"/>
                    <a:pt x="1043" y="14207"/>
                  </a:cubicBezTo>
                  <a:lnTo>
                    <a:pt x="7324" y="14207"/>
                  </a:lnTo>
                  <a:cubicBezTo>
                    <a:pt x="7903" y="14207"/>
                    <a:pt x="8390" y="13720"/>
                    <a:pt x="8390" y="13141"/>
                  </a:cubicBezTo>
                  <a:lnTo>
                    <a:pt x="8390" y="7533"/>
                  </a:lnTo>
                  <a:lnTo>
                    <a:pt x="8876" y="7533"/>
                  </a:lnTo>
                  <a:cubicBezTo>
                    <a:pt x="10800" y="7533"/>
                    <a:pt x="12353" y="6096"/>
                    <a:pt x="12353" y="4265"/>
                  </a:cubicBezTo>
                  <a:cubicBezTo>
                    <a:pt x="12353" y="2411"/>
                    <a:pt x="10800" y="881"/>
                    <a:pt x="8876" y="881"/>
                  </a:cubicBezTo>
                  <a:cubicBezTo>
                    <a:pt x="8691" y="881"/>
                    <a:pt x="8482" y="881"/>
                    <a:pt x="8390" y="974"/>
                  </a:cubicBezTo>
                  <a:cubicBezTo>
                    <a:pt x="8297" y="395"/>
                    <a:pt x="7810" y="1"/>
                    <a:pt x="7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7243975" y="1747400"/>
              <a:ext cx="31300" cy="34225"/>
            </a:xfrm>
            <a:custGeom>
              <a:avLst/>
              <a:gdLst/>
              <a:ahLst/>
              <a:cxnLst/>
              <a:rect l="l" t="t" r="r" b="b"/>
              <a:pathLst>
                <a:path w="1252" h="1369" extrusionOk="0">
                  <a:moveTo>
                    <a:pt x="672" y="487"/>
                  </a:moveTo>
                  <a:cubicBezTo>
                    <a:pt x="765" y="487"/>
                    <a:pt x="858" y="580"/>
                    <a:pt x="858" y="696"/>
                  </a:cubicBezTo>
                  <a:cubicBezTo>
                    <a:pt x="858" y="881"/>
                    <a:pt x="765" y="974"/>
                    <a:pt x="672" y="974"/>
                  </a:cubicBezTo>
                  <a:cubicBezTo>
                    <a:pt x="487" y="974"/>
                    <a:pt x="371" y="881"/>
                    <a:pt x="371" y="696"/>
                  </a:cubicBezTo>
                  <a:cubicBezTo>
                    <a:pt x="371" y="580"/>
                    <a:pt x="487" y="487"/>
                    <a:pt x="672" y="487"/>
                  </a:cubicBezTo>
                  <a:close/>
                  <a:moveTo>
                    <a:pt x="672" y="1"/>
                  </a:moveTo>
                  <a:cubicBezTo>
                    <a:pt x="278" y="1"/>
                    <a:pt x="0" y="302"/>
                    <a:pt x="0" y="696"/>
                  </a:cubicBezTo>
                  <a:cubicBezTo>
                    <a:pt x="0" y="1067"/>
                    <a:pt x="278" y="1368"/>
                    <a:pt x="672" y="1368"/>
                  </a:cubicBezTo>
                  <a:cubicBezTo>
                    <a:pt x="951" y="1368"/>
                    <a:pt x="1252" y="1067"/>
                    <a:pt x="1252" y="696"/>
                  </a:cubicBezTo>
                  <a:cubicBezTo>
                    <a:pt x="1252" y="302"/>
                    <a:pt x="951"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7243975" y="1658175"/>
              <a:ext cx="31300" cy="77675"/>
            </a:xfrm>
            <a:custGeom>
              <a:avLst/>
              <a:gdLst/>
              <a:ahLst/>
              <a:cxnLst/>
              <a:rect l="l" t="t" r="r" b="b"/>
              <a:pathLst>
                <a:path w="1252" h="3107" extrusionOk="0">
                  <a:moveTo>
                    <a:pt x="672" y="488"/>
                  </a:moveTo>
                  <a:cubicBezTo>
                    <a:pt x="765" y="488"/>
                    <a:pt x="858" y="580"/>
                    <a:pt x="858" y="673"/>
                  </a:cubicBezTo>
                  <a:lnTo>
                    <a:pt x="858" y="2527"/>
                  </a:lnTo>
                  <a:cubicBezTo>
                    <a:pt x="858" y="2620"/>
                    <a:pt x="765" y="2712"/>
                    <a:pt x="672" y="2712"/>
                  </a:cubicBezTo>
                  <a:cubicBezTo>
                    <a:pt x="487" y="2712"/>
                    <a:pt x="371" y="2620"/>
                    <a:pt x="371" y="2527"/>
                  </a:cubicBezTo>
                  <a:lnTo>
                    <a:pt x="371" y="673"/>
                  </a:lnTo>
                  <a:cubicBezTo>
                    <a:pt x="371" y="580"/>
                    <a:pt x="487" y="488"/>
                    <a:pt x="672" y="488"/>
                  </a:cubicBezTo>
                  <a:close/>
                  <a:moveTo>
                    <a:pt x="672" y="1"/>
                  </a:moveTo>
                  <a:cubicBezTo>
                    <a:pt x="278" y="1"/>
                    <a:pt x="0" y="302"/>
                    <a:pt x="0" y="673"/>
                  </a:cubicBezTo>
                  <a:lnTo>
                    <a:pt x="0" y="2527"/>
                  </a:lnTo>
                  <a:cubicBezTo>
                    <a:pt x="0" y="2805"/>
                    <a:pt x="278" y="3106"/>
                    <a:pt x="672" y="3106"/>
                  </a:cubicBezTo>
                  <a:cubicBezTo>
                    <a:pt x="951" y="3106"/>
                    <a:pt x="1252" y="2805"/>
                    <a:pt x="1252" y="2527"/>
                  </a:cubicBezTo>
                  <a:lnTo>
                    <a:pt x="1252" y="673"/>
                  </a:lnTo>
                  <a:cubicBezTo>
                    <a:pt x="1252" y="302"/>
                    <a:pt x="951"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7060300" y="1716125"/>
              <a:ext cx="22050" cy="9875"/>
            </a:xfrm>
            <a:custGeom>
              <a:avLst/>
              <a:gdLst/>
              <a:ahLst/>
              <a:cxnLst/>
              <a:rect l="l" t="t" r="r" b="b"/>
              <a:pathLst>
                <a:path w="882" h="395" extrusionOk="0">
                  <a:moveTo>
                    <a:pt x="186" y="0"/>
                  </a:moveTo>
                  <a:cubicBezTo>
                    <a:pt x="93" y="0"/>
                    <a:pt x="1" y="0"/>
                    <a:pt x="1" y="209"/>
                  </a:cubicBezTo>
                  <a:cubicBezTo>
                    <a:pt x="1" y="302"/>
                    <a:pt x="93" y="394"/>
                    <a:pt x="186" y="394"/>
                  </a:cubicBezTo>
                  <a:lnTo>
                    <a:pt x="673" y="394"/>
                  </a:lnTo>
                  <a:cubicBezTo>
                    <a:pt x="766" y="394"/>
                    <a:pt x="881" y="302"/>
                    <a:pt x="881" y="209"/>
                  </a:cubicBezTo>
                  <a:cubicBezTo>
                    <a:pt x="881" y="0"/>
                    <a:pt x="766"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7093900" y="1716125"/>
              <a:ext cx="36525" cy="9875"/>
            </a:xfrm>
            <a:custGeom>
              <a:avLst/>
              <a:gdLst/>
              <a:ahLst/>
              <a:cxnLst/>
              <a:rect l="l" t="t" r="r" b="b"/>
              <a:pathLst>
                <a:path w="1461" h="395" extrusionOk="0">
                  <a:moveTo>
                    <a:pt x="210" y="0"/>
                  </a:moveTo>
                  <a:cubicBezTo>
                    <a:pt x="117" y="0"/>
                    <a:pt x="1" y="0"/>
                    <a:pt x="1" y="209"/>
                  </a:cubicBezTo>
                  <a:cubicBezTo>
                    <a:pt x="1" y="302"/>
                    <a:pt x="117" y="394"/>
                    <a:pt x="210" y="394"/>
                  </a:cubicBezTo>
                  <a:lnTo>
                    <a:pt x="1276" y="394"/>
                  </a:lnTo>
                  <a:cubicBezTo>
                    <a:pt x="1461" y="394"/>
                    <a:pt x="1461" y="302"/>
                    <a:pt x="1461" y="209"/>
                  </a:cubicBezTo>
                  <a:cubicBezTo>
                    <a:pt x="1461" y="0"/>
                    <a:pt x="1461" y="0"/>
                    <a:pt x="1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7060300" y="1687150"/>
              <a:ext cx="22050" cy="9875"/>
            </a:xfrm>
            <a:custGeom>
              <a:avLst/>
              <a:gdLst/>
              <a:ahLst/>
              <a:cxnLst/>
              <a:rect l="l" t="t" r="r" b="b"/>
              <a:pathLst>
                <a:path w="882" h="395" extrusionOk="0">
                  <a:moveTo>
                    <a:pt x="186" y="1"/>
                  </a:moveTo>
                  <a:cubicBezTo>
                    <a:pt x="93" y="1"/>
                    <a:pt x="1" y="93"/>
                    <a:pt x="1" y="209"/>
                  </a:cubicBezTo>
                  <a:cubicBezTo>
                    <a:pt x="1" y="302"/>
                    <a:pt x="93" y="395"/>
                    <a:pt x="186" y="395"/>
                  </a:cubicBezTo>
                  <a:lnTo>
                    <a:pt x="673" y="395"/>
                  </a:lnTo>
                  <a:cubicBezTo>
                    <a:pt x="766" y="395"/>
                    <a:pt x="881" y="302"/>
                    <a:pt x="881" y="209"/>
                  </a:cubicBezTo>
                  <a:cubicBezTo>
                    <a:pt x="881" y="93"/>
                    <a:pt x="766"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7093900" y="1687150"/>
              <a:ext cx="48700" cy="9875"/>
            </a:xfrm>
            <a:custGeom>
              <a:avLst/>
              <a:gdLst/>
              <a:ahLst/>
              <a:cxnLst/>
              <a:rect l="l" t="t" r="r" b="b"/>
              <a:pathLst>
                <a:path w="1948" h="395" extrusionOk="0">
                  <a:moveTo>
                    <a:pt x="210" y="1"/>
                  </a:moveTo>
                  <a:cubicBezTo>
                    <a:pt x="117" y="1"/>
                    <a:pt x="1" y="93"/>
                    <a:pt x="1" y="209"/>
                  </a:cubicBezTo>
                  <a:cubicBezTo>
                    <a:pt x="1" y="302"/>
                    <a:pt x="117" y="395"/>
                    <a:pt x="210" y="395"/>
                  </a:cubicBezTo>
                  <a:lnTo>
                    <a:pt x="1739" y="395"/>
                  </a:lnTo>
                  <a:cubicBezTo>
                    <a:pt x="1855" y="395"/>
                    <a:pt x="1948" y="302"/>
                    <a:pt x="1948" y="209"/>
                  </a:cubicBezTo>
                  <a:cubicBezTo>
                    <a:pt x="1948" y="93"/>
                    <a:pt x="1855"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64"/>
          <p:cNvGrpSpPr/>
          <p:nvPr/>
        </p:nvGrpSpPr>
        <p:grpSpPr>
          <a:xfrm>
            <a:off x="7827275" y="2015263"/>
            <a:ext cx="357525" cy="354600"/>
            <a:chOff x="7014525" y="2146025"/>
            <a:chExt cx="357525" cy="354600"/>
          </a:xfrm>
        </p:grpSpPr>
        <p:sp>
          <p:nvSpPr>
            <p:cNvPr id="1819" name="Google Shape;1819;p64"/>
            <p:cNvSpPr/>
            <p:nvPr/>
          </p:nvSpPr>
          <p:spPr>
            <a:xfrm>
              <a:off x="7099125" y="2179625"/>
              <a:ext cx="55650" cy="121100"/>
            </a:xfrm>
            <a:custGeom>
              <a:avLst/>
              <a:gdLst/>
              <a:ahLst/>
              <a:cxnLst/>
              <a:rect l="l" t="t" r="r" b="b"/>
              <a:pathLst>
                <a:path w="2226" h="4844" extrusionOk="0">
                  <a:moveTo>
                    <a:pt x="1067" y="0"/>
                  </a:moveTo>
                  <a:cubicBezTo>
                    <a:pt x="951" y="0"/>
                    <a:pt x="858" y="93"/>
                    <a:pt x="858" y="209"/>
                  </a:cubicBezTo>
                  <a:lnTo>
                    <a:pt x="858" y="672"/>
                  </a:lnTo>
                  <a:cubicBezTo>
                    <a:pt x="371" y="672"/>
                    <a:pt x="1" y="1159"/>
                    <a:pt x="1" y="1646"/>
                  </a:cubicBezTo>
                  <a:cubicBezTo>
                    <a:pt x="1" y="2225"/>
                    <a:pt x="487" y="2619"/>
                    <a:pt x="951" y="2619"/>
                  </a:cubicBezTo>
                  <a:lnTo>
                    <a:pt x="1159" y="2619"/>
                  </a:lnTo>
                  <a:cubicBezTo>
                    <a:pt x="1530" y="2619"/>
                    <a:pt x="1739" y="2897"/>
                    <a:pt x="1739" y="3198"/>
                  </a:cubicBezTo>
                  <a:cubicBezTo>
                    <a:pt x="1739" y="3477"/>
                    <a:pt x="1530" y="3778"/>
                    <a:pt x="1159" y="3778"/>
                  </a:cubicBezTo>
                  <a:lnTo>
                    <a:pt x="858" y="3778"/>
                  </a:lnTo>
                  <a:cubicBezTo>
                    <a:pt x="580" y="3778"/>
                    <a:pt x="371" y="3569"/>
                    <a:pt x="371" y="3291"/>
                  </a:cubicBezTo>
                  <a:cubicBezTo>
                    <a:pt x="371" y="3198"/>
                    <a:pt x="279" y="3106"/>
                    <a:pt x="186" y="3106"/>
                  </a:cubicBezTo>
                  <a:cubicBezTo>
                    <a:pt x="93" y="3106"/>
                    <a:pt x="1" y="3198"/>
                    <a:pt x="1" y="3291"/>
                  </a:cubicBezTo>
                  <a:cubicBezTo>
                    <a:pt x="1" y="3778"/>
                    <a:pt x="371" y="4149"/>
                    <a:pt x="858" y="4149"/>
                  </a:cubicBezTo>
                  <a:lnTo>
                    <a:pt x="858" y="4635"/>
                  </a:lnTo>
                  <a:cubicBezTo>
                    <a:pt x="858" y="4728"/>
                    <a:pt x="951" y="4844"/>
                    <a:pt x="1067" y="4844"/>
                  </a:cubicBezTo>
                  <a:cubicBezTo>
                    <a:pt x="1252" y="4844"/>
                    <a:pt x="1252" y="4728"/>
                    <a:pt x="1252" y="4635"/>
                  </a:cubicBezTo>
                  <a:lnTo>
                    <a:pt x="1252" y="4149"/>
                  </a:lnTo>
                  <a:cubicBezTo>
                    <a:pt x="1831" y="4149"/>
                    <a:pt x="2225" y="3685"/>
                    <a:pt x="2225" y="3198"/>
                  </a:cubicBezTo>
                  <a:cubicBezTo>
                    <a:pt x="2225" y="2619"/>
                    <a:pt x="1739" y="2225"/>
                    <a:pt x="1159" y="2225"/>
                  </a:cubicBezTo>
                  <a:lnTo>
                    <a:pt x="951" y="2225"/>
                  </a:lnTo>
                  <a:cubicBezTo>
                    <a:pt x="673" y="2225"/>
                    <a:pt x="371" y="1947"/>
                    <a:pt x="371" y="1646"/>
                  </a:cubicBezTo>
                  <a:cubicBezTo>
                    <a:pt x="371" y="1368"/>
                    <a:pt x="673" y="1066"/>
                    <a:pt x="951" y="1066"/>
                  </a:cubicBezTo>
                  <a:lnTo>
                    <a:pt x="1345" y="1066"/>
                  </a:lnTo>
                  <a:cubicBezTo>
                    <a:pt x="1530" y="1066"/>
                    <a:pt x="1739" y="1252"/>
                    <a:pt x="1739" y="1553"/>
                  </a:cubicBezTo>
                  <a:lnTo>
                    <a:pt x="1739" y="1738"/>
                  </a:lnTo>
                  <a:cubicBezTo>
                    <a:pt x="1739" y="1831"/>
                    <a:pt x="1831" y="1947"/>
                    <a:pt x="2017" y="1947"/>
                  </a:cubicBezTo>
                  <a:cubicBezTo>
                    <a:pt x="2109" y="1947"/>
                    <a:pt x="2225" y="1831"/>
                    <a:pt x="2225" y="1738"/>
                  </a:cubicBezTo>
                  <a:lnTo>
                    <a:pt x="2225" y="1553"/>
                  </a:lnTo>
                  <a:cubicBezTo>
                    <a:pt x="2225" y="1066"/>
                    <a:pt x="1831" y="672"/>
                    <a:pt x="1345" y="672"/>
                  </a:cubicBezTo>
                  <a:lnTo>
                    <a:pt x="1252" y="672"/>
                  </a:lnTo>
                  <a:lnTo>
                    <a:pt x="1252" y="209"/>
                  </a:lnTo>
                  <a:cubicBezTo>
                    <a:pt x="1252" y="93"/>
                    <a:pt x="1252"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7043500" y="2396875"/>
              <a:ext cx="43475" cy="54300"/>
            </a:xfrm>
            <a:custGeom>
              <a:avLst/>
              <a:gdLst/>
              <a:ahLst/>
              <a:cxnLst/>
              <a:rect l="l" t="t" r="r" b="b"/>
              <a:pathLst>
                <a:path w="1739" h="2172" extrusionOk="0">
                  <a:moveTo>
                    <a:pt x="858" y="789"/>
                  </a:moveTo>
                  <a:lnTo>
                    <a:pt x="974" y="1067"/>
                  </a:lnTo>
                  <a:lnTo>
                    <a:pt x="765" y="1067"/>
                  </a:lnTo>
                  <a:lnTo>
                    <a:pt x="858" y="789"/>
                  </a:lnTo>
                  <a:close/>
                  <a:moveTo>
                    <a:pt x="858" y="1"/>
                  </a:moveTo>
                  <a:cubicBezTo>
                    <a:pt x="765" y="1"/>
                    <a:pt x="673" y="1"/>
                    <a:pt x="673" y="94"/>
                  </a:cubicBezTo>
                  <a:lnTo>
                    <a:pt x="1" y="1948"/>
                  </a:lnTo>
                  <a:cubicBezTo>
                    <a:pt x="1" y="2040"/>
                    <a:pt x="1" y="2133"/>
                    <a:pt x="93" y="2133"/>
                  </a:cubicBezTo>
                  <a:cubicBezTo>
                    <a:pt x="121" y="2160"/>
                    <a:pt x="158" y="2171"/>
                    <a:pt x="197" y="2171"/>
                  </a:cubicBezTo>
                  <a:cubicBezTo>
                    <a:pt x="290" y="2171"/>
                    <a:pt x="395" y="2106"/>
                    <a:pt x="395" y="2040"/>
                  </a:cubicBezTo>
                  <a:lnTo>
                    <a:pt x="580" y="1554"/>
                  </a:lnTo>
                  <a:lnTo>
                    <a:pt x="1159" y="1554"/>
                  </a:lnTo>
                  <a:lnTo>
                    <a:pt x="1345" y="2040"/>
                  </a:lnTo>
                  <a:cubicBezTo>
                    <a:pt x="1345" y="2106"/>
                    <a:pt x="1449" y="2171"/>
                    <a:pt x="1543" y="2171"/>
                  </a:cubicBezTo>
                  <a:cubicBezTo>
                    <a:pt x="1582" y="2171"/>
                    <a:pt x="1619" y="2160"/>
                    <a:pt x="1646" y="2133"/>
                  </a:cubicBezTo>
                  <a:cubicBezTo>
                    <a:pt x="1739" y="2133"/>
                    <a:pt x="1739" y="2040"/>
                    <a:pt x="1739" y="1948"/>
                  </a:cubicBezTo>
                  <a:lnTo>
                    <a:pt x="1067" y="94"/>
                  </a:lnTo>
                  <a:cubicBezTo>
                    <a:pt x="1067" y="1"/>
                    <a:pt x="974"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4"/>
            <p:cNvSpPr/>
            <p:nvPr/>
          </p:nvSpPr>
          <p:spPr>
            <a:xfrm>
              <a:off x="7277575" y="2423525"/>
              <a:ext cx="38850" cy="55650"/>
            </a:xfrm>
            <a:custGeom>
              <a:avLst/>
              <a:gdLst/>
              <a:ahLst/>
              <a:cxnLst/>
              <a:rect l="l" t="t" r="r" b="b"/>
              <a:pathLst>
                <a:path w="1554" h="2226" extrusionOk="0">
                  <a:moveTo>
                    <a:pt x="881" y="488"/>
                  </a:moveTo>
                  <a:lnTo>
                    <a:pt x="881" y="882"/>
                  </a:lnTo>
                  <a:lnTo>
                    <a:pt x="881" y="974"/>
                  </a:lnTo>
                  <a:lnTo>
                    <a:pt x="394" y="974"/>
                  </a:lnTo>
                  <a:lnTo>
                    <a:pt x="394" y="488"/>
                  </a:lnTo>
                  <a:close/>
                  <a:moveTo>
                    <a:pt x="1067" y="1345"/>
                  </a:moveTo>
                  <a:lnTo>
                    <a:pt x="1067" y="1832"/>
                  </a:lnTo>
                  <a:lnTo>
                    <a:pt x="394" y="1832"/>
                  </a:lnTo>
                  <a:lnTo>
                    <a:pt x="394" y="1345"/>
                  </a:lnTo>
                  <a:close/>
                  <a:moveTo>
                    <a:pt x="186" y="1"/>
                  </a:moveTo>
                  <a:cubicBezTo>
                    <a:pt x="93" y="1"/>
                    <a:pt x="0" y="94"/>
                    <a:pt x="0" y="186"/>
                  </a:cubicBezTo>
                  <a:lnTo>
                    <a:pt x="0" y="2040"/>
                  </a:lnTo>
                  <a:cubicBezTo>
                    <a:pt x="0" y="2133"/>
                    <a:pt x="93" y="2226"/>
                    <a:pt x="186" y="2226"/>
                  </a:cubicBezTo>
                  <a:lnTo>
                    <a:pt x="1252" y="2226"/>
                  </a:lnTo>
                  <a:cubicBezTo>
                    <a:pt x="1461" y="2226"/>
                    <a:pt x="1553" y="2133"/>
                    <a:pt x="1553" y="2040"/>
                  </a:cubicBezTo>
                  <a:lnTo>
                    <a:pt x="1553" y="1160"/>
                  </a:lnTo>
                  <a:cubicBezTo>
                    <a:pt x="1553" y="1067"/>
                    <a:pt x="1461" y="974"/>
                    <a:pt x="1252" y="974"/>
                  </a:cubicBezTo>
                  <a:lnTo>
                    <a:pt x="1252" y="882"/>
                  </a:lnTo>
                  <a:lnTo>
                    <a:pt x="1252" y="186"/>
                  </a:lnTo>
                  <a:cubicBezTo>
                    <a:pt x="1252" y="94"/>
                    <a:pt x="1159"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4"/>
            <p:cNvSpPr/>
            <p:nvPr/>
          </p:nvSpPr>
          <p:spPr>
            <a:xfrm>
              <a:off x="7014525" y="2146025"/>
              <a:ext cx="357525" cy="354600"/>
            </a:xfrm>
            <a:custGeom>
              <a:avLst/>
              <a:gdLst/>
              <a:ahLst/>
              <a:cxnLst/>
              <a:rect l="l" t="t" r="r" b="b"/>
              <a:pathLst>
                <a:path w="14301" h="14184" extrusionOk="0">
                  <a:moveTo>
                    <a:pt x="12261" y="2897"/>
                  </a:moveTo>
                  <a:cubicBezTo>
                    <a:pt x="13141" y="2897"/>
                    <a:pt x="13813" y="3569"/>
                    <a:pt x="13813" y="4450"/>
                  </a:cubicBezTo>
                  <a:cubicBezTo>
                    <a:pt x="13813" y="5307"/>
                    <a:pt x="13141" y="5979"/>
                    <a:pt x="12261" y="5979"/>
                  </a:cubicBezTo>
                  <a:cubicBezTo>
                    <a:pt x="11403" y="5979"/>
                    <a:pt x="10708" y="5307"/>
                    <a:pt x="10708" y="4450"/>
                  </a:cubicBezTo>
                  <a:cubicBezTo>
                    <a:pt x="10708" y="3569"/>
                    <a:pt x="11403" y="2897"/>
                    <a:pt x="12261" y="2897"/>
                  </a:cubicBezTo>
                  <a:close/>
                  <a:moveTo>
                    <a:pt x="2017" y="9548"/>
                  </a:moveTo>
                  <a:cubicBezTo>
                    <a:pt x="2898" y="9548"/>
                    <a:pt x="3570" y="10243"/>
                    <a:pt x="3570" y="11101"/>
                  </a:cubicBezTo>
                  <a:cubicBezTo>
                    <a:pt x="3570" y="11982"/>
                    <a:pt x="2898" y="12654"/>
                    <a:pt x="2017" y="12654"/>
                  </a:cubicBezTo>
                  <a:cubicBezTo>
                    <a:pt x="1160" y="12654"/>
                    <a:pt x="488" y="11982"/>
                    <a:pt x="488" y="11101"/>
                  </a:cubicBezTo>
                  <a:cubicBezTo>
                    <a:pt x="488" y="10243"/>
                    <a:pt x="1160" y="9548"/>
                    <a:pt x="2017" y="9548"/>
                  </a:cubicBezTo>
                  <a:close/>
                  <a:moveTo>
                    <a:pt x="11195" y="10614"/>
                  </a:moveTo>
                  <a:cubicBezTo>
                    <a:pt x="12075" y="10614"/>
                    <a:pt x="12747" y="11402"/>
                    <a:pt x="12747" y="12260"/>
                  </a:cubicBezTo>
                  <a:cubicBezTo>
                    <a:pt x="12747" y="13140"/>
                    <a:pt x="12075" y="13812"/>
                    <a:pt x="11195" y="13812"/>
                  </a:cubicBezTo>
                  <a:cubicBezTo>
                    <a:pt x="10337" y="13812"/>
                    <a:pt x="9549" y="13140"/>
                    <a:pt x="9549" y="12260"/>
                  </a:cubicBezTo>
                  <a:cubicBezTo>
                    <a:pt x="9549" y="11402"/>
                    <a:pt x="10337" y="10614"/>
                    <a:pt x="11195" y="10614"/>
                  </a:cubicBezTo>
                  <a:close/>
                  <a:moveTo>
                    <a:pt x="4451" y="0"/>
                  </a:moveTo>
                  <a:cubicBezTo>
                    <a:pt x="2017" y="0"/>
                    <a:pt x="1" y="1738"/>
                    <a:pt x="1" y="3754"/>
                  </a:cubicBezTo>
                  <a:cubicBezTo>
                    <a:pt x="1" y="5307"/>
                    <a:pt x="1067" y="6651"/>
                    <a:pt x="2597" y="7231"/>
                  </a:cubicBezTo>
                  <a:lnTo>
                    <a:pt x="1832" y="9177"/>
                  </a:lnTo>
                  <a:cubicBezTo>
                    <a:pt x="858" y="9177"/>
                    <a:pt x="1" y="10035"/>
                    <a:pt x="1" y="11101"/>
                  </a:cubicBezTo>
                  <a:cubicBezTo>
                    <a:pt x="1" y="12260"/>
                    <a:pt x="974" y="13140"/>
                    <a:pt x="2017" y="13140"/>
                  </a:cubicBezTo>
                  <a:cubicBezTo>
                    <a:pt x="3083" y="13140"/>
                    <a:pt x="4057" y="12260"/>
                    <a:pt x="4057" y="11101"/>
                  </a:cubicBezTo>
                  <a:cubicBezTo>
                    <a:pt x="4057" y="10128"/>
                    <a:pt x="3292" y="9270"/>
                    <a:pt x="2318" y="9177"/>
                  </a:cubicBezTo>
                  <a:lnTo>
                    <a:pt x="3083" y="7347"/>
                  </a:lnTo>
                  <a:cubicBezTo>
                    <a:pt x="3477" y="7439"/>
                    <a:pt x="3964" y="7532"/>
                    <a:pt x="4451" y="7532"/>
                  </a:cubicBezTo>
                  <a:cubicBezTo>
                    <a:pt x="5215" y="7532"/>
                    <a:pt x="5980" y="7347"/>
                    <a:pt x="6560" y="7045"/>
                  </a:cubicBezTo>
                  <a:lnTo>
                    <a:pt x="9850" y="10707"/>
                  </a:lnTo>
                  <a:cubicBezTo>
                    <a:pt x="9456" y="11101"/>
                    <a:pt x="9178" y="11680"/>
                    <a:pt x="9178" y="12260"/>
                  </a:cubicBezTo>
                  <a:cubicBezTo>
                    <a:pt x="9178" y="13326"/>
                    <a:pt x="10036" y="14183"/>
                    <a:pt x="11195" y="14183"/>
                  </a:cubicBezTo>
                  <a:cubicBezTo>
                    <a:pt x="12261" y="14183"/>
                    <a:pt x="13141" y="13326"/>
                    <a:pt x="13141" y="12260"/>
                  </a:cubicBezTo>
                  <a:cubicBezTo>
                    <a:pt x="13141" y="11101"/>
                    <a:pt x="12261" y="10243"/>
                    <a:pt x="11195" y="10243"/>
                  </a:cubicBezTo>
                  <a:cubicBezTo>
                    <a:pt x="10824" y="10243"/>
                    <a:pt x="10430" y="10336"/>
                    <a:pt x="10129" y="10522"/>
                  </a:cubicBezTo>
                  <a:lnTo>
                    <a:pt x="6954" y="6860"/>
                  </a:lnTo>
                  <a:cubicBezTo>
                    <a:pt x="8112" y="6188"/>
                    <a:pt x="8877" y="5122"/>
                    <a:pt x="8877" y="3870"/>
                  </a:cubicBezTo>
                  <a:lnTo>
                    <a:pt x="10337" y="4148"/>
                  </a:lnTo>
                  <a:cubicBezTo>
                    <a:pt x="10337" y="4241"/>
                    <a:pt x="10244" y="4334"/>
                    <a:pt x="10244" y="4450"/>
                  </a:cubicBezTo>
                  <a:cubicBezTo>
                    <a:pt x="10244" y="5493"/>
                    <a:pt x="11195" y="6466"/>
                    <a:pt x="12261" y="6466"/>
                  </a:cubicBezTo>
                  <a:cubicBezTo>
                    <a:pt x="13327" y="6466"/>
                    <a:pt x="14300" y="5493"/>
                    <a:pt x="14300" y="4450"/>
                  </a:cubicBezTo>
                  <a:cubicBezTo>
                    <a:pt x="14300" y="3384"/>
                    <a:pt x="13327" y="2410"/>
                    <a:pt x="12261" y="2410"/>
                  </a:cubicBezTo>
                  <a:cubicBezTo>
                    <a:pt x="11403" y="2410"/>
                    <a:pt x="10708" y="2990"/>
                    <a:pt x="10430" y="3754"/>
                  </a:cubicBezTo>
                  <a:lnTo>
                    <a:pt x="8877" y="3384"/>
                  </a:lnTo>
                  <a:cubicBezTo>
                    <a:pt x="8784" y="2503"/>
                    <a:pt x="8298" y="1646"/>
                    <a:pt x="7533" y="1066"/>
                  </a:cubicBezTo>
                  <a:cubicBezTo>
                    <a:pt x="7487" y="1020"/>
                    <a:pt x="7411" y="997"/>
                    <a:pt x="7347" y="997"/>
                  </a:cubicBezTo>
                  <a:cubicBezTo>
                    <a:pt x="7284" y="997"/>
                    <a:pt x="7232" y="1020"/>
                    <a:pt x="7232" y="1066"/>
                  </a:cubicBezTo>
                  <a:cubicBezTo>
                    <a:pt x="7139" y="1159"/>
                    <a:pt x="7139" y="1252"/>
                    <a:pt x="7232" y="1344"/>
                  </a:cubicBezTo>
                  <a:cubicBezTo>
                    <a:pt x="8020" y="2016"/>
                    <a:pt x="8506" y="2804"/>
                    <a:pt x="8506" y="3754"/>
                  </a:cubicBezTo>
                  <a:cubicBezTo>
                    <a:pt x="8506" y="5608"/>
                    <a:pt x="6652" y="7138"/>
                    <a:pt x="4451" y="7138"/>
                  </a:cubicBezTo>
                  <a:cubicBezTo>
                    <a:pt x="2226" y="7138"/>
                    <a:pt x="488" y="5608"/>
                    <a:pt x="488" y="3754"/>
                  </a:cubicBezTo>
                  <a:cubicBezTo>
                    <a:pt x="488" y="1924"/>
                    <a:pt x="2226" y="394"/>
                    <a:pt x="4451" y="394"/>
                  </a:cubicBezTo>
                  <a:cubicBezTo>
                    <a:pt x="5123" y="394"/>
                    <a:pt x="5795" y="580"/>
                    <a:pt x="6374" y="858"/>
                  </a:cubicBezTo>
                  <a:cubicBezTo>
                    <a:pt x="6467" y="858"/>
                    <a:pt x="6652" y="858"/>
                    <a:pt x="6652" y="672"/>
                  </a:cubicBezTo>
                  <a:cubicBezTo>
                    <a:pt x="6768" y="580"/>
                    <a:pt x="6652" y="487"/>
                    <a:pt x="6560" y="487"/>
                  </a:cubicBezTo>
                  <a:cubicBezTo>
                    <a:pt x="5887" y="186"/>
                    <a:pt x="5215" y="0"/>
                    <a:pt x="4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4"/>
            <p:cNvSpPr/>
            <p:nvPr/>
          </p:nvSpPr>
          <p:spPr>
            <a:xfrm>
              <a:off x="7294375" y="2230600"/>
              <a:ext cx="48700" cy="55650"/>
            </a:xfrm>
            <a:custGeom>
              <a:avLst/>
              <a:gdLst/>
              <a:ahLst/>
              <a:cxnLst/>
              <a:rect l="l" t="t" r="r" b="b"/>
              <a:pathLst>
                <a:path w="1948" h="2226" extrusionOk="0">
                  <a:moveTo>
                    <a:pt x="1159" y="1"/>
                  </a:moveTo>
                  <a:cubicBezTo>
                    <a:pt x="580" y="1"/>
                    <a:pt x="1" y="487"/>
                    <a:pt x="1" y="1067"/>
                  </a:cubicBezTo>
                  <a:cubicBezTo>
                    <a:pt x="1" y="1646"/>
                    <a:pt x="580" y="2225"/>
                    <a:pt x="1159" y="2225"/>
                  </a:cubicBezTo>
                  <a:cubicBezTo>
                    <a:pt x="1368" y="2225"/>
                    <a:pt x="1553" y="2110"/>
                    <a:pt x="1739" y="2017"/>
                  </a:cubicBezTo>
                  <a:cubicBezTo>
                    <a:pt x="1831" y="1924"/>
                    <a:pt x="1947" y="1832"/>
                    <a:pt x="1831" y="1739"/>
                  </a:cubicBezTo>
                  <a:cubicBezTo>
                    <a:pt x="1739" y="1646"/>
                    <a:pt x="1646" y="1646"/>
                    <a:pt x="1553" y="1646"/>
                  </a:cubicBezTo>
                  <a:cubicBezTo>
                    <a:pt x="1461" y="1739"/>
                    <a:pt x="1252" y="1739"/>
                    <a:pt x="1159" y="1739"/>
                  </a:cubicBezTo>
                  <a:cubicBezTo>
                    <a:pt x="789" y="1739"/>
                    <a:pt x="487" y="1438"/>
                    <a:pt x="487" y="1067"/>
                  </a:cubicBezTo>
                  <a:cubicBezTo>
                    <a:pt x="487" y="673"/>
                    <a:pt x="789" y="371"/>
                    <a:pt x="1159" y="371"/>
                  </a:cubicBezTo>
                  <a:cubicBezTo>
                    <a:pt x="1252" y="371"/>
                    <a:pt x="1461" y="371"/>
                    <a:pt x="1553" y="487"/>
                  </a:cubicBezTo>
                  <a:cubicBezTo>
                    <a:pt x="1580" y="514"/>
                    <a:pt x="1606" y="525"/>
                    <a:pt x="1633" y="525"/>
                  </a:cubicBezTo>
                  <a:cubicBezTo>
                    <a:pt x="1699" y="525"/>
                    <a:pt x="1765" y="454"/>
                    <a:pt x="1831" y="371"/>
                  </a:cubicBezTo>
                  <a:cubicBezTo>
                    <a:pt x="1947" y="279"/>
                    <a:pt x="1831" y="186"/>
                    <a:pt x="1739" y="93"/>
                  </a:cubicBezTo>
                  <a:cubicBezTo>
                    <a:pt x="1553" y="1"/>
                    <a:pt x="1368"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64"/>
          <p:cNvGrpSpPr/>
          <p:nvPr/>
        </p:nvGrpSpPr>
        <p:grpSpPr>
          <a:xfrm>
            <a:off x="7074100" y="2015263"/>
            <a:ext cx="357500" cy="354600"/>
            <a:chOff x="6261350" y="2146025"/>
            <a:chExt cx="357500" cy="354600"/>
          </a:xfrm>
        </p:grpSpPr>
        <p:sp>
          <p:nvSpPr>
            <p:cNvPr id="1825" name="Google Shape;1825;p64"/>
            <p:cNvSpPr/>
            <p:nvPr/>
          </p:nvSpPr>
          <p:spPr>
            <a:xfrm>
              <a:off x="6406200" y="2223075"/>
              <a:ext cx="9850" cy="9875"/>
            </a:xfrm>
            <a:custGeom>
              <a:avLst/>
              <a:gdLst/>
              <a:ahLst/>
              <a:cxnLst/>
              <a:rect l="l" t="t" r="r" b="b"/>
              <a:pathLst>
                <a:path w="394" h="395" extrusionOk="0">
                  <a:moveTo>
                    <a:pt x="185" y="0"/>
                  </a:moveTo>
                  <a:cubicBezTo>
                    <a:pt x="93" y="0"/>
                    <a:pt x="0" y="93"/>
                    <a:pt x="0" y="209"/>
                  </a:cubicBezTo>
                  <a:cubicBezTo>
                    <a:pt x="0" y="394"/>
                    <a:pt x="93" y="394"/>
                    <a:pt x="185" y="394"/>
                  </a:cubicBezTo>
                  <a:cubicBezTo>
                    <a:pt x="394" y="394"/>
                    <a:pt x="394" y="394"/>
                    <a:pt x="394" y="209"/>
                  </a:cubicBezTo>
                  <a:cubicBezTo>
                    <a:pt x="394" y="93"/>
                    <a:pt x="394"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4"/>
            <p:cNvSpPr/>
            <p:nvPr/>
          </p:nvSpPr>
          <p:spPr>
            <a:xfrm>
              <a:off x="6362725" y="2223075"/>
              <a:ext cx="9875" cy="9875"/>
            </a:xfrm>
            <a:custGeom>
              <a:avLst/>
              <a:gdLst/>
              <a:ahLst/>
              <a:cxnLst/>
              <a:rect l="l" t="t" r="r" b="b"/>
              <a:pathLst>
                <a:path w="395" h="395" extrusionOk="0">
                  <a:moveTo>
                    <a:pt x="186" y="0"/>
                  </a:moveTo>
                  <a:cubicBezTo>
                    <a:pt x="94" y="0"/>
                    <a:pt x="1" y="93"/>
                    <a:pt x="1" y="209"/>
                  </a:cubicBezTo>
                  <a:cubicBezTo>
                    <a:pt x="1" y="394"/>
                    <a:pt x="94" y="394"/>
                    <a:pt x="186" y="394"/>
                  </a:cubicBezTo>
                  <a:cubicBezTo>
                    <a:pt x="279" y="394"/>
                    <a:pt x="395" y="394"/>
                    <a:pt x="395" y="209"/>
                  </a:cubicBezTo>
                  <a:cubicBezTo>
                    <a:pt x="395" y="93"/>
                    <a:pt x="279"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4"/>
            <p:cNvSpPr/>
            <p:nvPr/>
          </p:nvSpPr>
          <p:spPr>
            <a:xfrm>
              <a:off x="6384175" y="2413675"/>
              <a:ext cx="9875" cy="9875"/>
            </a:xfrm>
            <a:custGeom>
              <a:avLst/>
              <a:gdLst/>
              <a:ahLst/>
              <a:cxnLst/>
              <a:rect l="l" t="t" r="r" b="b"/>
              <a:pathLst>
                <a:path w="395" h="395" extrusionOk="0">
                  <a:moveTo>
                    <a:pt x="209" y="1"/>
                  </a:moveTo>
                  <a:cubicBezTo>
                    <a:pt x="116" y="1"/>
                    <a:pt x="0" y="117"/>
                    <a:pt x="0" y="210"/>
                  </a:cubicBezTo>
                  <a:cubicBezTo>
                    <a:pt x="0" y="302"/>
                    <a:pt x="116" y="395"/>
                    <a:pt x="209" y="395"/>
                  </a:cubicBezTo>
                  <a:cubicBezTo>
                    <a:pt x="302" y="395"/>
                    <a:pt x="394" y="302"/>
                    <a:pt x="394" y="210"/>
                  </a:cubicBezTo>
                  <a:cubicBezTo>
                    <a:pt x="394" y="117"/>
                    <a:pt x="302"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6261350" y="2146025"/>
              <a:ext cx="357500" cy="354600"/>
            </a:xfrm>
            <a:custGeom>
              <a:avLst/>
              <a:gdLst/>
              <a:ahLst/>
              <a:cxnLst/>
              <a:rect l="l" t="t" r="r" b="b"/>
              <a:pathLst>
                <a:path w="14300" h="14184" extrusionOk="0">
                  <a:moveTo>
                    <a:pt x="5215" y="394"/>
                  </a:moveTo>
                  <a:cubicBezTo>
                    <a:pt x="6466" y="394"/>
                    <a:pt x="7532" y="1437"/>
                    <a:pt x="7532" y="2712"/>
                  </a:cubicBezTo>
                  <a:lnTo>
                    <a:pt x="7532" y="2897"/>
                  </a:lnTo>
                  <a:cubicBezTo>
                    <a:pt x="7231" y="2897"/>
                    <a:pt x="7045" y="2990"/>
                    <a:pt x="6953" y="3082"/>
                  </a:cubicBezTo>
                  <a:lnTo>
                    <a:pt x="6953" y="2225"/>
                  </a:lnTo>
                  <a:cubicBezTo>
                    <a:pt x="6953" y="2148"/>
                    <a:pt x="6827" y="1993"/>
                    <a:pt x="6717" y="1993"/>
                  </a:cubicBezTo>
                  <a:cubicBezTo>
                    <a:pt x="6694" y="1993"/>
                    <a:pt x="6672" y="2000"/>
                    <a:pt x="6651" y="2016"/>
                  </a:cubicBezTo>
                  <a:cubicBezTo>
                    <a:pt x="6188" y="2132"/>
                    <a:pt x="5701" y="2225"/>
                    <a:pt x="5122" y="2225"/>
                  </a:cubicBezTo>
                  <a:cubicBezTo>
                    <a:pt x="4635" y="2225"/>
                    <a:pt x="4149" y="2132"/>
                    <a:pt x="3662" y="2016"/>
                  </a:cubicBezTo>
                  <a:cubicBezTo>
                    <a:pt x="3629" y="2000"/>
                    <a:pt x="3600" y="1993"/>
                    <a:pt x="3573" y="1993"/>
                  </a:cubicBezTo>
                  <a:cubicBezTo>
                    <a:pt x="3447" y="1993"/>
                    <a:pt x="3384" y="2148"/>
                    <a:pt x="3384" y="2225"/>
                  </a:cubicBezTo>
                  <a:lnTo>
                    <a:pt x="3384" y="4241"/>
                  </a:lnTo>
                  <a:cubicBezTo>
                    <a:pt x="3083" y="3870"/>
                    <a:pt x="2804" y="3291"/>
                    <a:pt x="2804" y="2712"/>
                  </a:cubicBezTo>
                  <a:cubicBezTo>
                    <a:pt x="2804" y="2712"/>
                    <a:pt x="2804" y="2503"/>
                    <a:pt x="2318" y="1252"/>
                  </a:cubicBezTo>
                  <a:cubicBezTo>
                    <a:pt x="2132" y="973"/>
                    <a:pt x="2016" y="672"/>
                    <a:pt x="1924" y="394"/>
                  </a:cubicBezTo>
                  <a:close/>
                  <a:moveTo>
                    <a:pt x="6466" y="2503"/>
                  </a:moveTo>
                  <a:lnTo>
                    <a:pt x="6466" y="3963"/>
                  </a:lnTo>
                  <a:lnTo>
                    <a:pt x="6466" y="4635"/>
                  </a:lnTo>
                  <a:cubicBezTo>
                    <a:pt x="6072" y="4913"/>
                    <a:pt x="5609" y="5029"/>
                    <a:pt x="5215" y="5029"/>
                  </a:cubicBezTo>
                  <a:cubicBezTo>
                    <a:pt x="4635" y="5029"/>
                    <a:pt x="4149" y="4913"/>
                    <a:pt x="3755" y="4635"/>
                  </a:cubicBezTo>
                  <a:lnTo>
                    <a:pt x="3755" y="4542"/>
                  </a:lnTo>
                  <a:lnTo>
                    <a:pt x="3755" y="2503"/>
                  </a:lnTo>
                  <a:cubicBezTo>
                    <a:pt x="4241" y="2596"/>
                    <a:pt x="4728" y="2596"/>
                    <a:pt x="5122" y="2596"/>
                  </a:cubicBezTo>
                  <a:cubicBezTo>
                    <a:pt x="5609" y="2596"/>
                    <a:pt x="6072" y="2596"/>
                    <a:pt x="6466" y="2503"/>
                  </a:cubicBezTo>
                  <a:close/>
                  <a:moveTo>
                    <a:pt x="5609" y="6188"/>
                  </a:moveTo>
                  <a:lnTo>
                    <a:pt x="5400" y="6953"/>
                  </a:lnTo>
                  <a:lnTo>
                    <a:pt x="4821" y="6953"/>
                  </a:lnTo>
                  <a:lnTo>
                    <a:pt x="4728" y="6188"/>
                  </a:lnTo>
                  <a:close/>
                  <a:moveTo>
                    <a:pt x="4334" y="6188"/>
                  </a:moveTo>
                  <a:lnTo>
                    <a:pt x="4450" y="7138"/>
                  </a:lnTo>
                  <a:lnTo>
                    <a:pt x="4450" y="8204"/>
                  </a:lnTo>
                  <a:lnTo>
                    <a:pt x="3476" y="6188"/>
                  </a:lnTo>
                  <a:close/>
                  <a:moveTo>
                    <a:pt x="6466" y="6188"/>
                  </a:moveTo>
                  <a:lnTo>
                    <a:pt x="6466" y="6860"/>
                  </a:lnTo>
                  <a:lnTo>
                    <a:pt x="6466" y="6953"/>
                  </a:lnTo>
                  <a:lnTo>
                    <a:pt x="5794" y="8204"/>
                  </a:lnTo>
                  <a:lnTo>
                    <a:pt x="5794" y="7138"/>
                  </a:lnTo>
                  <a:lnTo>
                    <a:pt x="5979" y="6188"/>
                  </a:lnTo>
                  <a:close/>
                  <a:moveTo>
                    <a:pt x="5400" y="7347"/>
                  </a:moveTo>
                  <a:lnTo>
                    <a:pt x="5400" y="9085"/>
                  </a:lnTo>
                  <a:lnTo>
                    <a:pt x="5122" y="9548"/>
                  </a:lnTo>
                  <a:lnTo>
                    <a:pt x="4913" y="9085"/>
                  </a:lnTo>
                  <a:lnTo>
                    <a:pt x="4913" y="7347"/>
                  </a:lnTo>
                  <a:close/>
                  <a:moveTo>
                    <a:pt x="13141" y="3291"/>
                  </a:moveTo>
                  <a:cubicBezTo>
                    <a:pt x="13511" y="3291"/>
                    <a:pt x="13813" y="3569"/>
                    <a:pt x="13813" y="3963"/>
                  </a:cubicBezTo>
                  <a:lnTo>
                    <a:pt x="13813" y="8876"/>
                  </a:lnTo>
                  <a:cubicBezTo>
                    <a:pt x="13813" y="9270"/>
                    <a:pt x="13511" y="9548"/>
                    <a:pt x="13141" y="9548"/>
                  </a:cubicBezTo>
                  <a:lnTo>
                    <a:pt x="10707" y="9548"/>
                  </a:lnTo>
                  <a:cubicBezTo>
                    <a:pt x="10614" y="9548"/>
                    <a:pt x="10614" y="9548"/>
                    <a:pt x="10522" y="9664"/>
                  </a:cubicBezTo>
                  <a:lnTo>
                    <a:pt x="9850" y="10429"/>
                  </a:lnTo>
                  <a:lnTo>
                    <a:pt x="9850" y="9757"/>
                  </a:lnTo>
                  <a:cubicBezTo>
                    <a:pt x="9850" y="9664"/>
                    <a:pt x="9757" y="9548"/>
                    <a:pt x="9548" y="9548"/>
                  </a:cubicBezTo>
                  <a:lnTo>
                    <a:pt x="7625" y="9548"/>
                  </a:lnTo>
                  <a:cubicBezTo>
                    <a:pt x="7231" y="9548"/>
                    <a:pt x="6953" y="9270"/>
                    <a:pt x="6953" y="8876"/>
                  </a:cubicBezTo>
                  <a:lnTo>
                    <a:pt x="6953" y="3963"/>
                  </a:lnTo>
                  <a:cubicBezTo>
                    <a:pt x="6953" y="3569"/>
                    <a:pt x="7231" y="3291"/>
                    <a:pt x="7625" y="3291"/>
                  </a:cubicBezTo>
                  <a:close/>
                  <a:moveTo>
                    <a:pt x="2990" y="6188"/>
                  </a:moveTo>
                  <a:lnTo>
                    <a:pt x="4913" y="10128"/>
                  </a:lnTo>
                  <a:cubicBezTo>
                    <a:pt x="4971" y="10186"/>
                    <a:pt x="5047" y="10215"/>
                    <a:pt x="5119" y="10215"/>
                  </a:cubicBezTo>
                  <a:cubicBezTo>
                    <a:pt x="5191" y="10215"/>
                    <a:pt x="5261" y="10186"/>
                    <a:pt x="5307" y="10128"/>
                  </a:cubicBezTo>
                  <a:lnTo>
                    <a:pt x="6466" y="7810"/>
                  </a:lnTo>
                  <a:lnTo>
                    <a:pt x="6466" y="8876"/>
                  </a:lnTo>
                  <a:cubicBezTo>
                    <a:pt x="6466" y="9456"/>
                    <a:pt x="6953" y="10035"/>
                    <a:pt x="7625" y="10035"/>
                  </a:cubicBezTo>
                  <a:lnTo>
                    <a:pt x="8505" y="10035"/>
                  </a:lnTo>
                  <a:lnTo>
                    <a:pt x="8505" y="11402"/>
                  </a:lnTo>
                  <a:lnTo>
                    <a:pt x="1738" y="11402"/>
                  </a:lnTo>
                  <a:lnTo>
                    <a:pt x="1738" y="6860"/>
                  </a:lnTo>
                  <a:cubicBezTo>
                    <a:pt x="1738" y="6466"/>
                    <a:pt x="2132" y="6188"/>
                    <a:pt x="2503" y="6188"/>
                  </a:cubicBezTo>
                  <a:close/>
                  <a:moveTo>
                    <a:pt x="13419" y="12654"/>
                  </a:moveTo>
                  <a:lnTo>
                    <a:pt x="13419" y="13812"/>
                  </a:lnTo>
                  <a:lnTo>
                    <a:pt x="858" y="13812"/>
                  </a:lnTo>
                  <a:lnTo>
                    <a:pt x="858" y="12654"/>
                  </a:lnTo>
                  <a:close/>
                  <a:moveTo>
                    <a:pt x="1553" y="0"/>
                  </a:moveTo>
                  <a:cubicBezTo>
                    <a:pt x="1437" y="0"/>
                    <a:pt x="1344" y="186"/>
                    <a:pt x="1344" y="278"/>
                  </a:cubicBezTo>
                  <a:cubicBezTo>
                    <a:pt x="1831" y="1344"/>
                    <a:pt x="2410" y="2503"/>
                    <a:pt x="2410" y="2712"/>
                  </a:cubicBezTo>
                  <a:cubicBezTo>
                    <a:pt x="2410" y="4241"/>
                    <a:pt x="3662" y="5493"/>
                    <a:pt x="5215" y="5493"/>
                  </a:cubicBezTo>
                  <a:cubicBezTo>
                    <a:pt x="5609" y="5493"/>
                    <a:pt x="6072" y="5400"/>
                    <a:pt x="6466" y="5122"/>
                  </a:cubicBezTo>
                  <a:lnTo>
                    <a:pt x="6466" y="5794"/>
                  </a:lnTo>
                  <a:lnTo>
                    <a:pt x="2503" y="5794"/>
                  </a:lnTo>
                  <a:cubicBezTo>
                    <a:pt x="1831" y="5794"/>
                    <a:pt x="1344" y="6281"/>
                    <a:pt x="1344" y="6860"/>
                  </a:cubicBezTo>
                  <a:lnTo>
                    <a:pt x="1344" y="11402"/>
                  </a:lnTo>
                  <a:lnTo>
                    <a:pt x="186" y="11402"/>
                  </a:lnTo>
                  <a:cubicBezTo>
                    <a:pt x="93" y="11402"/>
                    <a:pt x="0" y="11495"/>
                    <a:pt x="0" y="11588"/>
                  </a:cubicBezTo>
                  <a:lnTo>
                    <a:pt x="0" y="12445"/>
                  </a:lnTo>
                  <a:cubicBezTo>
                    <a:pt x="0" y="12561"/>
                    <a:pt x="93" y="12654"/>
                    <a:pt x="186" y="12654"/>
                  </a:cubicBezTo>
                  <a:lnTo>
                    <a:pt x="487" y="12654"/>
                  </a:lnTo>
                  <a:lnTo>
                    <a:pt x="487" y="13998"/>
                  </a:lnTo>
                  <a:cubicBezTo>
                    <a:pt x="487" y="14091"/>
                    <a:pt x="580" y="14183"/>
                    <a:pt x="672" y="14183"/>
                  </a:cubicBezTo>
                  <a:lnTo>
                    <a:pt x="13604" y="14183"/>
                  </a:lnTo>
                  <a:cubicBezTo>
                    <a:pt x="13720" y="14183"/>
                    <a:pt x="13813" y="14091"/>
                    <a:pt x="13813" y="13998"/>
                  </a:cubicBezTo>
                  <a:lnTo>
                    <a:pt x="13813" y="12654"/>
                  </a:lnTo>
                  <a:lnTo>
                    <a:pt x="14091" y="12654"/>
                  </a:lnTo>
                  <a:cubicBezTo>
                    <a:pt x="14183" y="12654"/>
                    <a:pt x="14299" y="12561"/>
                    <a:pt x="14299" y="12445"/>
                  </a:cubicBezTo>
                  <a:lnTo>
                    <a:pt x="14299" y="11588"/>
                  </a:lnTo>
                  <a:cubicBezTo>
                    <a:pt x="14299" y="11495"/>
                    <a:pt x="14183" y="11402"/>
                    <a:pt x="14091" y="11402"/>
                  </a:cubicBezTo>
                  <a:lnTo>
                    <a:pt x="12561" y="11402"/>
                  </a:lnTo>
                  <a:cubicBezTo>
                    <a:pt x="12353" y="11402"/>
                    <a:pt x="12260" y="11495"/>
                    <a:pt x="12260" y="11588"/>
                  </a:cubicBezTo>
                  <a:cubicBezTo>
                    <a:pt x="12260" y="11680"/>
                    <a:pt x="12353" y="11773"/>
                    <a:pt x="12561" y="11773"/>
                  </a:cubicBezTo>
                  <a:lnTo>
                    <a:pt x="13813" y="11773"/>
                  </a:lnTo>
                  <a:lnTo>
                    <a:pt x="13813" y="12260"/>
                  </a:lnTo>
                  <a:lnTo>
                    <a:pt x="487" y="12260"/>
                  </a:lnTo>
                  <a:lnTo>
                    <a:pt x="487" y="11773"/>
                  </a:lnTo>
                  <a:lnTo>
                    <a:pt x="11495" y="11773"/>
                  </a:lnTo>
                  <a:cubicBezTo>
                    <a:pt x="11588" y="11773"/>
                    <a:pt x="11680" y="11680"/>
                    <a:pt x="11680" y="11588"/>
                  </a:cubicBezTo>
                  <a:cubicBezTo>
                    <a:pt x="11680" y="11495"/>
                    <a:pt x="11588" y="11402"/>
                    <a:pt x="11495" y="11402"/>
                  </a:cubicBezTo>
                  <a:lnTo>
                    <a:pt x="8876" y="11402"/>
                  </a:lnTo>
                  <a:lnTo>
                    <a:pt x="8876" y="10035"/>
                  </a:lnTo>
                  <a:lnTo>
                    <a:pt x="9363" y="10035"/>
                  </a:lnTo>
                  <a:lnTo>
                    <a:pt x="9363" y="10916"/>
                  </a:lnTo>
                  <a:cubicBezTo>
                    <a:pt x="9363" y="11008"/>
                    <a:pt x="9456" y="11101"/>
                    <a:pt x="9548" y="11101"/>
                  </a:cubicBezTo>
                  <a:cubicBezTo>
                    <a:pt x="9548" y="11101"/>
                    <a:pt x="9664" y="11101"/>
                    <a:pt x="9757" y="11008"/>
                  </a:cubicBezTo>
                  <a:lnTo>
                    <a:pt x="10823" y="10035"/>
                  </a:lnTo>
                  <a:lnTo>
                    <a:pt x="13141" y="10035"/>
                  </a:lnTo>
                  <a:cubicBezTo>
                    <a:pt x="13813" y="10035"/>
                    <a:pt x="14299" y="9456"/>
                    <a:pt x="14299" y="8876"/>
                  </a:cubicBezTo>
                  <a:lnTo>
                    <a:pt x="14299" y="3963"/>
                  </a:lnTo>
                  <a:cubicBezTo>
                    <a:pt x="14299" y="3384"/>
                    <a:pt x="13813" y="2897"/>
                    <a:pt x="13141" y="2897"/>
                  </a:cubicBezTo>
                  <a:lnTo>
                    <a:pt x="7926" y="2897"/>
                  </a:lnTo>
                  <a:lnTo>
                    <a:pt x="7926" y="2712"/>
                  </a:lnTo>
                  <a:cubicBezTo>
                    <a:pt x="7926" y="1252"/>
                    <a:pt x="6651" y="0"/>
                    <a:pt x="5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4"/>
            <p:cNvSpPr/>
            <p:nvPr/>
          </p:nvSpPr>
          <p:spPr>
            <a:xfrm>
              <a:off x="6454275" y="2242775"/>
              <a:ext cx="130375" cy="130375"/>
            </a:xfrm>
            <a:custGeom>
              <a:avLst/>
              <a:gdLst/>
              <a:ahLst/>
              <a:cxnLst/>
              <a:rect l="l" t="t" r="r" b="b"/>
              <a:pathLst>
                <a:path w="5215" h="5215" extrusionOk="0">
                  <a:moveTo>
                    <a:pt x="2619" y="464"/>
                  </a:moveTo>
                  <a:cubicBezTo>
                    <a:pt x="3871" y="464"/>
                    <a:pt x="4844" y="1437"/>
                    <a:pt x="4844" y="2596"/>
                  </a:cubicBezTo>
                  <a:cubicBezTo>
                    <a:pt x="4844" y="3847"/>
                    <a:pt x="3871" y="4821"/>
                    <a:pt x="2619" y="4821"/>
                  </a:cubicBezTo>
                  <a:cubicBezTo>
                    <a:pt x="1461" y="4821"/>
                    <a:pt x="487" y="3847"/>
                    <a:pt x="487" y="2596"/>
                  </a:cubicBezTo>
                  <a:cubicBezTo>
                    <a:pt x="487" y="1437"/>
                    <a:pt x="1461" y="464"/>
                    <a:pt x="2619" y="464"/>
                  </a:cubicBezTo>
                  <a:close/>
                  <a:moveTo>
                    <a:pt x="2619" y="0"/>
                  </a:moveTo>
                  <a:cubicBezTo>
                    <a:pt x="1252" y="0"/>
                    <a:pt x="1" y="1159"/>
                    <a:pt x="1" y="2596"/>
                  </a:cubicBezTo>
                  <a:cubicBezTo>
                    <a:pt x="1" y="4056"/>
                    <a:pt x="1252" y="5215"/>
                    <a:pt x="2619" y="5215"/>
                  </a:cubicBezTo>
                  <a:cubicBezTo>
                    <a:pt x="4056" y="5215"/>
                    <a:pt x="5215" y="4056"/>
                    <a:pt x="5215" y="2596"/>
                  </a:cubicBezTo>
                  <a:cubicBezTo>
                    <a:pt x="5215" y="1159"/>
                    <a:pt x="4056" y="0"/>
                    <a:pt x="2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4"/>
            <p:cNvSpPr/>
            <p:nvPr/>
          </p:nvSpPr>
          <p:spPr>
            <a:xfrm>
              <a:off x="6500050" y="2266525"/>
              <a:ext cx="41150" cy="82300"/>
            </a:xfrm>
            <a:custGeom>
              <a:avLst/>
              <a:gdLst/>
              <a:ahLst/>
              <a:cxnLst/>
              <a:rect l="l" t="t" r="r" b="b"/>
              <a:pathLst>
                <a:path w="1646" h="3292" extrusionOk="0">
                  <a:moveTo>
                    <a:pt x="788" y="1"/>
                  </a:moveTo>
                  <a:cubicBezTo>
                    <a:pt x="696" y="1"/>
                    <a:pt x="580" y="93"/>
                    <a:pt x="580" y="209"/>
                  </a:cubicBezTo>
                  <a:lnTo>
                    <a:pt x="580" y="487"/>
                  </a:lnTo>
                  <a:cubicBezTo>
                    <a:pt x="302" y="487"/>
                    <a:pt x="0" y="788"/>
                    <a:pt x="0" y="1159"/>
                  </a:cubicBezTo>
                  <a:cubicBezTo>
                    <a:pt x="0" y="1553"/>
                    <a:pt x="394" y="1831"/>
                    <a:pt x="788" y="1831"/>
                  </a:cubicBezTo>
                  <a:lnTo>
                    <a:pt x="881" y="1831"/>
                  </a:lnTo>
                  <a:cubicBezTo>
                    <a:pt x="1066" y="1831"/>
                    <a:pt x="1159" y="2040"/>
                    <a:pt x="1159" y="2225"/>
                  </a:cubicBezTo>
                  <a:cubicBezTo>
                    <a:pt x="1159" y="2318"/>
                    <a:pt x="1066" y="2527"/>
                    <a:pt x="881" y="2527"/>
                  </a:cubicBezTo>
                  <a:lnTo>
                    <a:pt x="696" y="2527"/>
                  </a:lnTo>
                  <a:cubicBezTo>
                    <a:pt x="580" y="2527"/>
                    <a:pt x="487" y="2411"/>
                    <a:pt x="487" y="2225"/>
                  </a:cubicBezTo>
                  <a:cubicBezTo>
                    <a:pt x="487" y="2133"/>
                    <a:pt x="394" y="2040"/>
                    <a:pt x="209" y="2040"/>
                  </a:cubicBezTo>
                  <a:cubicBezTo>
                    <a:pt x="116" y="2040"/>
                    <a:pt x="0" y="2133"/>
                    <a:pt x="0" y="2225"/>
                  </a:cubicBezTo>
                  <a:cubicBezTo>
                    <a:pt x="0" y="2619"/>
                    <a:pt x="302" y="2897"/>
                    <a:pt x="580" y="2897"/>
                  </a:cubicBezTo>
                  <a:lnTo>
                    <a:pt x="580" y="3106"/>
                  </a:lnTo>
                  <a:cubicBezTo>
                    <a:pt x="580" y="3291"/>
                    <a:pt x="696" y="3291"/>
                    <a:pt x="788" y="3291"/>
                  </a:cubicBezTo>
                  <a:cubicBezTo>
                    <a:pt x="974" y="3291"/>
                    <a:pt x="1066" y="3291"/>
                    <a:pt x="1066" y="3106"/>
                  </a:cubicBezTo>
                  <a:lnTo>
                    <a:pt x="1066" y="2897"/>
                  </a:lnTo>
                  <a:cubicBezTo>
                    <a:pt x="1368" y="2805"/>
                    <a:pt x="1646" y="2527"/>
                    <a:pt x="1646" y="2225"/>
                  </a:cubicBezTo>
                  <a:cubicBezTo>
                    <a:pt x="1646" y="1739"/>
                    <a:pt x="1275" y="1461"/>
                    <a:pt x="881" y="1461"/>
                  </a:cubicBezTo>
                  <a:lnTo>
                    <a:pt x="788" y="1461"/>
                  </a:lnTo>
                  <a:cubicBezTo>
                    <a:pt x="580" y="1461"/>
                    <a:pt x="487" y="1368"/>
                    <a:pt x="487" y="1159"/>
                  </a:cubicBezTo>
                  <a:cubicBezTo>
                    <a:pt x="487" y="974"/>
                    <a:pt x="580" y="881"/>
                    <a:pt x="788" y="881"/>
                  </a:cubicBezTo>
                  <a:lnTo>
                    <a:pt x="974" y="881"/>
                  </a:lnTo>
                  <a:cubicBezTo>
                    <a:pt x="1066" y="881"/>
                    <a:pt x="1159" y="974"/>
                    <a:pt x="1159" y="1067"/>
                  </a:cubicBezTo>
                  <a:lnTo>
                    <a:pt x="1159" y="1252"/>
                  </a:lnTo>
                  <a:cubicBezTo>
                    <a:pt x="1159" y="1368"/>
                    <a:pt x="1275" y="1461"/>
                    <a:pt x="1368" y="1461"/>
                  </a:cubicBezTo>
                  <a:cubicBezTo>
                    <a:pt x="1553" y="1461"/>
                    <a:pt x="1646" y="1368"/>
                    <a:pt x="1646" y="1252"/>
                  </a:cubicBezTo>
                  <a:lnTo>
                    <a:pt x="1646" y="1067"/>
                  </a:lnTo>
                  <a:cubicBezTo>
                    <a:pt x="1646" y="788"/>
                    <a:pt x="1368" y="487"/>
                    <a:pt x="1066" y="487"/>
                  </a:cubicBezTo>
                  <a:lnTo>
                    <a:pt x="1066" y="209"/>
                  </a:lnTo>
                  <a:cubicBezTo>
                    <a:pt x="1066" y="93"/>
                    <a:pt x="974" y="1"/>
                    <a:pt x="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64"/>
          <p:cNvGrpSpPr/>
          <p:nvPr/>
        </p:nvGrpSpPr>
        <p:grpSpPr>
          <a:xfrm>
            <a:off x="6323225" y="2015263"/>
            <a:ext cx="349950" cy="354600"/>
            <a:chOff x="5510475" y="2146025"/>
            <a:chExt cx="349950" cy="354600"/>
          </a:xfrm>
        </p:grpSpPr>
        <p:sp>
          <p:nvSpPr>
            <p:cNvPr id="1832" name="Google Shape;1832;p64"/>
            <p:cNvSpPr/>
            <p:nvPr/>
          </p:nvSpPr>
          <p:spPr>
            <a:xfrm>
              <a:off x="5510475" y="2146025"/>
              <a:ext cx="349950" cy="354600"/>
            </a:xfrm>
            <a:custGeom>
              <a:avLst/>
              <a:gdLst/>
              <a:ahLst/>
              <a:cxnLst/>
              <a:rect l="l" t="t" r="r" b="b"/>
              <a:pathLst>
                <a:path w="13998" h="14184" extrusionOk="0">
                  <a:moveTo>
                    <a:pt x="3778" y="487"/>
                  </a:moveTo>
                  <a:lnTo>
                    <a:pt x="5609" y="580"/>
                  </a:lnTo>
                  <a:lnTo>
                    <a:pt x="3662" y="858"/>
                  </a:lnTo>
                  <a:lnTo>
                    <a:pt x="3778" y="487"/>
                  </a:lnTo>
                  <a:close/>
                  <a:moveTo>
                    <a:pt x="10244" y="487"/>
                  </a:moveTo>
                  <a:lnTo>
                    <a:pt x="10336" y="1252"/>
                  </a:lnTo>
                  <a:lnTo>
                    <a:pt x="3476" y="1252"/>
                  </a:lnTo>
                  <a:lnTo>
                    <a:pt x="10244" y="487"/>
                  </a:lnTo>
                  <a:close/>
                  <a:moveTo>
                    <a:pt x="1646" y="1553"/>
                  </a:moveTo>
                  <a:lnTo>
                    <a:pt x="1646" y="10614"/>
                  </a:lnTo>
                  <a:lnTo>
                    <a:pt x="487" y="1646"/>
                  </a:lnTo>
                  <a:lnTo>
                    <a:pt x="1646" y="1553"/>
                  </a:lnTo>
                  <a:close/>
                  <a:moveTo>
                    <a:pt x="10823" y="1066"/>
                  </a:moveTo>
                  <a:lnTo>
                    <a:pt x="13511" y="1252"/>
                  </a:lnTo>
                  <a:lnTo>
                    <a:pt x="12561" y="13326"/>
                  </a:lnTo>
                  <a:lnTo>
                    <a:pt x="12260" y="13326"/>
                  </a:lnTo>
                  <a:lnTo>
                    <a:pt x="12260" y="7231"/>
                  </a:lnTo>
                  <a:cubicBezTo>
                    <a:pt x="12260" y="7045"/>
                    <a:pt x="12167" y="6953"/>
                    <a:pt x="12074" y="6953"/>
                  </a:cubicBezTo>
                  <a:cubicBezTo>
                    <a:pt x="11982" y="6953"/>
                    <a:pt x="11889" y="7045"/>
                    <a:pt x="11889" y="7231"/>
                  </a:cubicBezTo>
                  <a:lnTo>
                    <a:pt x="11889" y="13812"/>
                  </a:lnTo>
                  <a:lnTo>
                    <a:pt x="2040" y="13812"/>
                  </a:lnTo>
                  <a:lnTo>
                    <a:pt x="2040" y="1738"/>
                  </a:lnTo>
                  <a:lnTo>
                    <a:pt x="11889" y="1738"/>
                  </a:lnTo>
                  <a:lnTo>
                    <a:pt x="11889" y="6188"/>
                  </a:lnTo>
                  <a:cubicBezTo>
                    <a:pt x="11889" y="6373"/>
                    <a:pt x="11982" y="6466"/>
                    <a:pt x="12074" y="6466"/>
                  </a:cubicBezTo>
                  <a:cubicBezTo>
                    <a:pt x="12167" y="6466"/>
                    <a:pt x="12260" y="6373"/>
                    <a:pt x="12260" y="6188"/>
                  </a:cubicBezTo>
                  <a:lnTo>
                    <a:pt x="12260" y="1553"/>
                  </a:lnTo>
                  <a:cubicBezTo>
                    <a:pt x="12260" y="1344"/>
                    <a:pt x="12167" y="1252"/>
                    <a:pt x="12074" y="1252"/>
                  </a:cubicBezTo>
                  <a:lnTo>
                    <a:pt x="10823" y="1252"/>
                  </a:lnTo>
                  <a:lnTo>
                    <a:pt x="10823" y="1066"/>
                  </a:lnTo>
                  <a:close/>
                  <a:moveTo>
                    <a:pt x="3569" y="0"/>
                  </a:moveTo>
                  <a:cubicBezTo>
                    <a:pt x="3476" y="0"/>
                    <a:pt x="3384" y="93"/>
                    <a:pt x="3384" y="186"/>
                  </a:cubicBezTo>
                  <a:lnTo>
                    <a:pt x="3291" y="858"/>
                  </a:lnTo>
                  <a:lnTo>
                    <a:pt x="186" y="1252"/>
                  </a:lnTo>
                  <a:cubicBezTo>
                    <a:pt x="93" y="1252"/>
                    <a:pt x="0" y="1437"/>
                    <a:pt x="0" y="1553"/>
                  </a:cubicBezTo>
                  <a:lnTo>
                    <a:pt x="1646" y="13905"/>
                  </a:lnTo>
                  <a:lnTo>
                    <a:pt x="1646" y="14091"/>
                  </a:lnTo>
                  <a:cubicBezTo>
                    <a:pt x="1646" y="14183"/>
                    <a:pt x="1738" y="14183"/>
                    <a:pt x="1831" y="14183"/>
                  </a:cubicBezTo>
                  <a:lnTo>
                    <a:pt x="12074" y="14183"/>
                  </a:lnTo>
                  <a:cubicBezTo>
                    <a:pt x="12167" y="14183"/>
                    <a:pt x="12260" y="14091"/>
                    <a:pt x="12260" y="13998"/>
                  </a:cubicBezTo>
                  <a:lnTo>
                    <a:pt x="12260" y="13720"/>
                  </a:lnTo>
                  <a:lnTo>
                    <a:pt x="12747" y="13812"/>
                  </a:lnTo>
                  <a:cubicBezTo>
                    <a:pt x="12839" y="13812"/>
                    <a:pt x="12932" y="13720"/>
                    <a:pt x="12932" y="13604"/>
                  </a:cubicBezTo>
                  <a:lnTo>
                    <a:pt x="13998" y="1159"/>
                  </a:lnTo>
                  <a:lnTo>
                    <a:pt x="13998" y="973"/>
                  </a:lnTo>
                  <a:cubicBezTo>
                    <a:pt x="13905" y="973"/>
                    <a:pt x="13905" y="858"/>
                    <a:pt x="13813" y="858"/>
                  </a:cubicBezTo>
                  <a:lnTo>
                    <a:pt x="10730" y="672"/>
                  </a:lnTo>
                  <a:lnTo>
                    <a:pt x="10614" y="186"/>
                  </a:lnTo>
                  <a:cubicBezTo>
                    <a:pt x="10614" y="93"/>
                    <a:pt x="10522" y="0"/>
                    <a:pt x="10429" y="0"/>
                  </a:cubicBezTo>
                  <a:lnTo>
                    <a:pt x="7532" y="394"/>
                  </a:lnTo>
                  <a:lnTo>
                    <a:pt x="3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4"/>
            <p:cNvSpPr/>
            <p:nvPr/>
          </p:nvSpPr>
          <p:spPr>
            <a:xfrm>
              <a:off x="5688925" y="2206275"/>
              <a:ext cx="101400" cy="89250"/>
            </a:xfrm>
            <a:custGeom>
              <a:avLst/>
              <a:gdLst/>
              <a:ahLst/>
              <a:cxnLst/>
              <a:rect l="l" t="t" r="r" b="b"/>
              <a:pathLst>
                <a:path w="4056" h="3570" extrusionOk="0">
                  <a:moveTo>
                    <a:pt x="487" y="672"/>
                  </a:moveTo>
                  <a:cubicBezTo>
                    <a:pt x="973" y="672"/>
                    <a:pt x="1460" y="881"/>
                    <a:pt x="1854" y="1159"/>
                  </a:cubicBezTo>
                  <a:lnTo>
                    <a:pt x="1646" y="1460"/>
                  </a:lnTo>
                  <a:cubicBezTo>
                    <a:pt x="1553" y="1553"/>
                    <a:pt x="1646" y="1646"/>
                    <a:pt x="1646" y="1738"/>
                  </a:cubicBezTo>
                  <a:cubicBezTo>
                    <a:pt x="1673" y="1766"/>
                    <a:pt x="1710" y="1777"/>
                    <a:pt x="1751" y="1777"/>
                  </a:cubicBezTo>
                  <a:cubicBezTo>
                    <a:pt x="1851" y="1777"/>
                    <a:pt x="1974" y="1711"/>
                    <a:pt x="2040" y="1646"/>
                  </a:cubicBezTo>
                  <a:lnTo>
                    <a:pt x="2132" y="1460"/>
                  </a:lnTo>
                  <a:cubicBezTo>
                    <a:pt x="2619" y="1831"/>
                    <a:pt x="2897" y="2503"/>
                    <a:pt x="2897" y="3083"/>
                  </a:cubicBezTo>
                  <a:lnTo>
                    <a:pt x="487" y="3083"/>
                  </a:lnTo>
                  <a:lnTo>
                    <a:pt x="487" y="672"/>
                  </a:lnTo>
                  <a:close/>
                  <a:moveTo>
                    <a:pt x="2712" y="0"/>
                  </a:moveTo>
                  <a:cubicBezTo>
                    <a:pt x="2619" y="0"/>
                    <a:pt x="2619" y="0"/>
                    <a:pt x="2526" y="93"/>
                  </a:cubicBezTo>
                  <a:lnTo>
                    <a:pt x="2040" y="765"/>
                  </a:lnTo>
                  <a:cubicBezTo>
                    <a:pt x="1553" y="487"/>
                    <a:pt x="973" y="186"/>
                    <a:pt x="301" y="186"/>
                  </a:cubicBezTo>
                  <a:cubicBezTo>
                    <a:pt x="116" y="186"/>
                    <a:pt x="0" y="302"/>
                    <a:pt x="0" y="394"/>
                  </a:cubicBezTo>
                  <a:lnTo>
                    <a:pt x="0" y="3384"/>
                  </a:lnTo>
                  <a:cubicBezTo>
                    <a:pt x="0" y="3477"/>
                    <a:pt x="116" y="3569"/>
                    <a:pt x="301" y="3569"/>
                  </a:cubicBezTo>
                  <a:lnTo>
                    <a:pt x="3198" y="3569"/>
                  </a:lnTo>
                  <a:cubicBezTo>
                    <a:pt x="3291" y="3569"/>
                    <a:pt x="3384" y="3477"/>
                    <a:pt x="3384" y="3384"/>
                  </a:cubicBezTo>
                  <a:cubicBezTo>
                    <a:pt x="3384" y="2411"/>
                    <a:pt x="3013" y="1646"/>
                    <a:pt x="2434" y="1066"/>
                  </a:cubicBezTo>
                  <a:lnTo>
                    <a:pt x="2804" y="394"/>
                  </a:lnTo>
                  <a:lnTo>
                    <a:pt x="3870" y="394"/>
                  </a:lnTo>
                  <a:cubicBezTo>
                    <a:pt x="3963" y="394"/>
                    <a:pt x="4056" y="302"/>
                    <a:pt x="4056" y="186"/>
                  </a:cubicBezTo>
                  <a:cubicBezTo>
                    <a:pt x="4056" y="93"/>
                    <a:pt x="3963" y="0"/>
                    <a:pt x="3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4"/>
            <p:cNvSpPr/>
            <p:nvPr/>
          </p:nvSpPr>
          <p:spPr>
            <a:xfrm>
              <a:off x="5595050" y="2235250"/>
              <a:ext cx="195275" cy="154700"/>
            </a:xfrm>
            <a:custGeom>
              <a:avLst/>
              <a:gdLst/>
              <a:ahLst/>
              <a:cxnLst/>
              <a:rect l="l" t="t" r="r" b="b"/>
              <a:pathLst>
                <a:path w="7811" h="6188" extrusionOk="0">
                  <a:moveTo>
                    <a:pt x="2898" y="394"/>
                  </a:moveTo>
                  <a:lnTo>
                    <a:pt x="2898" y="3082"/>
                  </a:lnTo>
                  <a:cubicBezTo>
                    <a:pt x="2898" y="3198"/>
                    <a:pt x="2990" y="3291"/>
                    <a:pt x="3083" y="3291"/>
                  </a:cubicBezTo>
                  <a:lnTo>
                    <a:pt x="5795" y="3291"/>
                  </a:lnTo>
                  <a:cubicBezTo>
                    <a:pt x="5795" y="3870"/>
                    <a:pt x="5493" y="4450"/>
                    <a:pt x="5122" y="4820"/>
                  </a:cubicBezTo>
                  <a:lnTo>
                    <a:pt x="4636" y="4056"/>
                  </a:lnTo>
                  <a:cubicBezTo>
                    <a:pt x="4589" y="4009"/>
                    <a:pt x="4543" y="3986"/>
                    <a:pt x="4494" y="3986"/>
                  </a:cubicBezTo>
                  <a:cubicBezTo>
                    <a:pt x="4445" y="3986"/>
                    <a:pt x="4392" y="4009"/>
                    <a:pt x="4335" y="4056"/>
                  </a:cubicBezTo>
                  <a:cubicBezTo>
                    <a:pt x="4242" y="4056"/>
                    <a:pt x="4242" y="4241"/>
                    <a:pt x="4242" y="4357"/>
                  </a:cubicBezTo>
                  <a:lnTo>
                    <a:pt x="4821" y="5122"/>
                  </a:lnTo>
                  <a:cubicBezTo>
                    <a:pt x="4335" y="5516"/>
                    <a:pt x="3755" y="5794"/>
                    <a:pt x="3083" y="5794"/>
                  </a:cubicBezTo>
                  <a:cubicBezTo>
                    <a:pt x="1646" y="5794"/>
                    <a:pt x="395" y="4542"/>
                    <a:pt x="395" y="3082"/>
                  </a:cubicBezTo>
                  <a:cubicBezTo>
                    <a:pt x="395" y="1646"/>
                    <a:pt x="1553" y="487"/>
                    <a:pt x="2898" y="394"/>
                  </a:cubicBezTo>
                  <a:close/>
                  <a:moveTo>
                    <a:pt x="3083" y="0"/>
                  </a:moveTo>
                  <a:cubicBezTo>
                    <a:pt x="1438" y="0"/>
                    <a:pt x="1" y="1344"/>
                    <a:pt x="1" y="3082"/>
                  </a:cubicBezTo>
                  <a:cubicBezTo>
                    <a:pt x="1" y="4820"/>
                    <a:pt x="1438" y="6188"/>
                    <a:pt x="3083" y="6188"/>
                  </a:cubicBezTo>
                  <a:cubicBezTo>
                    <a:pt x="3871" y="6188"/>
                    <a:pt x="4543" y="5887"/>
                    <a:pt x="5030" y="5516"/>
                  </a:cubicBezTo>
                  <a:lnTo>
                    <a:pt x="5401" y="6095"/>
                  </a:lnTo>
                  <a:cubicBezTo>
                    <a:pt x="5401" y="6188"/>
                    <a:pt x="5493" y="6188"/>
                    <a:pt x="5609" y="6188"/>
                  </a:cubicBezTo>
                  <a:lnTo>
                    <a:pt x="7625" y="6188"/>
                  </a:lnTo>
                  <a:cubicBezTo>
                    <a:pt x="7718" y="6188"/>
                    <a:pt x="7811" y="6095"/>
                    <a:pt x="7811" y="5979"/>
                  </a:cubicBezTo>
                  <a:cubicBezTo>
                    <a:pt x="7811" y="5887"/>
                    <a:pt x="7718" y="5794"/>
                    <a:pt x="7625" y="5794"/>
                  </a:cubicBezTo>
                  <a:lnTo>
                    <a:pt x="5702" y="5794"/>
                  </a:lnTo>
                  <a:lnTo>
                    <a:pt x="5401" y="5214"/>
                  </a:lnTo>
                  <a:cubicBezTo>
                    <a:pt x="5887" y="4635"/>
                    <a:pt x="6281" y="3870"/>
                    <a:pt x="6281" y="3082"/>
                  </a:cubicBezTo>
                  <a:cubicBezTo>
                    <a:pt x="6281" y="2990"/>
                    <a:pt x="6189" y="2897"/>
                    <a:pt x="5980" y="2897"/>
                  </a:cubicBezTo>
                  <a:lnTo>
                    <a:pt x="3384" y="2897"/>
                  </a:lnTo>
                  <a:lnTo>
                    <a:pt x="3384" y="185"/>
                  </a:lnTo>
                  <a:cubicBezTo>
                    <a:pt x="3384" y="93"/>
                    <a:pt x="3292"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4"/>
            <p:cNvSpPr/>
            <p:nvPr/>
          </p:nvSpPr>
          <p:spPr>
            <a:xfrm>
              <a:off x="5578250" y="2406725"/>
              <a:ext cx="55650" cy="12200"/>
            </a:xfrm>
            <a:custGeom>
              <a:avLst/>
              <a:gdLst/>
              <a:ahLst/>
              <a:cxnLst/>
              <a:rect l="l" t="t" r="r" b="b"/>
              <a:pathLst>
                <a:path w="2226" h="488" extrusionOk="0">
                  <a:moveTo>
                    <a:pt x="186" y="1"/>
                  </a:moveTo>
                  <a:cubicBezTo>
                    <a:pt x="93" y="1"/>
                    <a:pt x="1" y="94"/>
                    <a:pt x="1" y="186"/>
                  </a:cubicBezTo>
                  <a:cubicBezTo>
                    <a:pt x="1" y="395"/>
                    <a:pt x="93" y="488"/>
                    <a:pt x="186" y="488"/>
                  </a:cubicBezTo>
                  <a:lnTo>
                    <a:pt x="2017" y="488"/>
                  </a:lnTo>
                  <a:cubicBezTo>
                    <a:pt x="2110" y="488"/>
                    <a:pt x="2225" y="395"/>
                    <a:pt x="2225" y="186"/>
                  </a:cubicBezTo>
                  <a:cubicBezTo>
                    <a:pt x="2225" y="94"/>
                    <a:pt x="2110" y="1"/>
                    <a:pt x="2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4"/>
            <p:cNvSpPr/>
            <p:nvPr/>
          </p:nvSpPr>
          <p:spPr>
            <a:xfrm>
              <a:off x="5645450" y="2406725"/>
              <a:ext cx="55650" cy="12200"/>
            </a:xfrm>
            <a:custGeom>
              <a:avLst/>
              <a:gdLst/>
              <a:ahLst/>
              <a:cxnLst/>
              <a:rect l="l" t="t" r="r" b="b"/>
              <a:pathLst>
                <a:path w="2226" h="488" extrusionOk="0">
                  <a:moveTo>
                    <a:pt x="210" y="1"/>
                  </a:moveTo>
                  <a:cubicBezTo>
                    <a:pt x="117" y="1"/>
                    <a:pt x="1" y="94"/>
                    <a:pt x="1" y="186"/>
                  </a:cubicBezTo>
                  <a:cubicBezTo>
                    <a:pt x="1" y="395"/>
                    <a:pt x="117" y="488"/>
                    <a:pt x="210" y="488"/>
                  </a:cubicBezTo>
                  <a:lnTo>
                    <a:pt x="2040" y="488"/>
                  </a:lnTo>
                  <a:cubicBezTo>
                    <a:pt x="2133" y="488"/>
                    <a:pt x="2226" y="395"/>
                    <a:pt x="2226" y="186"/>
                  </a:cubicBezTo>
                  <a:cubicBezTo>
                    <a:pt x="2226" y="94"/>
                    <a:pt x="2133" y="1"/>
                    <a:pt x="2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5578250" y="2435700"/>
              <a:ext cx="84625" cy="9875"/>
            </a:xfrm>
            <a:custGeom>
              <a:avLst/>
              <a:gdLst/>
              <a:ahLst/>
              <a:cxnLst/>
              <a:rect l="l" t="t" r="r" b="b"/>
              <a:pathLst>
                <a:path w="3385" h="395" extrusionOk="0">
                  <a:moveTo>
                    <a:pt x="186" y="1"/>
                  </a:moveTo>
                  <a:cubicBezTo>
                    <a:pt x="93" y="1"/>
                    <a:pt x="1" y="93"/>
                    <a:pt x="1" y="186"/>
                  </a:cubicBezTo>
                  <a:cubicBezTo>
                    <a:pt x="1" y="279"/>
                    <a:pt x="93" y="395"/>
                    <a:pt x="186" y="395"/>
                  </a:cubicBezTo>
                  <a:lnTo>
                    <a:pt x="3083" y="395"/>
                  </a:lnTo>
                  <a:cubicBezTo>
                    <a:pt x="3268" y="395"/>
                    <a:pt x="3384" y="279"/>
                    <a:pt x="3384" y="186"/>
                  </a:cubicBezTo>
                  <a:cubicBezTo>
                    <a:pt x="3384" y="93"/>
                    <a:pt x="3268"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5674425" y="2435700"/>
              <a:ext cx="26675" cy="9875"/>
            </a:xfrm>
            <a:custGeom>
              <a:avLst/>
              <a:gdLst/>
              <a:ahLst/>
              <a:cxnLst/>
              <a:rect l="l" t="t" r="r" b="b"/>
              <a:pathLst>
                <a:path w="1067" h="395" extrusionOk="0">
                  <a:moveTo>
                    <a:pt x="209" y="1"/>
                  </a:moveTo>
                  <a:cubicBezTo>
                    <a:pt x="117" y="1"/>
                    <a:pt x="1" y="93"/>
                    <a:pt x="1" y="186"/>
                  </a:cubicBezTo>
                  <a:cubicBezTo>
                    <a:pt x="1" y="279"/>
                    <a:pt x="117" y="395"/>
                    <a:pt x="209" y="395"/>
                  </a:cubicBezTo>
                  <a:lnTo>
                    <a:pt x="881" y="395"/>
                  </a:lnTo>
                  <a:cubicBezTo>
                    <a:pt x="974" y="395"/>
                    <a:pt x="1067" y="279"/>
                    <a:pt x="1067" y="186"/>
                  </a:cubicBezTo>
                  <a:cubicBezTo>
                    <a:pt x="1067" y="93"/>
                    <a:pt x="974"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4"/>
            <p:cNvSpPr/>
            <p:nvPr/>
          </p:nvSpPr>
          <p:spPr>
            <a:xfrm>
              <a:off x="5578250" y="2462350"/>
              <a:ext cx="33625" cy="12200"/>
            </a:xfrm>
            <a:custGeom>
              <a:avLst/>
              <a:gdLst/>
              <a:ahLst/>
              <a:cxnLst/>
              <a:rect l="l" t="t" r="r" b="b"/>
              <a:pathLst>
                <a:path w="1345" h="488" extrusionOk="0">
                  <a:moveTo>
                    <a:pt x="186" y="1"/>
                  </a:moveTo>
                  <a:cubicBezTo>
                    <a:pt x="93" y="1"/>
                    <a:pt x="1" y="93"/>
                    <a:pt x="1" y="279"/>
                  </a:cubicBezTo>
                  <a:cubicBezTo>
                    <a:pt x="1" y="371"/>
                    <a:pt x="93" y="487"/>
                    <a:pt x="186" y="487"/>
                  </a:cubicBezTo>
                  <a:lnTo>
                    <a:pt x="1159" y="487"/>
                  </a:lnTo>
                  <a:cubicBezTo>
                    <a:pt x="1252" y="487"/>
                    <a:pt x="1345" y="371"/>
                    <a:pt x="1345" y="279"/>
                  </a:cubicBezTo>
                  <a:cubicBezTo>
                    <a:pt x="1345" y="93"/>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4"/>
            <p:cNvSpPr/>
            <p:nvPr/>
          </p:nvSpPr>
          <p:spPr>
            <a:xfrm>
              <a:off x="5624025" y="2462350"/>
              <a:ext cx="77075" cy="12200"/>
            </a:xfrm>
            <a:custGeom>
              <a:avLst/>
              <a:gdLst/>
              <a:ahLst/>
              <a:cxnLst/>
              <a:rect l="l" t="t" r="r" b="b"/>
              <a:pathLst>
                <a:path w="3083" h="488" extrusionOk="0">
                  <a:moveTo>
                    <a:pt x="186" y="1"/>
                  </a:moveTo>
                  <a:cubicBezTo>
                    <a:pt x="93" y="1"/>
                    <a:pt x="1" y="93"/>
                    <a:pt x="1" y="279"/>
                  </a:cubicBezTo>
                  <a:cubicBezTo>
                    <a:pt x="1" y="371"/>
                    <a:pt x="93" y="487"/>
                    <a:pt x="186" y="487"/>
                  </a:cubicBezTo>
                  <a:lnTo>
                    <a:pt x="2897" y="487"/>
                  </a:lnTo>
                  <a:cubicBezTo>
                    <a:pt x="2990" y="487"/>
                    <a:pt x="3083" y="371"/>
                    <a:pt x="3083" y="279"/>
                  </a:cubicBezTo>
                  <a:cubicBezTo>
                    <a:pt x="3083" y="93"/>
                    <a:pt x="2990" y="1"/>
                    <a:pt x="2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64"/>
          <p:cNvGrpSpPr/>
          <p:nvPr/>
        </p:nvGrpSpPr>
        <p:grpSpPr>
          <a:xfrm>
            <a:off x="5664450" y="2015263"/>
            <a:ext cx="164000" cy="354600"/>
            <a:chOff x="4851700" y="2146025"/>
            <a:chExt cx="164000" cy="354600"/>
          </a:xfrm>
        </p:grpSpPr>
        <p:sp>
          <p:nvSpPr>
            <p:cNvPr id="1842" name="Google Shape;1842;p64"/>
            <p:cNvSpPr/>
            <p:nvPr/>
          </p:nvSpPr>
          <p:spPr>
            <a:xfrm>
              <a:off x="4856350" y="2146025"/>
              <a:ext cx="154725" cy="354600"/>
            </a:xfrm>
            <a:custGeom>
              <a:avLst/>
              <a:gdLst/>
              <a:ahLst/>
              <a:cxnLst/>
              <a:rect l="l" t="t" r="r" b="b"/>
              <a:pathLst>
                <a:path w="6189" h="14184" extrusionOk="0">
                  <a:moveTo>
                    <a:pt x="3083" y="394"/>
                  </a:moveTo>
                  <a:cubicBezTo>
                    <a:pt x="4241" y="394"/>
                    <a:pt x="5308" y="1344"/>
                    <a:pt x="5308" y="2596"/>
                  </a:cubicBezTo>
                  <a:cubicBezTo>
                    <a:pt x="5308" y="3754"/>
                    <a:pt x="4241" y="4821"/>
                    <a:pt x="3083" y="4821"/>
                  </a:cubicBezTo>
                  <a:cubicBezTo>
                    <a:pt x="1924" y="4821"/>
                    <a:pt x="858" y="3754"/>
                    <a:pt x="858" y="2596"/>
                  </a:cubicBezTo>
                  <a:cubicBezTo>
                    <a:pt x="858" y="1344"/>
                    <a:pt x="1924" y="394"/>
                    <a:pt x="3083" y="394"/>
                  </a:cubicBezTo>
                  <a:close/>
                  <a:moveTo>
                    <a:pt x="5794" y="9757"/>
                  </a:moveTo>
                  <a:lnTo>
                    <a:pt x="5794" y="10243"/>
                  </a:lnTo>
                  <a:lnTo>
                    <a:pt x="4821" y="10243"/>
                  </a:lnTo>
                  <a:cubicBezTo>
                    <a:pt x="4728" y="10243"/>
                    <a:pt x="4635" y="10336"/>
                    <a:pt x="4635" y="10429"/>
                  </a:cubicBezTo>
                  <a:cubicBezTo>
                    <a:pt x="4635" y="10522"/>
                    <a:pt x="4728" y="10614"/>
                    <a:pt x="4821" y="10614"/>
                  </a:cubicBezTo>
                  <a:lnTo>
                    <a:pt x="5308" y="10614"/>
                  </a:lnTo>
                  <a:lnTo>
                    <a:pt x="4450" y="13812"/>
                  </a:lnTo>
                  <a:lnTo>
                    <a:pt x="1739" y="13812"/>
                  </a:lnTo>
                  <a:lnTo>
                    <a:pt x="858" y="10614"/>
                  </a:lnTo>
                  <a:lnTo>
                    <a:pt x="3871" y="10614"/>
                  </a:lnTo>
                  <a:cubicBezTo>
                    <a:pt x="3963" y="10614"/>
                    <a:pt x="4056" y="10522"/>
                    <a:pt x="4056" y="10429"/>
                  </a:cubicBezTo>
                  <a:cubicBezTo>
                    <a:pt x="4056" y="10336"/>
                    <a:pt x="3963" y="10243"/>
                    <a:pt x="3871" y="10243"/>
                  </a:cubicBezTo>
                  <a:lnTo>
                    <a:pt x="394" y="10243"/>
                  </a:lnTo>
                  <a:lnTo>
                    <a:pt x="394" y="9757"/>
                  </a:lnTo>
                  <a:close/>
                  <a:moveTo>
                    <a:pt x="3083" y="0"/>
                  </a:moveTo>
                  <a:cubicBezTo>
                    <a:pt x="1646" y="0"/>
                    <a:pt x="487" y="1159"/>
                    <a:pt x="487" y="2596"/>
                  </a:cubicBezTo>
                  <a:cubicBezTo>
                    <a:pt x="487" y="3963"/>
                    <a:pt x="1553" y="5122"/>
                    <a:pt x="2897" y="5215"/>
                  </a:cubicBezTo>
                  <a:lnTo>
                    <a:pt x="2897" y="9363"/>
                  </a:lnTo>
                  <a:lnTo>
                    <a:pt x="186" y="9363"/>
                  </a:lnTo>
                  <a:cubicBezTo>
                    <a:pt x="93" y="9363"/>
                    <a:pt x="0" y="9456"/>
                    <a:pt x="0" y="9548"/>
                  </a:cubicBezTo>
                  <a:lnTo>
                    <a:pt x="0" y="10429"/>
                  </a:lnTo>
                  <a:cubicBezTo>
                    <a:pt x="0" y="10522"/>
                    <a:pt x="93" y="10614"/>
                    <a:pt x="186" y="10614"/>
                  </a:cubicBezTo>
                  <a:lnTo>
                    <a:pt x="487" y="10614"/>
                  </a:lnTo>
                  <a:lnTo>
                    <a:pt x="1345" y="14091"/>
                  </a:lnTo>
                  <a:cubicBezTo>
                    <a:pt x="1345" y="14183"/>
                    <a:pt x="1437" y="14183"/>
                    <a:pt x="1553" y="14183"/>
                  </a:cubicBezTo>
                  <a:lnTo>
                    <a:pt x="4635" y="14183"/>
                  </a:lnTo>
                  <a:cubicBezTo>
                    <a:pt x="4728" y="14183"/>
                    <a:pt x="4821" y="14183"/>
                    <a:pt x="4821" y="14091"/>
                  </a:cubicBezTo>
                  <a:lnTo>
                    <a:pt x="5701" y="10614"/>
                  </a:lnTo>
                  <a:lnTo>
                    <a:pt x="5980" y="10614"/>
                  </a:lnTo>
                  <a:cubicBezTo>
                    <a:pt x="6072" y="10614"/>
                    <a:pt x="6188" y="10522"/>
                    <a:pt x="6188" y="10429"/>
                  </a:cubicBezTo>
                  <a:lnTo>
                    <a:pt x="6188" y="9548"/>
                  </a:lnTo>
                  <a:cubicBezTo>
                    <a:pt x="6188" y="9456"/>
                    <a:pt x="6072" y="9363"/>
                    <a:pt x="5980" y="9363"/>
                  </a:cubicBezTo>
                  <a:lnTo>
                    <a:pt x="3291" y="9363"/>
                  </a:lnTo>
                  <a:lnTo>
                    <a:pt x="3291" y="5215"/>
                  </a:lnTo>
                  <a:cubicBezTo>
                    <a:pt x="4635" y="5122"/>
                    <a:pt x="5701" y="3963"/>
                    <a:pt x="5701" y="2596"/>
                  </a:cubicBezTo>
                  <a:cubicBezTo>
                    <a:pt x="5701" y="1159"/>
                    <a:pt x="4543"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4914275" y="2170350"/>
              <a:ext cx="38850" cy="81725"/>
            </a:xfrm>
            <a:custGeom>
              <a:avLst/>
              <a:gdLst/>
              <a:ahLst/>
              <a:cxnLst/>
              <a:rect l="l" t="t" r="r" b="b"/>
              <a:pathLst>
                <a:path w="1554" h="3269" extrusionOk="0">
                  <a:moveTo>
                    <a:pt x="766" y="0"/>
                  </a:moveTo>
                  <a:cubicBezTo>
                    <a:pt x="673" y="0"/>
                    <a:pt x="580" y="93"/>
                    <a:pt x="580" y="186"/>
                  </a:cubicBezTo>
                  <a:lnTo>
                    <a:pt x="580" y="371"/>
                  </a:lnTo>
                  <a:cubicBezTo>
                    <a:pt x="186" y="464"/>
                    <a:pt x="1" y="765"/>
                    <a:pt x="1" y="1159"/>
                  </a:cubicBezTo>
                  <a:cubicBezTo>
                    <a:pt x="1" y="1530"/>
                    <a:pt x="279" y="1831"/>
                    <a:pt x="673" y="1831"/>
                  </a:cubicBezTo>
                  <a:lnTo>
                    <a:pt x="858" y="1831"/>
                  </a:lnTo>
                  <a:cubicBezTo>
                    <a:pt x="974" y="1831"/>
                    <a:pt x="1160" y="2017"/>
                    <a:pt x="1160" y="2109"/>
                  </a:cubicBezTo>
                  <a:cubicBezTo>
                    <a:pt x="1160" y="2318"/>
                    <a:pt x="974" y="2411"/>
                    <a:pt x="858" y="2411"/>
                  </a:cubicBezTo>
                  <a:lnTo>
                    <a:pt x="673" y="2411"/>
                  </a:lnTo>
                  <a:cubicBezTo>
                    <a:pt x="488" y="2411"/>
                    <a:pt x="395" y="2318"/>
                    <a:pt x="395" y="2202"/>
                  </a:cubicBezTo>
                  <a:cubicBezTo>
                    <a:pt x="395" y="2109"/>
                    <a:pt x="279" y="2017"/>
                    <a:pt x="186" y="2017"/>
                  </a:cubicBezTo>
                  <a:cubicBezTo>
                    <a:pt x="94" y="2017"/>
                    <a:pt x="1" y="2109"/>
                    <a:pt x="1" y="2202"/>
                  </a:cubicBezTo>
                  <a:cubicBezTo>
                    <a:pt x="1" y="2503"/>
                    <a:pt x="186" y="2781"/>
                    <a:pt x="580" y="2897"/>
                  </a:cubicBezTo>
                  <a:lnTo>
                    <a:pt x="580" y="3083"/>
                  </a:lnTo>
                  <a:cubicBezTo>
                    <a:pt x="580" y="3175"/>
                    <a:pt x="673" y="3268"/>
                    <a:pt x="766" y="3268"/>
                  </a:cubicBezTo>
                  <a:cubicBezTo>
                    <a:pt x="858" y="3268"/>
                    <a:pt x="974" y="3175"/>
                    <a:pt x="974" y="3083"/>
                  </a:cubicBezTo>
                  <a:lnTo>
                    <a:pt x="974" y="2781"/>
                  </a:lnTo>
                  <a:cubicBezTo>
                    <a:pt x="1345" y="2781"/>
                    <a:pt x="1554" y="2503"/>
                    <a:pt x="1554" y="2109"/>
                  </a:cubicBezTo>
                  <a:cubicBezTo>
                    <a:pt x="1554" y="1739"/>
                    <a:pt x="1252" y="1437"/>
                    <a:pt x="858" y="1437"/>
                  </a:cubicBezTo>
                  <a:lnTo>
                    <a:pt x="673" y="1437"/>
                  </a:lnTo>
                  <a:cubicBezTo>
                    <a:pt x="580" y="1437"/>
                    <a:pt x="395" y="1252"/>
                    <a:pt x="395" y="1159"/>
                  </a:cubicBezTo>
                  <a:cubicBezTo>
                    <a:pt x="395" y="951"/>
                    <a:pt x="580" y="858"/>
                    <a:pt x="673" y="858"/>
                  </a:cubicBezTo>
                  <a:lnTo>
                    <a:pt x="858" y="858"/>
                  </a:lnTo>
                  <a:cubicBezTo>
                    <a:pt x="1067" y="858"/>
                    <a:pt x="1160" y="951"/>
                    <a:pt x="1160" y="1043"/>
                  </a:cubicBezTo>
                  <a:lnTo>
                    <a:pt x="1160" y="1159"/>
                  </a:lnTo>
                  <a:cubicBezTo>
                    <a:pt x="1160" y="1345"/>
                    <a:pt x="1252" y="1437"/>
                    <a:pt x="1345" y="1437"/>
                  </a:cubicBezTo>
                  <a:cubicBezTo>
                    <a:pt x="1438" y="1437"/>
                    <a:pt x="1554" y="1345"/>
                    <a:pt x="1554" y="1159"/>
                  </a:cubicBezTo>
                  <a:lnTo>
                    <a:pt x="1554" y="1043"/>
                  </a:lnTo>
                  <a:cubicBezTo>
                    <a:pt x="1554" y="765"/>
                    <a:pt x="1345" y="464"/>
                    <a:pt x="974" y="371"/>
                  </a:cubicBezTo>
                  <a:lnTo>
                    <a:pt x="974" y="186"/>
                  </a:lnTo>
                  <a:cubicBezTo>
                    <a:pt x="974" y="93"/>
                    <a:pt x="858"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4940925" y="2289100"/>
              <a:ext cx="74775" cy="69575"/>
            </a:xfrm>
            <a:custGeom>
              <a:avLst/>
              <a:gdLst/>
              <a:ahLst/>
              <a:cxnLst/>
              <a:rect l="l" t="t" r="r" b="b"/>
              <a:pathLst>
                <a:path w="2991" h="2783" extrusionOk="0">
                  <a:moveTo>
                    <a:pt x="2110" y="465"/>
                  </a:moveTo>
                  <a:lnTo>
                    <a:pt x="580" y="1994"/>
                  </a:lnTo>
                  <a:cubicBezTo>
                    <a:pt x="580" y="1624"/>
                    <a:pt x="673" y="1230"/>
                    <a:pt x="951" y="928"/>
                  </a:cubicBezTo>
                  <a:cubicBezTo>
                    <a:pt x="1345" y="558"/>
                    <a:pt x="1739" y="465"/>
                    <a:pt x="2110" y="465"/>
                  </a:cubicBezTo>
                  <a:close/>
                  <a:moveTo>
                    <a:pt x="2411" y="743"/>
                  </a:moveTo>
                  <a:cubicBezTo>
                    <a:pt x="2411" y="1137"/>
                    <a:pt x="2318" y="1508"/>
                    <a:pt x="1925" y="1809"/>
                  </a:cubicBezTo>
                  <a:cubicBezTo>
                    <a:pt x="1646" y="2203"/>
                    <a:pt x="1252" y="2296"/>
                    <a:pt x="858" y="2296"/>
                  </a:cubicBezTo>
                  <a:lnTo>
                    <a:pt x="2411" y="743"/>
                  </a:lnTo>
                  <a:close/>
                  <a:moveTo>
                    <a:pt x="2082" y="0"/>
                  </a:moveTo>
                  <a:cubicBezTo>
                    <a:pt x="1586" y="0"/>
                    <a:pt x="1104" y="196"/>
                    <a:pt x="673" y="558"/>
                  </a:cubicBezTo>
                  <a:cubicBezTo>
                    <a:pt x="186" y="1137"/>
                    <a:pt x="1" y="1809"/>
                    <a:pt x="186" y="2481"/>
                  </a:cubicBezTo>
                  <a:cubicBezTo>
                    <a:pt x="186" y="2574"/>
                    <a:pt x="279" y="2666"/>
                    <a:pt x="372" y="2666"/>
                  </a:cubicBezTo>
                  <a:cubicBezTo>
                    <a:pt x="488" y="2666"/>
                    <a:pt x="673" y="2782"/>
                    <a:pt x="858" y="2782"/>
                  </a:cubicBezTo>
                  <a:cubicBezTo>
                    <a:pt x="1345" y="2782"/>
                    <a:pt x="1925" y="2481"/>
                    <a:pt x="2318" y="2203"/>
                  </a:cubicBezTo>
                  <a:cubicBezTo>
                    <a:pt x="2805" y="1624"/>
                    <a:pt x="2991" y="928"/>
                    <a:pt x="2805" y="256"/>
                  </a:cubicBezTo>
                  <a:cubicBezTo>
                    <a:pt x="2805" y="164"/>
                    <a:pt x="2689" y="71"/>
                    <a:pt x="2597" y="71"/>
                  </a:cubicBezTo>
                  <a:cubicBezTo>
                    <a:pt x="2424" y="23"/>
                    <a:pt x="2252" y="0"/>
                    <a:pt x="2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4851700" y="2289100"/>
              <a:ext cx="74775" cy="69575"/>
            </a:xfrm>
            <a:custGeom>
              <a:avLst/>
              <a:gdLst/>
              <a:ahLst/>
              <a:cxnLst/>
              <a:rect l="l" t="t" r="r" b="b"/>
              <a:pathLst>
                <a:path w="2991" h="2783" extrusionOk="0">
                  <a:moveTo>
                    <a:pt x="858" y="465"/>
                  </a:moveTo>
                  <a:cubicBezTo>
                    <a:pt x="1252" y="465"/>
                    <a:pt x="1623" y="558"/>
                    <a:pt x="2017" y="928"/>
                  </a:cubicBezTo>
                  <a:cubicBezTo>
                    <a:pt x="2319" y="1230"/>
                    <a:pt x="2411" y="1624"/>
                    <a:pt x="2411" y="1994"/>
                  </a:cubicBezTo>
                  <a:lnTo>
                    <a:pt x="858" y="465"/>
                  </a:lnTo>
                  <a:close/>
                  <a:moveTo>
                    <a:pt x="580" y="743"/>
                  </a:moveTo>
                  <a:lnTo>
                    <a:pt x="2110" y="2296"/>
                  </a:lnTo>
                  <a:cubicBezTo>
                    <a:pt x="1739" y="2296"/>
                    <a:pt x="1345" y="2203"/>
                    <a:pt x="1044" y="1809"/>
                  </a:cubicBezTo>
                  <a:cubicBezTo>
                    <a:pt x="673" y="1508"/>
                    <a:pt x="580" y="1137"/>
                    <a:pt x="580" y="743"/>
                  </a:cubicBezTo>
                  <a:close/>
                  <a:moveTo>
                    <a:pt x="890" y="0"/>
                  </a:moveTo>
                  <a:cubicBezTo>
                    <a:pt x="718" y="0"/>
                    <a:pt x="544" y="23"/>
                    <a:pt x="372" y="71"/>
                  </a:cubicBezTo>
                  <a:cubicBezTo>
                    <a:pt x="279" y="71"/>
                    <a:pt x="186" y="164"/>
                    <a:pt x="186" y="256"/>
                  </a:cubicBezTo>
                  <a:cubicBezTo>
                    <a:pt x="1" y="928"/>
                    <a:pt x="186" y="1624"/>
                    <a:pt x="673" y="2203"/>
                  </a:cubicBezTo>
                  <a:cubicBezTo>
                    <a:pt x="1044" y="2481"/>
                    <a:pt x="1623" y="2782"/>
                    <a:pt x="2110" y="2782"/>
                  </a:cubicBezTo>
                  <a:cubicBezTo>
                    <a:pt x="2319" y="2782"/>
                    <a:pt x="2504" y="2666"/>
                    <a:pt x="2597" y="2666"/>
                  </a:cubicBezTo>
                  <a:cubicBezTo>
                    <a:pt x="2689" y="2666"/>
                    <a:pt x="2782" y="2574"/>
                    <a:pt x="2782" y="2481"/>
                  </a:cubicBezTo>
                  <a:cubicBezTo>
                    <a:pt x="2991" y="1809"/>
                    <a:pt x="2782" y="1137"/>
                    <a:pt x="2319" y="558"/>
                  </a:cubicBezTo>
                  <a:cubicBezTo>
                    <a:pt x="1888" y="196"/>
                    <a:pt x="1392" y="0"/>
                    <a:pt x="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64"/>
          <p:cNvGrpSpPr/>
          <p:nvPr/>
        </p:nvGrpSpPr>
        <p:grpSpPr>
          <a:xfrm>
            <a:off x="4829000" y="2015263"/>
            <a:ext cx="328525" cy="354600"/>
            <a:chOff x="4016250" y="2146025"/>
            <a:chExt cx="328525" cy="354600"/>
          </a:xfrm>
        </p:grpSpPr>
        <p:sp>
          <p:nvSpPr>
            <p:cNvPr id="1847" name="Google Shape;1847;p64"/>
            <p:cNvSpPr/>
            <p:nvPr/>
          </p:nvSpPr>
          <p:spPr>
            <a:xfrm>
              <a:off x="4033050" y="2370225"/>
              <a:ext cx="130375" cy="130400"/>
            </a:xfrm>
            <a:custGeom>
              <a:avLst/>
              <a:gdLst/>
              <a:ahLst/>
              <a:cxnLst/>
              <a:rect l="l" t="t" r="r" b="b"/>
              <a:pathLst>
                <a:path w="5215" h="5216" extrusionOk="0">
                  <a:moveTo>
                    <a:pt x="2619" y="488"/>
                  </a:moveTo>
                  <a:cubicBezTo>
                    <a:pt x="3778" y="488"/>
                    <a:pt x="4821" y="1461"/>
                    <a:pt x="4821" y="2620"/>
                  </a:cubicBezTo>
                  <a:cubicBezTo>
                    <a:pt x="4821" y="3871"/>
                    <a:pt x="3778" y="4844"/>
                    <a:pt x="2619" y="4844"/>
                  </a:cubicBezTo>
                  <a:cubicBezTo>
                    <a:pt x="1460" y="4844"/>
                    <a:pt x="394" y="3871"/>
                    <a:pt x="394" y="2620"/>
                  </a:cubicBezTo>
                  <a:cubicBezTo>
                    <a:pt x="394" y="1461"/>
                    <a:pt x="1460" y="488"/>
                    <a:pt x="2619" y="488"/>
                  </a:cubicBezTo>
                  <a:close/>
                  <a:moveTo>
                    <a:pt x="2619" y="1"/>
                  </a:moveTo>
                  <a:cubicBezTo>
                    <a:pt x="1159" y="1"/>
                    <a:pt x="0" y="1275"/>
                    <a:pt x="0" y="2620"/>
                  </a:cubicBezTo>
                  <a:cubicBezTo>
                    <a:pt x="0" y="4056"/>
                    <a:pt x="1159" y="5215"/>
                    <a:pt x="2619" y="5215"/>
                  </a:cubicBezTo>
                  <a:cubicBezTo>
                    <a:pt x="4056" y="5215"/>
                    <a:pt x="5215" y="4056"/>
                    <a:pt x="5215" y="2620"/>
                  </a:cubicBezTo>
                  <a:cubicBezTo>
                    <a:pt x="5215" y="1275"/>
                    <a:pt x="4056" y="1"/>
                    <a:pt x="2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a:off x="4078825" y="2394575"/>
              <a:ext cx="38850" cy="84600"/>
            </a:xfrm>
            <a:custGeom>
              <a:avLst/>
              <a:gdLst/>
              <a:ahLst/>
              <a:cxnLst/>
              <a:rect l="l" t="t" r="r" b="b"/>
              <a:pathLst>
                <a:path w="1554" h="3384" extrusionOk="0">
                  <a:moveTo>
                    <a:pt x="788" y="0"/>
                  </a:moveTo>
                  <a:cubicBezTo>
                    <a:pt x="672" y="0"/>
                    <a:pt x="580" y="93"/>
                    <a:pt x="580" y="186"/>
                  </a:cubicBezTo>
                  <a:lnTo>
                    <a:pt x="580" y="487"/>
                  </a:lnTo>
                  <a:cubicBezTo>
                    <a:pt x="209" y="580"/>
                    <a:pt x="0" y="881"/>
                    <a:pt x="0" y="1159"/>
                  </a:cubicBezTo>
                  <a:cubicBezTo>
                    <a:pt x="0" y="1553"/>
                    <a:pt x="302" y="1924"/>
                    <a:pt x="672" y="1924"/>
                  </a:cubicBezTo>
                  <a:lnTo>
                    <a:pt x="881" y="1924"/>
                  </a:lnTo>
                  <a:cubicBezTo>
                    <a:pt x="974" y="1924"/>
                    <a:pt x="1159" y="2040"/>
                    <a:pt x="1159" y="2225"/>
                  </a:cubicBezTo>
                  <a:cubicBezTo>
                    <a:pt x="1159" y="2318"/>
                    <a:pt x="974" y="2503"/>
                    <a:pt x="881" y="2503"/>
                  </a:cubicBezTo>
                  <a:lnTo>
                    <a:pt x="580" y="2503"/>
                  </a:lnTo>
                  <a:cubicBezTo>
                    <a:pt x="487" y="2503"/>
                    <a:pt x="394" y="2410"/>
                    <a:pt x="394" y="2225"/>
                  </a:cubicBezTo>
                  <a:cubicBezTo>
                    <a:pt x="394" y="2132"/>
                    <a:pt x="302" y="2040"/>
                    <a:pt x="209" y="2040"/>
                  </a:cubicBezTo>
                  <a:cubicBezTo>
                    <a:pt x="93" y="2040"/>
                    <a:pt x="0" y="2132"/>
                    <a:pt x="0" y="2225"/>
                  </a:cubicBezTo>
                  <a:cubicBezTo>
                    <a:pt x="0" y="2619"/>
                    <a:pt x="209" y="2897"/>
                    <a:pt x="580" y="2897"/>
                  </a:cubicBezTo>
                  <a:lnTo>
                    <a:pt x="580" y="3082"/>
                  </a:lnTo>
                  <a:cubicBezTo>
                    <a:pt x="580" y="3291"/>
                    <a:pt x="672" y="3384"/>
                    <a:pt x="788" y="3384"/>
                  </a:cubicBezTo>
                  <a:cubicBezTo>
                    <a:pt x="881" y="3384"/>
                    <a:pt x="974" y="3291"/>
                    <a:pt x="974" y="3082"/>
                  </a:cubicBezTo>
                  <a:lnTo>
                    <a:pt x="974" y="2897"/>
                  </a:lnTo>
                  <a:cubicBezTo>
                    <a:pt x="1368" y="2804"/>
                    <a:pt x="1553" y="2503"/>
                    <a:pt x="1553" y="2225"/>
                  </a:cubicBezTo>
                  <a:cubicBezTo>
                    <a:pt x="1553" y="1831"/>
                    <a:pt x="1252" y="1460"/>
                    <a:pt x="881" y="1460"/>
                  </a:cubicBezTo>
                  <a:lnTo>
                    <a:pt x="672" y="1460"/>
                  </a:lnTo>
                  <a:cubicBezTo>
                    <a:pt x="580" y="1460"/>
                    <a:pt x="394" y="1344"/>
                    <a:pt x="394" y="1159"/>
                  </a:cubicBezTo>
                  <a:cubicBezTo>
                    <a:pt x="394" y="974"/>
                    <a:pt x="580" y="881"/>
                    <a:pt x="672" y="881"/>
                  </a:cubicBezTo>
                  <a:lnTo>
                    <a:pt x="881" y="881"/>
                  </a:lnTo>
                  <a:cubicBezTo>
                    <a:pt x="1066" y="881"/>
                    <a:pt x="1159" y="974"/>
                    <a:pt x="1159" y="1066"/>
                  </a:cubicBezTo>
                  <a:lnTo>
                    <a:pt x="1159" y="1252"/>
                  </a:lnTo>
                  <a:cubicBezTo>
                    <a:pt x="1159" y="1344"/>
                    <a:pt x="1252" y="1460"/>
                    <a:pt x="1368" y="1460"/>
                  </a:cubicBezTo>
                  <a:cubicBezTo>
                    <a:pt x="1460" y="1460"/>
                    <a:pt x="1553" y="1344"/>
                    <a:pt x="1553" y="1252"/>
                  </a:cubicBezTo>
                  <a:lnTo>
                    <a:pt x="1553" y="1066"/>
                  </a:lnTo>
                  <a:cubicBezTo>
                    <a:pt x="1553" y="765"/>
                    <a:pt x="1368" y="487"/>
                    <a:pt x="974" y="487"/>
                  </a:cubicBezTo>
                  <a:lnTo>
                    <a:pt x="974" y="186"/>
                  </a:lnTo>
                  <a:cubicBezTo>
                    <a:pt x="974" y="93"/>
                    <a:pt x="881"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4214400" y="2257250"/>
              <a:ext cx="130375" cy="130400"/>
            </a:xfrm>
            <a:custGeom>
              <a:avLst/>
              <a:gdLst/>
              <a:ahLst/>
              <a:cxnLst/>
              <a:rect l="l" t="t" r="r" b="b"/>
              <a:pathLst>
                <a:path w="5215" h="5216" extrusionOk="0">
                  <a:moveTo>
                    <a:pt x="2596" y="1"/>
                  </a:moveTo>
                  <a:cubicBezTo>
                    <a:pt x="1159" y="1"/>
                    <a:pt x="0" y="1159"/>
                    <a:pt x="0" y="2596"/>
                  </a:cubicBezTo>
                  <a:cubicBezTo>
                    <a:pt x="0" y="4056"/>
                    <a:pt x="1159" y="5215"/>
                    <a:pt x="2596" y="5215"/>
                  </a:cubicBezTo>
                  <a:cubicBezTo>
                    <a:pt x="4056" y="5215"/>
                    <a:pt x="5215" y="4056"/>
                    <a:pt x="5215" y="2596"/>
                  </a:cubicBezTo>
                  <a:cubicBezTo>
                    <a:pt x="5215" y="2017"/>
                    <a:pt x="5006" y="1438"/>
                    <a:pt x="4635" y="951"/>
                  </a:cubicBezTo>
                  <a:cubicBezTo>
                    <a:pt x="4577" y="905"/>
                    <a:pt x="4525" y="881"/>
                    <a:pt x="4476" y="881"/>
                  </a:cubicBezTo>
                  <a:cubicBezTo>
                    <a:pt x="4427" y="881"/>
                    <a:pt x="4380" y="905"/>
                    <a:pt x="4334" y="951"/>
                  </a:cubicBezTo>
                  <a:cubicBezTo>
                    <a:pt x="4241" y="1044"/>
                    <a:pt x="4241" y="1159"/>
                    <a:pt x="4334" y="1252"/>
                  </a:cubicBezTo>
                  <a:cubicBezTo>
                    <a:pt x="4635" y="1623"/>
                    <a:pt x="4821" y="2110"/>
                    <a:pt x="4821" y="2596"/>
                  </a:cubicBezTo>
                  <a:cubicBezTo>
                    <a:pt x="4821" y="3848"/>
                    <a:pt x="3755" y="4821"/>
                    <a:pt x="2596" y="4821"/>
                  </a:cubicBezTo>
                  <a:cubicBezTo>
                    <a:pt x="1344" y="4821"/>
                    <a:pt x="371" y="3848"/>
                    <a:pt x="371" y="2596"/>
                  </a:cubicBezTo>
                  <a:cubicBezTo>
                    <a:pt x="371" y="1438"/>
                    <a:pt x="1344" y="372"/>
                    <a:pt x="2596" y="372"/>
                  </a:cubicBezTo>
                  <a:cubicBezTo>
                    <a:pt x="2897" y="372"/>
                    <a:pt x="3268" y="464"/>
                    <a:pt x="3569" y="673"/>
                  </a:cubicBezTo>
                  <a:cubicBezTo>
                    <a:pt x="3662" y="673"/>
                    <a:pt x="3755" y="673"/>
                    <a:pt x="3847" y="580"/>
                  </a:cubicBezTo>
                  <a:cubicBezTo>
                    <a:pt x="3847" y="464"/>
                    <a:pt x="3847" y="279"/>
                    <a:pt x="3755" y="279"/>
                  </a:cubicBezTo>
                  <a:cubicBezTo>
                    <a:pt x="3361" y="93"/>
                    <a:pt x="2990" y="1"/>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4254950" y="2290850"/>
              <a:ext cx="43475" cy="67825"/>
            </a:xfrm>
            <a:custGeom>
              <a:avLst/>
              <a:gdLst/>
              <a:ahLst/>
              <a:cxnLst/>
              <a:rect l="l" t="t" r="r" b="b"/>
              <a:pathLst>
                <a:path w="1739" h="2713" extrusionOk="0">
                  <a:moveTo>
                    <a:pt x="881" y="1"/>
                  </a:moveTo>
                  <a:cubicBezTo>
                    <a:pt x="487" y="1"/>
                    <a:pt x="209" y="279"/>
                    <a:pt x="209" y="673"/>
                  </a:cubicBezTo>
                  <a:lnTo>
                    <a:pt x="209" y="1160"/>
                  </a:lnTo>
                  <a:cubicBezTo>
                    <a:pt x="116" y="1160"/>
                    <a:pt x="1" y="1252"/>
                    <a:pt x="1" y="1345"/>
                  </a:cubicBezTo>
                  <a:cubicBezTo>
                    <a:pt x="1" y="1438"/>
                    <a:pt x="116" y="1554"/>
                    <a:pt x="209" y="1554"/>
                  </a:cubicBezTo>
                  <a:lnTo>
                    <a:pt x="209" y="2017"/>
                  </a:lnTo>
                  <a:cubicBezTo>
                    <a:pt x="209" y="2411"/>
                    <a:pt x="487" y="2712"/>
                    <a:pt x="881" y="2712"/>
                  </a:cubicBezTo>
                  <a:lnTo>
                    <a:pt x="1067" y="2712"/>
                  </a:lnTo>
                  <a:cubicBezTo>
                    <a:pt x="1461" y="2712"/>
                    <a:pt x="1739" y="2411"/>
                    <a:pt x="1739" y="2017"/>
                  </a:cubicBezTo>
                  <a:cubicBezTo>
                    <a:pt x="1739" y="1924"/>
                    <a:pt x="1646" y="1832"/>
                    <a:pt x="1553" y="1832"/>
                  </a:cubicBezTo>
                  <a:cubicBezTo>
                    <a:pt x="1461" y="1832"/>
                    <a:pt x="1368" y="1924"/>
                    <a:pt x="1368" y="2017"/>
                  </a:cubicBezTo>
                  <a:cubicBezTo>
                    <a:pt x="1368" y="2133"/>
                    <a:pt x="1275" y="2226"/>
                    <a:pt x="1067" y="2226"/>
                  </a:cubicBezTo>
                  <a:lnTo>
                    <a:pt x="881" y="2226"/>
                  </a:lnTo>
                  <a:cubicBezTo>
                    <a:pt x="789" y="2226"/>
                    <a:pt x="696" y="2133"/>
                    <a:pt x="696" y="2017"/>
                  </a:cubicBezTo>
                  <a:lnTo>
                    <a:pt x="696" y="1554"/>
                  </a:lnTo>
                  <a:lnTo>
                    <a:pt x="1067" y="1554"/>
                  </a:lnTo>
                  <a:cubicBezTo>
                    <a:pt x="1275" y="1554"/>
                    <a:pt x="1368" y="1438"/>
                    <a:pt x="1368" y="1345"/>
                  </a:cubicBezTo>
                  <a:cubicBezTo>
                    <a:pt x="1368" y="1252"/>
                    <a:pt x="1275" y="1160"/>
                    <a:pt x="1067" y="1160"/>
                  </a:cubicBezTo>
                  <a:lnTo>
                    <a:pt x="696" y="1160"/>
                  </a:lnTo>
                  <a:lnTo>
                    <a:pt x="696" y="673"/>
                  </a:lnTo>
                  <a:cubicBezTo>
                    <a:pt x="696" y="580"/>
                    <a:pt x="789" y="488"/>
                    <a:pt x="881" y="488"/>
                  </a:cubicBezTo>
                  <a:lnTo>
                    <a:pt x="1067" y="488"/>
                  </a:lnTo>
                  <a:cubicBezTo>
                    <a:pt x="1275" y="488"/>
                    <a:pt x="1368" y="580"/>
                    <a:pt x="1368" y="673"/>
                  </a:cubicBezTo>
                  <a:cubicBezTo>
                    <a:pt x="1368" y="766"/>
                    <a:pt x="1461" y="858"/>
                    <a:pt x="1553" y="858"/>
                  </a:cubicBezTo>
                  <a:cubicBezTo>
                    <a:pt x="1646" y="858"/>
                    <a:pt x="1739" y="766"/>
                    <a:pt x="1739" y="673"/>
                  </a:cubicBezTo>
                  <a:cubicBezTo>
                    <a:pt x="1739" y="279"/>
                    <a:pt x="1461"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4016250" y="2146025"/>
              <a:ext cx="130375" cy="130375"/>
            </a:xfrm>
            <a:custGeom>
              <a:avLst/>
              <a:gdLst/>
              <a:ahLst/>
              <a:cxnLst/>
              <a:rect l="l" t="t" r="r" b="b"/>
              <a:pathLst>
                <a:path w="5215" h="5215" extrusionOk="0">
                  <a:moveTo>
                    <a:pt x="2596" y="394"/>
                  </a:moveTo>
                  <a:cubicBezTo>
                    <a:pt x="3871" y="394"/>
                    <a:pt x="4821" y="1344"/>
                    <a:pt x="4821" y="2596"/>
                  </a:cubicBezTo>
                  <a:cubicBezTo>
                    <a:pt x="4821" y="3754"/>
                    <a:pt x="3871" y="4821"/>
                    <a:pt x="2596" y="4821"/>
                  </a:cubicBezTo>
                  <a:cubicBezTo>
                    <a:pt x="1437" y="4821"/>
                    <a:pt x="394" y="3754"/>
                    <a:pt x="394" y="2596"/>
                  </a:cubicBezTo>
                  <a:cubicBezTo>
                    <a:pt x="394" y="1344"/>
                    <a:pt x="1437" y="394"/>
                    <a:pt x="2596" y="394"/>
                  </a:cubicBezTo>
                  <a:close/>
                  <a:moveTo>
                    <a:pt x="2596" y="0"/>
                  </a:moveTo>
                  <a:cubicBezTo>
                    <a:pt x="1159" y="0"/>
                    <a:pt x="0" y="1159"/>
                    <a:pt x="0" y="2596"/>
                  </a:cubicBezTo>
                  <a:cubicBezTo>
                    <a:pt x="0" y="4056"/>
                    <a:pt x="1159" y="5215"/>
                    <a:pt x="2596" y="5215"/>
                  </a:cubicBezTo>
                  <a:cubicBezTo>
                    <a:pt x="4056" y="5215"/>
                    <a:pt x="5215" y="4056"/>
                    <a:pt x="5215" y="2596"/>
                  </a:cubicBezTo>
                  <a:cubicBezTo>
                    <a:pt x="5215" y="1159"/>
                    <a:pt x="4056"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4"/>
            <p:cNvSpPr/>
            <p:nvPr/>
          </p:nvSpPr>
          <p:spPr>
            <a:xfrm>
              <a:off x="4057375" y="2177300"/>
              <a:ext cx="43475" cy="65500"/>
            </a:xfrm>
            <a:custGeom>
              <a:avLst/>
              <a:gdLst/>
              <a:ahLst/>
              <a:cxnLst/>
              <a:rect l="l" t="t" r="r" b="b"/>
              <a:pathLst>
                <a:path w="1739" h="2620" extrusionOk="0">
                  <a:moveTo>
                    <a:pt x="1160" y="1"/>
                  </a:moveTo>
                  <a:cubicBezTo>
                    <a:pt x="951" y="1"/>
                    <a:pt x="673" y="1"/>
                    <a:pt x="487" y="487"/>
                  </a:cubicBezTo>
                  <a:lnTo>
                    <a:pt x="487" y="1067"/>
                  </a:lnTo>
                  <a:lnTo>
                    <a:pt x="186" y="1067"/>
                  </a:lnTo>
                  <a:cubicBezTo>
                    <a:pt x="94" y="1067"/>
                    <a:pt x="1" y="1159"/>
                    <a:pt x="1" y="1252"/>
                  </a:cubicBezTo>
                  <a:cubicBezTo>
                    <a:pt x="1" y="1461"/>
                    <a:pt x="94" y="1553"/>
                    <a:pt x="186" y="1553"/>
                  </a:cubicBezTo>
                  <a:lnTo>
                    <a:pt x="487" y="1553"/>
                  </a:lnTo>
                  <a:cubicBezTo>
                    <a:pt x="372" y="2040"/>
                    <a:pt x="279" y="2318"/>
                    <a:pt x="279" y="2318"/>
                  </a:cubicBezTo>
                  <a:cubicBezTo>
                    <a:pt x="186" y="2411"/>
                    <a:pt x="279" y="2619"/>
                    <a:pt x="487" y="2619"/>
                  </a:cubicBezTo>
                  <a:lnTo>
                    <a:pt x="1345" y="2619"/>
                  </a:lnTo>
                  <a:cubicBezTo>
                    <a:pt x="1438" y="2619"/>
                    <a:pt x="1530" y="2503"/>
                    <a:pt x="1530" y="2411"/>
                  </a:cubicBezTo>
                  <a:cubicBezTo>
                    <a:pt x="1530" y="2318"/>
                    <a:pt x="1438" y="2225"/>
                    <a:pt x="1345" y="2225"/>
                  </a:cubicBezTo>
                  <a:lnTo>
                    <a:pt x="766" y="2225"/>
                  </a:lnTo>
                  <a:cubicBezTo>
                    <a:pt x="766" y="2040"/>
                    <a:pt x="858" y="1831"/>
                    <a:pt x="858" y="1553"/>
                  </a:cubicBezTo>
                  <a:lnTo>
                    <a:pt x="1160" y="1553"/>
                  </a:lnTo>
                  <a:cubicBezTo>
                    <a:pt x="1252" y="1553"/>
                    <a:pt x="1345" y="1461"/>
                    <a:pt x="1345" y="1252"/>
                  </a:cubicBezTo>
                  <a:cubicBezTo>
                    <a:pt x="1345" y="1159"/>
                    <a:pt x="1252" y="1067"/>
                    <a:pt x="1160" y="1067"/>
                  </a:cubicBezTo>
                  <a:lnTo>
                    <a:pt x="858" y="1067"/>
                  </a:lnTo>
                  <a:cubicBezTo>
                    <a:pt x="858" y="974"/>
                    <a:pt x="858" y="765"/>
                    <a:pt x="951" y="580"/>
                  </a:cubicBezTo>
                  <a:cubicBezTo>
                    <a:pt x="951" y="395"/>
                    <a:pt x="1067" y="395"/>
                    <a:pt x="1160" y="395"/>
                  </a:cubicBezTo>
                  <a:cubicBezTo>
                    <a:pt x="1160" y="395"/>
                    <a:pt x="1252" y="395"/>
                    <a:pt x="1252" y="487"/>
                  </a:cubicBezTo>
                  <a:lnTo>
                    <a:pt x="1252" y="580"/>
                  </a:lnTo>
                  <a:cubicBezTo>
                    <a:pt x="1252" y="765"/>
                    <a:pt x="1345" y="881"/>
                    <a:pt x="1438" y="881"/>
                  </a:cubicBezTo>
                  <a:cubicBezTo>
                    <a:pt x="1646" y="881"/>
                    <a:pt x="1739" y="765"/>
                    <a:pt x="1739" y="673"/>
                  </a:cubicBezTo>
                  <a:cubicBezTo>
                    <a:pt x="1739" y="580"/>
                    <a:pt x="1739" y="302"/>
                    <a:pt x="1530" y="93"/>
                  </a:cubicBezTo>
                  <a:cubicBezTo>
                    <a:pt x="1438" y="93"/>
                    <a:pt x="1345"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4026100" y="2283325"/>
              <a:ext cx="50425" cy="84625"/>
            </a:xfrm>
            <a:custGeom>
              <a:avLst/>
              <a:gdLst/>
              <a:ahLst/>
              <a:cxnLst/>
              <a:rect l="l" t="t" r="r" b="b"/>
              <a:pathLst>
                <a:path w="2017" h="3385" extrusionOk="0">
                  <a:moveTo>
                    <a:pt x="1159" y="1"/>
                  </a:moveTo>
                  <a:lnTo>
                    <a:pt x="1043" y="116"/>
                  </a:lnTo>
                  <a:cubicBezTo>
                    <a:pt x="1043" y="116"/>
                    <a:pt x="951" y="116"/>
                    <a:pt x="951" y="209"/>
                  </a:cubicBezTo>
                  <a:lnTo>
                    <a:pt x="93" y="974"/>
                  </a:lnTo>
                  <a:cubicBezTo>
                    <a:pt x="0" y="1067"/>
                    <a:pt x="0" y="1159"/>
                    <a:pt x="93" y="1275"/>
                  </a:cubicBezTo>
                  <a:cubicBezTo>
                    <a:pt x="139" y="1322"/>
                    <a:pt x="186" y="1345"/>
                    <a:pt x="232" y="1345"/>
                  </a:cubicBezTo>
                  <a:cubicBezTo>
                    <a:pt x="278" y="1345"/>
                    <a:pt x="325" y="1322"/>
                    <a:pt x="371" y="1275"/>
                  </a:cubicBezTo>
                  <a:lnTo>
                    <a:pt x="765" y="881"/>
                  </a:lnTo>
                  <a:lnTo>
                    <a:pt x="765" y="1646"/>
                  </a:lnTo>
                  <a:cubicBezTo>
                    <a:pt x="765" y="2133"/>
                    <a:pt x="858" y="2712"/>
                    <a:pt x="1043" y="3291"/>
                  </a:cubicBezTo>
                  <a:cubicBezTo>
                    <a:pt x="1043" y="3384"/>
                    <a:pt x="1159" y="3384"/>
                    <a:pt x="1252" y="3384"/>
                  </a:cubicBezTo>
                  <a:cubicBezTo>
                    <a:pt x="1345" y="3291"/>
                    <a:pt x="1437" y="3199"/>
                    <a:pt x="1437" y="3106"/>
                  </a:cubicBezTo>
                  <a:cubicBezTo>
                    <a:pt x="1252" y="2619"/>
                    <a:pt x="1159" y="2133"/>
                    <a:pt x="1159" y="1646"/>
                  </a:cubicBezTo>
                  <a:cubicBezTo>
                    <a:pt x="1159" y="1275"/>
                    <a:pt x="1159" y="974"/>
                    <a:pt x="1252" y="696"/>
                  </a:cubicBezTo>
                  <a:lnTo>
                    <a:pt x="1623" y="1275"/>
                  </a:lnTo>
                  <a:cubicBezTo>
                    <a:pt x="1705" y="1341"/>
                    <a:pt x="1775" y="1406"/>
                    <a:pt x="1842" y="1406"/>
                  </a:cubicBezTo>
                  <a:cubicBezTo>
                    <a:pt x="1870" y="1406"/>
                    <a:pt x="1897" y="1395"/>
                    <a:pt x="1924" y="1368"/>
                  </a:cubicBezTo>
                  <a:cubicBezTo>
                    <a:pt x="2017" y="1275"/>
                    <a:pt x="2017" y="1159"/>
                    <a:pt x="2017" y="1067"/>
                  </a:cubicBezTo>
                  <a:lnTo>
                    <a:pt x="1345" y="116"/>
                  </a:lnTo>
                  <a:cubicBezTo>
                    <a:pt x="1345" y="116"/>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4161100" y="2201625"/>
              <a:ext cx="99100" cy="50450"/>
            </a:xfrm>
            <a:custGeom>
              <a:avLst/>
              <a:gdLst/>
              <a:ahLst/>
              <a:cxnLst/>
              <a:rect l="l" t="t" r="r" b="b"/>
              <a:pathLst>
                <a:path w="3964" h="2018" extrusionOk="0">
                  <a:moveTo>
                    <a:pt x="186" y="1"/>
                  </a:moveTo>
                  <a:cubicBezTo>
                    <a:pt x="93" y="1"/>
                    <a:pt x="0" y="94"/>
                    <a:pt x="0" y="186"/>
                  </a:cubicBezTo>
                  <a:cubicBezTo>
                    <a:pt x="0" y="279"/>
                    <a:pt x="93" y="372"/>
                    <a:pt x="186" y="372"/>
                  </a:cubicBezTo>
                  <a:cubicBezTo>
                    <a:pt x="1344" y="372"/>
                    <a:pt x="2410" y="858"/>
                    <a:pt x="3175" y="1530"/>
                  </a:cubicBezTo>
                  <a:lnTo>
                    <a:pt x="2897" y="1530"/>
                  </a:lnTo>
                  <a:cubicBezTo>
                    <a:pt x="2804" y="1530"/>
                    <a:pt x="2712" y="1646"/>
                    <a:pt x="2712" y="1739"/>
                  </a:cubicBezTo>
                  <a:cubicBezTo>
                    <a:pt x="2712" y="1924"/>
                    <a:pt x="2804" y="2017"/>
                    <a:pt x="2897" y="2017"/>
                  </a:cubicBezTo>
                  <a:lnTo>
                    <a:pt x="3755" y="2017"/>
                  </a:lnTo>
                  <a:cubicBezTo>
                    <a:pt x="3870" y="2017"/>
                    <a:pt x="3963" y="1924"/>
                    <a:pt x="3963" y="1739"/>
                  </a:cubicBezTo>
                  <a:lnTo>
                    <a:pt x="3963" y="858"/>
                  </a:lnTo>
                  <a:cubicBezTo>
                    <a:pt x="3963" y="766"/>
                    <a:pt x="3870" y="673"/>
                    <a:pt x="3755" y="673"/>
                  </a:cubicBezTo>
                  <a:cubicBezTo>
                    <a:pt x="3662" y="673"/>
                    <a:pt x="3569" y="766"/>
                    <a:pt x="3569" y="858"/>
                  </a:cubicBezTo>
                  <a:lnTo>
                    <a:pt x="3569" y="1345"/>
                  </a:lnTo>
                  <a:cubicBezTo>
                    <a:pt x="2712" y="488"/>
                    <a:pt x="1437"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4177900" y="2396875"/>
              <a:ext cx="82300" cy="60300"/>
            </a:xfrm>
            <a:custGeom>
              <a:avLst/>
              <a:gdLst/>
              <a:ahLst/>
              <a:cxnLst/>
              <a:rect l="l" t="t" r="r" b="b"/>
              <a:pathLst>
                <a:path w="3292" h="2412" extrusionOk="0">
                  <a:moveTo>
                    <a:pt x="3198" y="1"/>
                  </a:moveTo>
                  <a:cubicBezTo>
                    <a:pt x="3083" y="1"/>
                    <a:pt x="2990" y="1"/>
                    <a:pt x="2897" y="94"/>
                  </a:cubicBezTo>
                  <a:cubicBezTo>
                    <a:pt x="2318" y="673"/>
                    <a:pt x="1460" y="1160"/>
                    <a:pt x="580" y="1461"/>
                  </a:cubicBezTo>
                  <a:lnTo>
                    <a:pt x="881" y="974"/>
                  </a:lnTo>
                  <a:cubicBezTo>
                    <a:pt x="881" y="882"/>
                    <a:pt x="881" y="789"/>
                    <a:pt x="765" y="673"/>
                  </a:cubicBezTo>
                  <a:cubicBezTo>
                    <a:pt x="739" y="646"/>
                    <a:pt x="704" y="635"/>
                    <a:pt x="669" y="635"/>
                  </a:cubicBezTo>
                  <a:cubicBezTo>
                    <a:pt x="582" y="635"/>
                    <a:pt x="487" y="706"/>
                    <a:pt x="487" y="789"/>
                  </a:cubicBezTo>
                  <a:lnTo>
                    <a:pt x="0" y="1646"/>
                  </a:lnTo>
                  <a:cubicBezTo>
                    <a:pt x="0" y="1739"/>
                    <a:pt x="0" y="1948"/>
                    <a:pt x="93" y="1948"/>
                  </a:cubicBezTo>
                  <a:lnTo>
                    <a:pt x="974" y="2411"/>
                  </a:lnTo>
                  <a:cubicBezTo>
                    <a:pt x="1066" y="2411"/>
                    <a:pt x="1252" y="2411"/>
                    <a:pt x="1252" y="2318"/>
                  </a:cubicBezTo>
                  <a:cubicBezTo>
                    <a:pt x="1344" y="2226"/>
                    <a:pt x="1252" y="2040"/>
                    <a:pt x="1159" y="2040"/>
                  </a:cubicBezTo>
                  <a:lnTo>
                    <a:pt x="765" y="1832"/>
                  </a:lnTo>
                  <a:cubicBezTo>
                    <a:pt x="1738" y="1554"/>
                    <a:pt x="2503" y="1067"/>
                    <a:pt x="3198" y="302"/>
                  </a:cubicBezTo>
                  <a:cubicBezTo>
                    <a:pt x="3291" y="302"/>
                    <a:pt x="3291" y="94"/>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64"/>
          <p:cNvGrpSpPr/>
          <p:nvPr/>
        </p:nvGrpSpPr>
        <p:grpSpPr>
          <a:xfrm>
            <a:off x="4063625" y="2015263"/>
            <a:ext cx="357525" cy="326850"/>
            <a:chOff x="3250875" y="2146025"/>
            <a:chExt cx="357525" cy="326850"/>
          </a:xfrm>
        </p:grpSpPr>
        <p:sp>
          <p:nvSpPr>
            <p:cNvPr id="1857" name="Google Shape;1857;p64"/>
            <p:cNvSpPr/>
            <p:nvPr/>
          </p:nvSpPr>
          <p:spPr>
            <a:xfrm>
              <a:off x="3250875" y="2312300"/>
              <a:ext cx="357525" cy="160575"/>
            </a:xfrm>
            <a:custGeom>
              <a:avLst/>
              <a:gdLst/>
              <a:ahLst/>
              <a:cxnLst/>
              <a:rect l="l" t="t" r="r" b="b"/>
              <a:pathLst>
                <a:path w="14301" h="6423" extrusionOk="0">
                  <a:moveTo>
                    <a:pt x="10152" y="487"/>
                  </a:moveTo>
                  <a:cubicBezTo>
                    <a:pt x="10337" y="487"/>
                    <a:pt x="10522" y="580"/>
                    <a:pt x="10615" y="696"/>
                  </a:cubicBezTo>
                  <a:cubicBezTo>
                    <a:pt x="10244" y="1066"/>
                    <a:pt x="9758" y="1738"/>
                    <a:pt x="9271" y="2225"/>
                  </a:cubicBezTo>
                  <a:cubicBezTo>
                    <a:pt x="9271" y="2132"/>
                    <a:pt x="9178" y="2132"/>
                    <a:pt x="9086" y="2132"/>
                  </a:cubicBezTo>
                  <a:cubicBezTo>
                    <a:pt x="9086" y="2040"/>
                    <a:pt x="8877" y="2040"/>
                    <a:pt x="8692" y="1947"/>
                  </a:cubicBezTo>
                  <a:cubicBezTo>
                    <a:pt x="9271" y="1368"/>
                    <a:pt x="9665" y="881"/>
                    <a:pt x="9850" y="696"/>
                  </a:cubicBezTo>
                  <a:cubicBezTo>
                    <a:pt x="9943" y="580"/>
                    <a:pt x="10152" y="487"/>
                    <a:pt x="10152" y="487"/>
                  </a:cubicBezTo>
                  <a:close/>
                  <a:moveTo>
                    <a:pt x="11589" y="487"/>
                  </a:moveTo>
                  <a:cubicBezTo>
                    <a:pt x="11681" y="487"/>
                    <a:pt x="11890" y="580"/>
                    <a:pt x="11983" y="696"/>
                  </a:cubicBezTo>
                  <a:cubicBezTo>
                    <a:pt x="11403" y="1460"/>
                    <a:pt x="10522" y="2434"/>
                    <a:pt x="10337" y="2712"/>
                  </a:cubicBezTo>
                  <a:lnTo>
                    <a:pt x="9758" y="2805"/>
                  </a:lnTo>
                  <a:cubicBezTo>
                    <a:pt x="9758" y="2712"/>
                    <a:pt x="9665" y="2619"/>
                    <a:pt x="9572" y="2526"/>
                  </a:cubicBezTo>
                  <a:cubicBezTo>
                    <a:pt x="10036" y="1947"/>
                    <a:pt x="10824" y="1066"/>
                    <a:pt x="11195" y="696"/>
                  </a:cubicBezTo>
                  <a:cubicBezTo>
                    <a:pt x="11310" y="487"/>
                    <a:pt x="11496" y="487"/>
                    <a:pt x="11589" y="487"/>
                  </a:cubicBezTo>
                  <a:close/>
                  <a:moveTo>
                    <a:pt x="13141" y="0"/>
                  </a:moveTo>
                  <a:cubicBezTo>
                    <a:pt x="12840" y="0"/>
                    <a:pt x="12562" y="116"/>
                    <a:pt x="12469" y="302"/>
                  </a:cubicBezTo>
                  <a:cubicBezTo>
                    <a:pt x="12353" y="302"/>
                    <a:pt x="12353" y="394"/>
                    <a:pt x="12261" y="394"/>
                  </a:cubicBezTo>
                  <a:cubicBezTo>
                    <a:pt x="12075" y="209"/>
                    <a:pt x="11890" y="116"/>
                    <a:pt x="11589" y="116"/>
                  </a:cubicBezTo>
                  <a:cubicBezTo>
                    <a:pt x="11310" y="116"/>
                    <a:pt x="11102" y="209"/>
                    <a:pt x="10916" y="394"/>
                  </a:cubicBezTo>
                  <a:cubicBezTo>
                    <a:pt x="10731" y="209"/>
                    <a:pt x="10430" y="116"/>
                    <a:pt x="10244" y="116"/>
                  </a:cubicBezTo>
                  <a:lnTo>
                    <a:pt x="10152" y="116"/>
                  </a:lnTo>
                  <a:cubicBezTo>
                    <a:pt x="9943" y="116"/>
                    <a:pt x="9758" y="209"/>
                    <a:pt x="9572" y="394"/>
                  </a:cubicBezTo>
                  <a:cubicBezTo>
                    <a:pt x="9271" y="696"/>
                    <a:pt x="8877" y="1159"/>
                    <a:pt x="8298" y="1738"/>
                  </a:cubicBezTo>
                  <a:cubicBezTo>
                    <a:pt x="7139" y="1368"/>
                    <a:pt x="4937" y="487"/>
                    <a:pt x="3779" y="487"/>
                  </a:cubicBezTo>
                  <a:lnTo>
                    <a:pt x="186" y="487"/>
                  </a:lnTo>
                  <a:cubicBezTo>
                    <a:pt x="94" y="487"/>
                    <a:pt x="1" y="580"/>
                    <a:pt x="1" y="696"/>
                  </a:cubicBezTo>
                  <a:cubicBezTo>
                    <a:pt x="1" y="788"/>
                    <a:pt x="94" y="881"/>
                    <a:pt x="186" y="881"/>
                  </a:cubicBezTo>
                  <a:lnTo>
                    <a:pt x="3779" y="881"/>
                  </a:lnTo>
                  <a:cubicBezTo>
                    <a:pt x="5215" y="881"/>
                    <a:pt x="8877" y="2526"/>
                    <a:pt x="8877" y="2526"/>
                  </a:cubicBezTo>
                  <a:lnTo>
                    <a:pt x="8993" y="2526"/>
                  </a:lnTo>
                  <a:cubicBezTo>
                    <a:pt x="9271" y="2619"/>
                    <a:pt x="9456" y="3013"/>
                    <a:pt x="9364" y="3384"/>
                  </a:cubicBezTo>
                  <a:cubicBezTo>
                    <a:pt x="9364" y="3477"/>
                    <a:pt x="9178" y="3685"/>
                    <a:pt x="9086" y="3778"/>
                  </a:cubicBezTo>
                  <a:cubicBezTo>
                    <a:pt x="8981" y="3824"/>
                    <a:pt x="8883" y="3847"/>
                    <a:pt x="8787" y="3847"/>
                  </a:cubicBezTo>
                  <a:cubicBezTo>
                    <a:pt x="8692" y="3847"/>
                    <a:pt x="8599" y="3824"/>
                    <a:pt x="8506" y="3778"/>
                  </a:cubicBezTo>
                  <a:lnTo>
                    <a:pt x="6281" y="3199"/>
                  </a:lnTo>
                  <a:cubicBezTo>
                    <a:pt x="6254" y="3171"/>
                    <a:pt x="6217" y="3160"/>
                    <a:pt x="6178" y="3160"/>
                  </a:cubicBezTo>
                  <a:cubicBezTo>
                    <a:pt x="6084" y="3160"/>
                    <a:pt x="5980" y="3226"/>
                    <a:pt x="5980" y="3291"/>
                  </a:cubicBezTo>
                  <a:cubicBezTo>
                    <a:pt x="5980" y="3384"/>
                    <a:pt x="5980" y="3592"/>
                    <a:pt x="6189" y="3592"/>
                  </a:cubicBezTo>
                  <a:lnTo>
                    <a:pt x="8414" y="4172"/>
                  </a:lnTo>
                  <a:cubicBezTo>
                    <a:pt x="8553" y="4218"/>
                    <a:pt x="8697" y="4241"/>
                    <a:pt x="8842" y="4241"/>
                  </a:cubicBezTo>
                  <a:cubicBezTo>
                    <a:pt x="8987" y="4241"/>
                    <a:pt x="9132" y="4218"/>
                    <a:pt x="9271" y="4172"/>
                  </a:cubicBezTo>
                  <a:cubicBezTo>
                    <a:pt x="9456" y="3963"/>
                    <a:pt x="9665" y="3778"/>
                    <a:pt x="9758" y="3477"/>
                  </a:cubicBezTo>
                  <a:cubicBezTo>
                    <a:pt x="9850" y="3384"/>
                    <a:pt x="9850" y="3291"/>
                    <a:pt x="9850" y="3199"/>
                  </a:cubicBezTo>
                  <a:lnTo>
                    <a:pt x="10430" y="3106"/>
                  </a:lnTo>
                  <a:lnTo>
                    <a:pt x="10615" y="3106"/>
                  </a:lnTo>
                  <a:cubicBezTo>
                    <a:pt x="10615" y="3013"/>
                    <a:pt x="12075" y="1275"/>
                    <a:pt x="12747" y="580"/>
                  </a:cubicBezTo>
                  <a:cubicBezTo>
                    <a:pt x="12813" y="514"/>
                    <a:pt x="12878" y="449"/>
                    <a:pt x="12985" y="449"/>
                  </a:cubicBezTo>
                  <a:cubicBezTo>
                    <a:pt x="13029" y="449"/>
                    <a:pt x="13080" y="460"/>
                    <a:pt x="13141" y="487"/>
                  </a:cubicBezTo>
                  <a:cubicBezTo>
                    <a:pt x="13327" y="487"/>
                    <a:pt x="13512" y="580"/>
                    <a:pt x="13628" y="788"/>
                  </a:cubicBezTo>
                  <a:cubicBezTo>
                    <a:pt x="13906" y="1159"/>
                    <a:pt x="13628" y="1646"/>
                    <a:pt x="13419" y="1738"/>
                  </a:cubicBezTo>
                  <a:cubicBezTo>
                    <a:pt x="12840" y="2318"/>
                    <a:pt x="11774" y="3685"/>
                    <a:pt x="11589" y="3871"/>
                  </a:cubicBezTo>
                  <a:lnTo>
                    <a:pt x="7533" y="5910"/>
                  </a:lnTo>
                  <a:cubicBezTo>
                    <a:pt x="7347" y="6003"/>
                    <a:pt x="7255" y="6003"/>
                    <a:pt x="7139" y="6003"/>
                  </a:cubicBezTo>
                  <a:lnTo>
                    <a:pt x="3199" y="4265"/>
                  </a:lnTo>
                  <a:lnTo>
                    <a:pt x="186" y="4265"/>
                  </a:lnTo>
                  <a:cubicBezTo>
                    <a:pt x="94" y="4265"/>
                    <a:pt x="1" y="4357"/>
                    <a:pt x="1" y="4450"/>
                  </a:cubicBezTo>
                  <a:cubicBezTo>
                    <a:pt x="1" y="4635"/>
                    <a:pt x="94" y="4751"/>
                    <a:pt x="186" y="4751"/>
                  </a:cubicBezTo>
                  <a:lnTo>
                    <a:pt x="2991" y="4751"/>
                  </a:lnTo>
                  <a:lnTo>
                    <a:pt x="6954" y="6373"/>
                  </a:lnTo>
                  <a:cubicBezTo>
                    <a:pt x="7009" y="6408"/>
                    <a:pt x="7075" y="6422"/>
                    <a:pt x="7145" y="6422"/>
                  </a:cubicBezTo>
                  <a:cubicBezTo>
                    <a:pt x="7309" y="6422"/>
                    <a:pt x="7496" y="6346"/>
                    <a:pt x="7626" y="6281"/>
                  </a:cubicBezTo>
                  <a:lnTo>
                    <a:pt x="11890" y="4265"/>
                  </a:lnTo>
                  <a:lnTo>
                    <a:pt x="11890" y="4172"/>
                  </a:lnTo>
                  <a:cubicBezTo>
                    <a:pt x="11983" y="4172"/>
                    <a:pt x="13141" y="2712"/>
                    <a:pt x="13813" y="2040"/>
                  </a:cubicBezTo>
                  <a:cubicBezTo>
                    <a:pt x="14207" y="1553"/>
                    <a:pt x="14300" y="974"/>
                    <a:pt x="13999" y="487"/>
                  </a:cubicBezTo>
                  <a:cubicBezTo>
                    <a:pt x="13813" y="209"/>
                    <a:pt x="13419" y="0"/>
                    <a:pt x="13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3333150" y="2146025"/>
              <a:ext cx="190650" cy="182950"/>
            </a:xfrm>
            <a:custGeom>
              <a:avLst/>
              <a:gdLst/>
              <a:ahLst/>
              <a:cxnLst/>
              <a:rect l="l" t="t" r="r" b="b"/>
              <a:pathLst>
                <a:path w="7626" h="7318" extrusionOk="0">
                  <a:moveTo>
                    <a:pt x="1530" y="0"/>
                  </a:moveTo>
                  <a:cubicBezTo>
                    <a:pt x="1438" y="0"/>
                    <a:pt x="1345" y="93"/>
                    <a:pt x="1345" y="186"/>
                  </a:cubicBezTo>
                  <a:lnTo>
                    <a:pt x="1345" y="3963"/>
                  </a:lnTo>
                  <a:lnTo>
                    <a:pt x="186" y="3963"/>
                  </a:lnTo>
                  <a:cubicBezTo>
                    <a:pt x="186" y="3963"/>
                    <a:pt x="94" y="4056"/>
                    <a:pt x="1" y="4148"/>
                  </a:cubicBezTo>
                  <a:cubicBezTo>
                    <a:pt x="1" y="4241"/>
                    <a:pt x="1" y="4334"/>
                    <a:pt x="94" y="4334"/>
                  </a:cubicBezTo>
                  <a:lnTo>
                    <a:pt x="3663" y="7231"/>
                  </a:lnTo>
                  <a:cubicBezTo>
                    <a:pt x="3709" y="7289"/>
                    <a:pt x="3755" y="7318"/>
                    <a:pt x="3804" y="7318"/>
                  </a:cubicBezTo>
                  <a:cubicBezTo>
                    <a:pt x="3854" y="7318"/>
                    <a:pt x="3906" y="7289"/>
                    <a:pt x="3964" y="7231"/>
                  </a:cubicBezTo>
                  <a:lnTo>
                    <a:pt x="7533" y="4334"/>
                  </a:lnTo>
                  <a:cubicBezTo>
                    <a:pt x="7533" y="4334"/>
                    <a:pt x="7625" y="4241"/>
                    <a:pt x="7533" y="4148"/>
                  </a:cubicBezTo>
                  <a:cubicBezTo>
                    <a:pt x="7533" y="4056"/>
                    <a:pt x="7440" y="3963"/>
                    <a:pt x="7324" y="3963"/>
                  </a:cubicBezTo>
                  <a:lnTo>
                    <a:pt x="6281" y="3963"/>
                  </a:lnTo>
                  <a:lnTo>
                    <a:pt x="6281" y="2318"/>
                  </a:lnTo>
                  <a:cubicBezTo>
                    <a:pt x="6281" y="2225"/>
                    <a:pt x="6165" y="2132"/>
                    <a:pt x="5980" y="2132"/>
                  </a:cubicBezTo>
                  <a:cubicBezTo>
                    <a:pt x="5887" y="2132"/>
                    <a:pt x="5795" y="2225"/>
                    <a:pt x="5795" y="2318"/>
                  </a:cubicBezTo>
                  <a:lnTo>
                    <a:pt x="5795" y="4241"/>
                  </a:lnTo>
                  <a:cubicBezTo>
                    <a:pt x="5795" y="4334"/>
                    <a:pt x="5887" y="4450"/>
                    <a:pt x="5980" y="4450"/>
                  </a:cubicBezTo>
                  <a:lnTo>
                    <a:pt x="6745" y="4450"/>
                  </a:lnTo>
                  <a:lnTo>
                    <a:pt x="3755" y="6860"/>
                  </a:lnTo>
                  <a:lnTo>
                    <a:pt x="858" y="4450"/>
                  </a:lnTo>
                  <a:lnTo>
                    <a:pt x="1530" y="4450"/>
                  </a:lnTo>
                  <a:cubicBezTo>
                    <a:pt x="1646" y="4450"/>
                    <a:pt x="1739" y="4334"/>
                    <a:pt x="1739" y="4241"/>
                  </a:cubicBezTo>
                  <a:lnTo>
                    <a:pt x="1739" y="394"/>
                  </a:lnTo>
                  <a:lnTo>
                    <a:pt x="5795" y="394"/>
                  </a:lnTo>
                  <a:lnTo>
                    <a:pt x="5795" y="1344"/>
                  </a:lnTo>
                  <a:cubicBezTo>
                    <a:pt x="5795" y="1437"/>
                    <a:pt x="5887" y="1553"/>
                    <a:pt x="5980" y="1553"/>
                  </a:cubicBezTo>
                  <a:cubicBezTo>
                    <a:pt x="6165" y="1553"/>
                    <a:pt x="6281" y="1437"/>
                    <a:pt x="6281" y="1344"/>
                  </a:cubicBezTo>
                  <a:lnTo>
                    <a:pt x="6281" y="186"/>
                  </a:lnTo>
                  <a:cubicBezTo>
                    <a:pt x="6281" y="93"/>
                    <a:pt x="6165" y="0"/>
                    <a:pt x="5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3400375" y="2167450"/>
              <a:ext cx="55625" cy="123425"/>
            </a:xfrm>
            <a:custGeom>
              <a:avLst/>
              <a:gdLst/>
              <a:ahLst/>
              <a:cxnLst/>
              <a:rect l="l" t="t" r="r" b="b"/>
              <a:pathLst>
                <a:path w="2225" h="4937" extrusionOk="0">
                  <a:moveTo>
                    <a:pt x="1066" y="1"/>
                  </a:moveTo>
                  <a:cubicBezTo>
                    <a:pt x="974" y="1"/>
                    <a:pt x="881" y="116"/>
                    <a:pt x="881" y="209"/>
                  </a:cubicBezTo>
                  <a:lnTo>
                    <a:pt x="881" y="696"/>
                  </a:lnTo>
                  <a:cubicBezTo>
                    <a:pt x="394" y="789"/>
                    <a:pt x="0" y="1159"/>
                    <a:pt x="0" y="1646"/>
                  </a:cubicBezTo>
                  <a:cubicBezTo>
                    <a:pt x="0" y="2225"/>
                    <a:pt x="487" y="2712"/>
                    <a:pt x="974" y="2712"/>
                  </a:cubicBezTo>
                  <a:lnTo>
                    <a:pt x="1159" y="2712"/>
                  </a:lnTo>
                  <a:cubicBezTo>
                    <a:pt x="1553" y="2712"/>
                    <a:pt x="1738" y="2897"/>
                    <a:pt x="1738" y="3291"/>
                  </a:cubicBezTo>
                  <a:cubicBezTo>
                    <a:pt x="1738" y="3593"/>
                    <a:pt x="1553" y="3778"/>
                    <a:pt x="1159" y="3778"/>
                  </a:cubicBezTo>
                  <a:lnTo>
                    <a:pt x="881" y="3778"/>
                  </a:lnTo>
                  <a:cubicBezTo>
                    <a:pt x="580" y="3778"/>
                    <a:pt x="394" y="3593"/>
                    <a:pt x="394" y="3384"/>
                  </a:cubicBezTo>
                  <a:cubicBezTo>
                    <a:pt x="394" y="3199"/>
                    <a:pt x="301" y="3106"/>
                    <a:pt x="209" y="3106"/>
                  </a:cubicBezTo>
                  <a:cubicBezTo>
                    <a:pt x="116" y="3106"/>
                    <a:pt x="0" y="3199"/>
                    <a:pt x="0" y="3384"/>
                  </a:cubicBezTo>
                  <a:cubicBezTo>
                    <a:pt x="0" y="3871"/>
                    <a:pt x="394" y="4265"/>
                    <a:pt x="881" y="4265"/>
                  </a:cubicBezTo>
                  <a:lnTo>
                    <a:pt x="881" y="4636"/>
                  </a:lnTo>
                  <a:cubicBezTo>
                    <a:pt x="881" y="4844"/>
                    <a:pt x="974" y="4937"/>
                    <a:pt x="1066" y="4937"/>
                  </a:cubicBezTo>
                  <a:cubicBezTo>
                    <a:pt x="1275" y="4937"/>
                    <a:pt x="1275" y="4844"/>
                    <a:pt x="1275" y="4636"/>
                  </a:cubicBezTo>
                  <a:lnTo>
                    <a:pt x="1275" y="4265"/>
                  </a:lnTo>
                  <a:cubicBezTo>
                    <a:pt x="1854" y="4172"/>
                    <a:pt x="2225" y="3778"/>
                    <a:pt x="2225" y="3291"/>
                  </a:cubicBezTo>
                  <a:cubicBezTo>
                    <a:pt x="2225" y="2712"/>
                    <a:pt x="1738" y="2225"/>
                    <a:pt x="1159" y="2225"/>
                  </a:cubicBezTo>
                  <a:lnTo>
                    <a:pt x="974" y="2225"/>
                  </a:lnTo>
                  <a:cubicBezTo>
                    <a:pt x="695" y="2225"/>
                    <a:pt x="394" y="2040"/>
                    <a:pt x="394" y="1646"/>
                  </a:cubicBezTo>
                  <a:cubicBezTo>
                    <a:pt x="394" y="1368"/>
                    <a:pt x="695" y="1067"/>
                    <a:pt x="974" y="1067"/>
                  </a:cubicBezTo>
                  <a:lnTo>
                    <a:pt x="1367" y="1067"/>
                  </a:lnTo>
                  <a:cubicBezTo>
                    <a:pt x="1553" y="1067"/>
                    <a:pt x="1738" y="1368"/>
                    <a:pt x="1738" y="1553"/>
                  </a:cubicBezTo>
                  <a:lnTo>
                    <a:pt x="1738" y="1855"/>
                  </a:lnTo>
                  <a:cubicBezTo>
                    <a:pt x="1738" y="1947"/>
                    <a:pt x="1854" y="2040"/>
                    <a:pt x="2040" y="2040"/>
                  </a:cubicBezTo>
                  <a:cubicBezTo>
                    <a:pt x="2132" y="2040"/>
                    <a:pt x="2225" y="1947"/>
                    <a:pt x="2225" y="1855"/>
                  </a:cubicBezTo>
                  <a:lnTo>
                    <a:pt x="2225" y="1553"/>
                  </a:lnTo>
                  <a:cubicBezTo>
                    <a:pt x="2225" y="1067"/>
                    <a:pt x="1854" y="696"/>
                    <a:pt x="1367" y="696"/>
                  </a:cubicBezTo>
                  <a:lnTo>
                    <a:pt x="1275" y="696"/>
                  </a:lnTo>
                  <a:lnTo>
                    <a:pt x="1275" y="209"/>
                  </a:lnTo>
                  <a:cubicBezTo>
                    <a:pt x="1275" y="116"/>
                    <a:pt x="1275" y="1"/>
                    <a:pt x="1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64"/>
          <p:cNvGrpSpPr/>
          <p:nvPr/>
        </p:nvGrpSpPr>
        <p:grpSpPr>
          <a:xfrm>
            <a:off x="3308125" y="2015263"/>
            <a:ext cx="354600" cy="354600"/>
            <a:chOff x="2495375" y="2146025"/>
            <a:chExt cx="354600" cy="354600"/>
          </a:xfrm>
        </p:grpSpPr>
        <p:sp>
          <p:nvSpPr>
            <p:cNvPr id="1861" name="Google Shape;1861;p64"/>
            <p:cNvSpPr/>
            <p:nvPr/>
          </p:nvSpPr>
          <p:spPr>
            <a:xfrm>
              <a:off x="2683675" y="2146025"/>
              <a:ext cx="166300" cy="221925"/>
            </a:xfrm>
            <a:custGeom>
              <a:avLst/>
              <a:gdLst/>
              <a:ahLst/>
              <a:cxnLst/>
              <a:rect l="l" t="t" r="r" b="b"/>
              <a:pathLst>
                <a:path w="6652" h="8877" extrusionOk="0">
                  <a:moveTo>
                    <a:pt x="3384" y="394"/>
                  </a:moveTo>
                  <a:cubicBezTo>
                    <a:pt x="4914" y="394"/>
                    <a:pt x="6281" y="1738"/>
                    <a:pt x="6281" y="3291"/>
                  </a:cubicBezTo>
                  <a:cubicBezTo>
                    <a:pt x="6281" y="3963"/>
                    <a:pt x="5702" y="5122"/>
                    <a:pt x="4728" y="6559"/>
                  </a:cubicBezTo>
                  <a:cubicBezTo>
                    <a:pt x="4149" y="7347"/>
                    <a:pt x="3569" y="8019"/>
                    <a:pt x="3384" y="8389"/>
                  </a:cubicBezTo>
                  <a:cubicBezTo>
                    <a:pt x="3083" y="8019"/>
                    <a:pt x="2503" y="7347"/>
                    <a:pt x="1924" y="6559"/>
                  </a:cubicBezTo>
                  <a:cubicBezTo>
                    <a:pt x="974" y="5122"/>
                    <a:pt x="394" y="3963"/>
                    <a:pt x="394" y="3291"/>
                  </a:cubicBezTo>
                  <a:cubicBezTo>
                    <a:pt x="394" y="1738"/>
                    <a:pt x="1739" y="394"/>
                    <a:pt x="3384" y="394"/>
                  </a:cubicBezTo>
                  <a:close/>
                  <a:moveTo>
                    <a:pt x="3384" y="0"/>
                  </a:moveTo>
                  <a:cubicBezTo>
                    <a:pt x="1553" y="0"/>
                    <a:pt x="0" y="1437"/>
                    <a:pt x="0" y="3291"/>
                  </a:cubicBezTo>
                  <a:cubicBezTo>
                    <a:pt x="0" y="5122"/>
                    <a:pt x="3083" y="8691"/>
                    <a:pt x="3175" y="8783"/>
                  </a:cubicBezTo>
                  <a:cubicBezTo>
                    <a:pt x="3175" y="8876"/>
                    <a:pt x="3291" y="8876"/>
                    <a:pt x="3384" y="8876"/>
                  </a:cubicBezTo>
                  <a:cubicBezTo>
                    <a:pt x="3384" y="8876"/>
                    <a:pt x="3477" y="8876"/>
                    <a:pt x="3477" y="8783"/>
                  </a:cubicBezTo>
                  <a:cubicBezTo>
                    <a:pt x="3662" y="8691"/>
                    <a:pt x="6652" y="5122"/>
                    <a:pt x="6652" y="3291"/>
                  </a:cubicBezTo>
                  <a:cubicBezTo>
                    <a:pt x="6652" y="1437"/>
                    <a:pt x="5122" y="0"/>
                    <a:pt x="3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4"/>
            <p:cNvSpPr/>
            <p:nvPr/>
          </p:nvSpPr>
          <p:spPr>
            <a:xfrm>
              <a:off x="2705100" y="2167450"/>
              <a:ext cx="123450" cy="123425"/>
            </a:xfrm>
            <a:custGeom>
              <a:avLst/>
              <a:gdLst/>
              <a:ahLst/>
              <a:cxnLst/>
              <a:rect l="l" t="t" r="r" b="b"/>
              <a:pathLst>
                <a:path w="4938" h="4937" extrusionOk="0">
                  <a:moveTo>
                    <a:pt x="2527" y="1"/>
                  </a:moveTo>
                  <a:cubicBezTo>
                    <a:pt x="1160" y="1"/>
                    <a:pt x="1" y="1067"/>
                    <a:pt x="1" y="2434"/>
                  </a:cubicBezTo>
                  <a:cubicBezTo>
                    <a:pt x="1" y="3778"/>
                    <a:pt x="1160" y="4937"/>
                    <a:pt x="2527" y="4937"/>
                  </a:cubicBezTo>
                  <a:cubicBezTo>
                    <a:pt x="3778" y="4937"/>
                    <a:pt x="4937" y="3778"/>
                    <a:pt x="4937" y="2434"/>
                  </a:cubicBezTo>
                  <a:cubicBezTo>
                    <a:pt x="4937" y="2040"/>
                    <a:pt x="4752" y="1553"/>
                    <a:pt x="4543" y="1159"/>
                  </a:cubicBezTo>
                  <a:cubicBezTo>
                    <a:pt x="4451" y="1067"/>
                    <a:pt x="4358" y="1067"/>
                    <a:pt x="4265" y="1067"/>
                  </a:cubicBezTo>
                  <a:cubicBezTo>
                    <a:pt x="4172" y="1159"/>
                    <a:pt x="4172" y="1275"/>
                    <a:pt x="4172" y="1368"/>
                  </a:cubicBezTo>
                  <a:cubicBezTo>
                    <a:pt x="4358" y="1739"/>
                    <a:pt x="4451" y="2040"/>
                    <a:pt x="4451" y="2434"/>
                  </a:cubicBezTo>
                  <a:cubicBezTo>
                    <a:pt x="4451" y="3593"/>
                    <a:pt x="3593" y="4450"/>
                    <a:pt x="2527" y="4450"/>
                  </a:cubicBezTo>
                  <a:cubicBezTo>
                    <a:pt x="1368" y="4450"/>
                    <a:pt x="488" y="3593"/>
                    <a:pt x="488" y="2434"/>
                  </a:cubicBezTo>
                  <a:cubicBezTo>
                    <a:pt x="488" y="1368"/>
                    <a:pt x="1368" y="487"/>
                    <a:pt x="2527" y="487"/>
                  </a:cubicBezTo>
                  <a:cubicBezTo>
                    <a:pt x="2805" y="487"/>
                    <a:pt x="3199" y="487"/>
                    <a:pt x="3477" y="696"/>
                  </a:cubicBezTo>
                  <a:cubicBezTo>
                    <a:pt x="3535" y="742"/>
                    <a:pt x="3587" y="765"/>
                    <a:pt x="3637" y="765"/>
                  </a:cubicBezTo>
                  <a:cubicBezTo>
                    <a:pt x="3686" y="765"/>
                    <a:pt x="3732" y="742"/>
                    <a:pt x="3778" y="696"/>
                  </a:cubicBezTo>
                  <a:cubicBezTo>
                    <a:pt x="3871" y="580"/>
                    <a:pt x="3778" y="395"/>
                    <a:pt x="3686" y="395"/>
                  </a:cubicBezTo>
                  <a:cubicBezTo>
                    <a:pt x="3292" y="116"/>
                    <a:pt x="2898"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2746250" y="2187150"/>
              <a:ext cx="41150" cy="81725"/>
            </a:xfrm>
            <a:custGeom>
              <a:avLst/>
              <a:gdLst/>
              <a:ahLst/>
              <a:cxnLst/>
              <a:rect l="l" t="t" r="r" b="b"/>
              <a:pathLst>
                <a:path w="1646" h="3269" extrusionOk="0">
                  <a:moveTo>
                    <a:pt x="881" y="1"/>
                  </a:moveTo>
                  <a:cubicBezTo>
                    <a:pt x="672" y="1"/>
                    <a:pt x="580" y="93"/>
                    <a:pt x="580" y="186"/>
                  </a:cubicBezTo>
                  <a:lnTo>
                    <a:pt x="580" y="487"/>
                  </a:lnTo>
                  <a:cubicBezTo>
                    <a:pt x="302" y="580"/>
                    <a:pt x="0" y="858"/>
                    <a:pt x="0" y="1159"/>
                  </a:cubicBezTo>
                  <a:cubicBezTo>
                    <a:pt x="0" y="1530"/>
                    <a:pt x="394" y="1924"/>
                    <a:pt x="788" y="1924"/>
                  </a:cubicBezTo>
                  <a:lnTo>
                    <a:pt x="881" y="1924"/>
                  </a:lnTo>
                  <a:cubicBezTo>
                    <a:pt x="1066" y="1924"/>
                    <a:pt x="1159" y="2017"/>
                    <a:pt x="1159" y="2225"/>
                  </a:cubicBezTo>
                  <a:cubicBezTo>
                    <a:pt x="1159" y="2318"/>
                    <a:pt x="1066" y="2503"/>
                    <a:pt x="881" y="2503"/>
                  </a:cubicBezTo>
                  <a:lnTo>
                    <a:pt x="672" y="2503"/>
                  </a:lnTo>
                  <a:cubicBezTo>
                    <a:pt x="580" y="2503"/>
                    <a:pt x="487" y="2411"/>
                    <a:pt x="487" y="2225"/>
                  </a:cubicBezTo>
                  <a:cubicBezTo>
                    <a:pt x="487" y="2109"/>
                    <a:pt x="394" y="2017"/>
                    <a:pt x="302" y="2017"/>
                  </a:cubicBezTo>
                  <a:cubicBezTo>
                    <a:pt x="93" y="2017"/>
                    <a:pt x="0" y="2109"/>
                    <a:pt x="0" y="2225"/>
                  </a:cubicBezTo>
                  <a:cubicBezTo>
                    <a:pt x="0" y="2596"/>
                    <a:pt x="302" y="2897"/>
                    <a:pt x="580" y="2897"/>
                  </a:cubicBezTo>
                  <a:lnTo>
                    <a:pt x="580" y="3083"/>
                  </a:lnTo>
                  <a:cubicBezTo>
                    <a:pt x="580" y="3268"/>
                    <a:pt x="672" y="3268"/>
                    <a:pt x="881" y="3268"/>
                  </a:cubicBezTo>
                  <a:cubicBezTo>
                    <a:pt x="974" y="3268"/>
                    <a:pt x="1066" y="3268"/>
                    <a:pt x="1066" y="3083"/>
                  </a:cubicBezTo>
                  <a:lnTo>
                    <a:pt x="1066" y="2897"/>
                  </a:lnTo>
                  <a:cubicBezTo>
                    <a:pt x="1368" y="2805"/>
                    <a:pt x="1646" y="2503"/>
                    <a:pt x="1646" y="2225"/>
                  </a:cubicBezTo>
                  <a:cubicBezTo>
                    <a:pt x="1646" y="1831"/>
                    <a:pt x="1252" y="1437"/>
                    <a:pt x="881" y="1437"/>
                  </a:cubicBezTo>
                  <a:lnTo>
                    <a:pt x="788" y="1437"/>
                  </a:lnTo>
                  <a:cubicBezTo>
                    <a:pt x="580" y="1437"/>
                    <a:pt x="487" y="1345"/>
                    <a:pt x="487" y="1159"/>
                  </a:cubicBezTo>
                  <a:cubicBezTo>
                    <a:pt x="487" y="951"/>
                    <a:pt x="580" y="858"/>
                    <a:pt x="788" y="858"/>
                  </a:cubicBezTo>
                  <a:lnTo>
                    <a:pt x="974" y="858"/>
                  </a:lnTo>
                  <a:cubicBezTo>
                    <a:pt x="1066" y="858"/>
                    <a:pt x="1159" y="951"/>
                    <a:pt x="1159" y="1067"/>
                  </a:cubicBezTo>
                  <a:lnTo>
                    <a:pt x="1159" y="1252"/>
                  </a:lnTo>
                  <a:cubicBezTo>
                    <a:pt x="1159" y="1345"/>
                    <a:pt x="1252" y="1437"/>
                    <a:pt x="1460" y="1437"/>
                  </a:cubicBezTo>
                  <a:cubicBezTo>
                    <a:pt x="1553" y="1437"/>
                    <a:pt x="1646" y="1345"/>
                    <a:pt x="1646" y="1252"/>
                  </a:cubicBezTo>
                  <a:lnTo>
                    <a:pt x="1646" y="1067"/>
                  </a:lnTo>
                  <a:cubicBezTo>
                    <a:pt x="1646" y="765"/>
                    <a:pt x="1368" y="487"/>
                    <a:pt x="1066" y="487"/>
                  </a:cubicBezTo>
                  <a:lnTo>
                    <a:pt x="1066" y="186"/>
                  </a:lnTo>
                  <a:cubicBezTo>
                    <a:pt x="1066" y="93"/>
                    <a:pt x="974"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2495375" y="2319825"/>
              <a:ext cx="142550" cy="180800"/>
            </a:xfrm>
            <a:custGeom>
              <a:avLst/>
              <a:gdLst/>
              <a:ahLst/>
              <a:cxnLst/>
              <a:rect l="l" t="t" r="r" b="b"/>
              <a:pathLst>
                <a:path w="5702" h="7232" extrusionOk="0">
                  <a:moveTo>
                    <a:pt x="2897" y="487"/>
                  </a:moveTo>
                  <a:lnTo>
                    <a:pt x="5030" y="2898"/>
                  </a:lnTo>
                  <a:lnTo>
                    <a:pt x="673" y="2898"/>
                  </a:lnTo>
                  <a:lnTo>
                    <a:pt x="2897" y="487"/>
                  </a:lnTo>
                  <a:close/>
                  <a:moveTo>
                    <a:pt x="3291" y="4821"/>
                  </a:moveTo>
                  <a:lnTo>
                    <a:pt x="3291" y="6860"/>
                  </a:lnTo>
                  <a:lnTo>
                    <a:pt x="2411" y="6860"/>
                  </a:lnTo>
                  <a:lnTo>
                    <a:pt x="2411" y="4821"/>
                  </a:lnTo>
                  <a:close/>
                  <a:moveTo>
                    <a:pt x="5308" y="3291"/>
                  </a:moveTo>
                  <a:lnTo>
                    <a:pt x="5308" y="6860"/>
                  </a:lnTo>
                  <a:lnTo>
                    <a:pt x="3755" y="6860"/>
                  </a:lnTo>
                  <a:lnTo>
                    <a:pt x="3755" y="4636"/>
                  </a:lnTo>
                  <a:cubicBezTo>
                    <a:pt x="3755" y="4543"/>
                    <a:pt x="3662" y="4450"/>
                    <a:pt x="3569" y="4450"/>
                  </a:cubicBezTo>
                  <a:lnTo>
                    <a:pt x="2225" y="4450"/>
                  </a:lnTo>
                  <a:cubicBezTo>
                    <a:pt x="2133" y="4450"/>
                    <a:pt x="2017" y="4543"/>
                    <a:pt x="2017" y="4636"/>
                  </a:cubicBezTo>
                  <a:lnTo>
                    <a:pt x="2017" y="6860"/>
                  </a:lnTo>
                  <a:lnTo>
                    <a:pt x="394" y="6860"/>
                  </a:lnTo>
                  <a:lnTo>
                    <a:pt x="394" y="3291"/>
                  </a:lnTo>
                  <a:close/>
                  <a:moveTo>
                    <a:pt x="2712" y="1"/>
                  </a:moveTo>
                  <a:lnTo>
                    <a:pt x="1" y="2898"/>
                  </a:lnTo>
                  <a:lnTo>
                    <a:pt x="1" y="3083"/>
                  </a:lnTo>
                  <a:lnTo>
                    <a:pt x="1" y="7046"/>
                  </a:lnTo>
                  <a:cubicBezTo>
                    <a:pt x="1" y="7139"/>
                    <a:pt x="93" y="7231"/>
                    <a:pt x="186" y="7231"/>
                  </a:cubicBezTo>
                  <a:lnTo>
                    <a:pt x="5493" y="7231"/>
                  </a:lnTo>
                  <a:cubicBezTo>
                    <a:pt x="5609" y="7231"/>
                    <a:pt x="5702" y="7139"/>
                    <a:pt x="5702" y="7046"/>
                  </a:cubicBezTo>
                  <a:lnTo>
                    <a:pt x="5702" y="3083"/>
                  </a:lnTo>
                  <a:lnTo>
                    <a:pt x="5702" y="2898"/>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2736975" y="2358650"/>
              <a:ext cx="11625" cy="9300"/>
            </a:xfrm>
            <a:custGeom>
              <a:avLst/>
              <a:gdLst/>
              <a:ahLst/>
              <a:cxnLst/>
              <a:rect l="l" t="t" r="r" b="b"/>
              <a:pathLst>
                <a:path w="465" h="372" extrusionOk="0">
                  <a:moveTo>
                    <a:pt x="186" y="0"/>
                  </a:moveTo>
                  <a:cubicBezTo>
                    <a:pt x="93" y="0"/>
                    <a:pt x="1" y="93"/>
                    <a:pt x="1" y="186"/>
                  </a:cubicBezTo>
                  <a:cubicBezTo>
                    <a:pt x="1" y="278"/>
                    <a:pt x="93" y="371"/>
                    <a:pt x="186" y="371"/>
                  </a:cubicBezTo>
                  <a:lnTo>
                    <a:pt x="279" y="371"/>
                  </a:lnTo>
                  <a:cubicBezTo>
                    <a:pt x="464" y="371"/>
                    <a:pt x="464" y="278"/>
                    <a:pt x="464" y="186"/>
                  </a:cubicBezTo>
                  <a:cubicBezTo>
                    <a:pt x="464" y="93"/>
                    <a:pt x="464"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2690625" y="2374500"/>
              <a:ext cx="14500" cy="15450"/>
            </a:xfrm>
            <a:custGeom>
              <a:avLst/>
              <a:gdLst/>
              <a:ahLst/>
              <a:cxnLst/>
              <a:rect l="l" t="t" r="r" b="b"/>
              <a:pathLst>
                <a:path w="580" h="618" extrusionOk="0">
                  <a:moveTo>
                    <a:pt x="389" y="0"/>
                  </a:moveTo>
                  <a:cubicBezTo>
                    <a:pt x="302" y="0"/>
                    <a:pt x="209" y="66"/>
                    <a:pt x="209" y="131"/>
                  </a:cubicBezTo>
                  <a:cubicBezTo>
                    <a:pt x="116" y="131"/>
                    <a:pt x="116" y="224"/>
                    <a:pt x="116" y="317"/>
                  </a:cubicBezTo>
                  <a:cubicBezTo>
                    <a:pt x="1" y="409"/>
                    <a:pt x="116" y="618"/>
                    <a:pt x="209" y="618"/>
                  </a:cubicBezTo>
                  <a:cubicBezTo>
                    <a:pt x="302" y="618"/>
                    <a:pt x="395" y="618"/>
                    <a:pt x="395" y="525"/>
                  </a:cubicBezTo>
                  <a:lnTo>
                    <a:pt x="487" y="409"/>
                  </a:lnTo>
                  <a:lnTo>
                    <a:pt x="487" y="317"/>
                  </a:lnTo>
                  <a:cubicBezTo>
                    <a:pt x="580" y="224"/>
                    <a:pt x="580" y="131"/>
                    <a:pt x="487" y="38"/>
                  </a:cubicBezTo>
                  <a:cubicBezTo>
                    <a:pt x="460" y="11"/>
                    <a:pt x="425"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2811725" y="2433975"/>
              <a:ext cx="14500" cy="13925"/>
            </a:xfrm>
            <a:custGeom>
              <a:avLst/>
              <a:gdLst/>
              <a:ahLst/>
              <a:cxnLst/>
              <a:rect l="l" t="t" r="r" b="b"/>
              <a:pathLst>
                <a:path w="580" h="557" extrusionOk="0">
                  <a:moveTo>
                    <a:pt x="232" y="0"/>
                  </a:moveTo>
                  <a:cubicBezTo>
                    <a:pt x="186" y="0"/>
                    <a:pt x="139" y="23"/>
                    <a:pt x="93" y="70"/>
                  </a:cubicBezTo>
                  <a:cubicBezTo>
                    <a:pt x="0" y="162"/>
                    <a:pt x="0" y="255"/>
                    <a:pt x="93" y="348"/>
                  </a:cubicBezTo>
                  <a:lnTo>
                    <a:pt x="186" y="464"/>
                  </a:lnTo>
                  <a:cubicBezTo>
                    <a:pt x="278" y="556"/>
                    <a:pt x="278" y="556"/>
                    <a:pt x="371" y="556"/>
                  </a:cubicBezTo>
                  <a:lnTo>
                    <a:pt x="487" y="556"/>
                  </a:lnTo>
                  <a:cubicBezTo>
                    <a:pt x="580" y="464"/>
                    <a:pt x="580" y="348"/>
                    <a:pt x="580" y="255"/>
                  </a:cubicBezTo>
                  <a:cubicBezTo>
                    <a:pt x="487" y="162"/>
                    <a:pt x="487" y="70"/>
                    <a:pt x="371" y="70"/>
                  </a:cubicBezTo>
                  <a:cubicBezTo>
                    <a:pt x="325" y="23"/>
                    <a:pt x="278"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2690625" y="2399200"/>
              <a:ext cx="14500" cy="17400"/>
            </a:xfrm>
            <a:custGeom>
              <a:avLst/>
              <a:gdLst/>
              <a:ahLst/>
              <a:cxnLst/>
              <a:rect l="l" t="t" r="r" b="b"/>
              <a:pathLst>
                <a:path w="580" h="696" extrusionOk="0">
                  <a:moveTo>
                    <a:pt x="209" y="1"/>
                  </a:moveTo>
                  <a:cubicBezTo>
                    <a:pt x="1" y="116"/>
                    <a:pt x="1" y="209"/>
                    <a:pt x="1" y="302"/>
                  </a:cubicBezTo>
                  <a:cubicBezTo>
                    <a:pt x="1" y="395"/>
                    <a:pt x="116" y="487"/>
                    <a:pt x="116" y="580"/>
                  </a:cubicBezTo>
                  <a:cubicBezTo>
                    <a:pt x="116" y="580"/>
                    <a:pt x="209" y="696"/>
                    <a:pt x="302" y="696"/>
                  </a:cubicBezTo>
                  <a:cubicBezTo>
                    <a:pt x="395" y="696"/>
                    <a:pt x="580" y="487"/>
                    <a:pt x="487" y="395"/>
                  </a:cubicBezTo>
                  <a:cubicBezTo>
                    <a:pt x="487" y="302"/>
                    <a:pt x="395" y="302"/>
                    <a:pt x="395" y="209"/>
                  </a:cubicBezTo>
                  <a:cubicBezTo>
                    <a:pt x="395" y="116"/>
                    <a:pt x="302"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2673825" y="2491325"/>
              <a:ext cx="16825" cy="9300"/>
            </a:xfrm>
            <a:custGeom>
              <a:avLst/>
              <a:gdLst/>
              <a:ahLst/>
              <a:cxnLst/>
              <a:rect l="l" t="t" r="r" b="b"/>
              <a:pathLst>
                <a:path w="673" h="372" extrusionOk="0">
                  <a:moveTo>
                    <a:pt x="302" y="0"/>
                  </a:moveTo>
                  <a:cubicBezTo>
                    <a:pt x="93" y="0"/>
                    <a:pt x="0" y="93"/>
                    <a:pt x="0" y="186"/>
                  </a:cubicBezTo>
                  <a:cubicBezTo>
                    <a:pt x="0" y="279"/>
                    <a:pt x="93" y="371"/>
                    <a:pt x="302" y="371"/>
                  </a:cubicBezTo>
                  <a:lnTo>
                    <a:pt x="487" y="371"/>
                  </a:lnTo>
                  <a:cubicBezTo>
                    <a:pt x="580" y="371"/>
                    <a:pt x="673" y="279"/>
                    <a:pt x="673" y="186"/>
                  </a:cubicBezTo>
                  <a:cubicBezTo>
                    <a:pt x="673" y="93"/>
                    <a:pt x="58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2702800" y="2491325"/>
              <a:ext cx="14500" cy="9300"/>
            </a:xfrm>
            <a:custGeom>
              <a:avLst/>
              <a:gdLst/>
              <a:ahLst/>
              <a:cxnLst/>
              <a:rect l="l" t="t" r="r" b="b"/>
              <a:pathLst>
                <a:path w="580" h="372" extrusionOk="0">
                  <a:moveTo>
                    <a:pt x="209" y="0"/>
                  </a:moveTo>
                  <a:cubicBezTo>
                    <a:pt x="93" y="0"/>
                    <a:pt x="0" y="93"/>
                    <a:pt x="0" y="186"/>
                  </a:cubicBezTo>
                  <a:cubicBezTo>
                    <a:pt x="0" y="279"/>
                    <a:pt x="93" y="371"/>
                    <a:pt x="209" y="371"/>
                  </a:cubicBezTo>
                  <a:lnTo>
                    <a:pt x="394" y="371"/>
                  </a:lnTo>
                  <a:cubicBezTo>
                    <a:pt x="487" y="371"/>
                    <a:pt x="580" y="279"/>
                    <a:pt x="580" y="186"/>
                  </a:cubicBezTo>
                  <a:cubicBezTo>
                    <a:pt x="580" y="93"/>
                    <a:pt x="48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2756100" y="2491325"/>
              <a:ext cx="16825" cy="9300"/>
            </a:xfrm>
            <a:custGeom>
              <a:avLst/>
              <a:gdLst/>
              <a:ahLst/>
              <a:cxnLst/>
              <a:rect l="l" t="t" r="r" b="b"/>
              <a:pathLst>
                <a:path w="673" h="372" extrusionOk="0">
                  <a:moveTo>
                    <a:pt x="186" y="0"/>
                  </a:moveTo>
                  <a:cubicBezTo>
                    <a:pt x="93" y="0"/>
                    <a:pt x="0" y="93"/>
                    <a:pt x="0" y="186"/>
                  </a:cubicBezTo>
                  <a:cubicBezTo>
                    <a:pt x="0" y="279"/>
                    <a:pt x="93" y="371"/>
                    <a:pt x="186" y="371"/>
                  </a:cubicBezTo>
                  <a:lnTo>
                    <a:pt x="394" y="371"/>
                  </a:lnTo>
                  <a:cubicBezTo>
                    <a:pt x="580" y="371"/>
                    <a:pt x="672" y="279"/>
                    <a:pt x="672" y="186"/>
                  </a:cubicBezTo>
                  <a:cubicBezTo>
                    <a:pt x="672" y="93"/>
                    <a:pt x="580"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2760725" y="2423525"/>
              <a:ext cx="14525" cy="12200"/>
            </a:xfrm>
            <a:custGeom>
              <a:avLst/>
              <a:gdLst/>
              <a:ahLst/>
              <a:cxnLst/>
              <a:rect l="l" t="t" r="r" b="b"/>
              <a:pathLst>
                <a:path w="581" h="488" extrusionOk="0">
                  <a:moveTo>
                    <a:pt x="209" y="1"/>
                  </a:moveTo>
                  <a:cubicBezTo>
                    <a:pt x="93" y="1"/>
                    <a:pt x="1" y="94"/>
                    <a:pt x="1" y="302"/>
                  </a:cubicBezTo>
                  <a:cubicBezTo>
                    <a:pt x="1" y="395"/>
                    <a:pt x="93" y="488"/>
                    <a:pt x="209" y="488"/>
                  </a:cubicBezTo>
                  <a:lnTo>
                    <a:pt x="395" y="488"/>
                  </a:lnTo>
                  <a:cubicBezTo>
                    <a:pt x="487" y="488"/>
                    <a:pt x="580" y="395"/>
                    <a:pt x="580" y="302"/>
                  </a:cubicBezTo>
                  <a:cubicBezTo>
                    <a:pt x="580" y="94"/>
                    <a:pt x="487"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2787375" y="2423525"/>
              <a:ext cx="16825" cy="12200"/>
            </a:xfrm>
            <a:custGeom>
              <a:avLst/>
              <a:gdLst/>
              <a:ahLst/>
              <a:cxnLst/>
              <a:rect l="l" t="t" r="r" b="b"/>
              <a:pathLst>
                <a:path w="673" h="488" extrusionOk="0">
                  <a:moveTo>
                    <a:pt x="186" y="1"/>
                  </a:moveTo>
                  <a:cubicBezTo>
                    <a:pt x="94" y="1"/>
                    <a:pt x="1" y="94"/>
                    <a:pt x="1" y="302"/>
                  </a:cubicBezTo>
                  <a:cubicBezTo>
                    <a:pt x="1" y="395"/>
                    <a:pt x="94" y="488"/>
                    <a:pt x="186" y="488"/>
                  </a:cubicBezTo>
                  <a:lnTo>
                    <a:pt x="395" y="488"/>
                  </a:lnTo>
                  <a:cubicBezTo>
                    <a:pt x="580" y="488"/>
                    <a:pt x="580" y="395"/>
                    <a:pt x="673" y="302"/>
                  </a:cubicBezTo>
                  <a:cubicBezTo>
                    <a:pt x="673" y="186"/>
                    <a:pt x="580" y="94"/>
                    <a:pt x="487" y="94"/>
                  </a:cubicBezTo>
                  <a:cubicBezTo>
                    <a:pt x="395" y="1"/>
                    <a:pt x="39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2809400" y="2482050"/>
              <a:ext cx="14500" cy="13350"/>
            </a:xfrm>
            <a:custGeom>
              <a:avLst/>
              <a:gdLst/>
              <a:ahLst/>
              <a:cxnLst/>
              <a:rect l="l" t="t" r="r" b="b"/>
              <a:pathLst>
                <a:path w="580" h="534" extrusionOk="0">
                  <a:moveTo>
                    <a:pt x="325" y="1"/>
                  </a:moveTo>
                  <a:cubicBezTo>
                    <a:pt x="279" y="1"/>
                    <a:pt x="232" y="24"/>
                    <a:pt x="186" y="70"/>
                  </a:cubicBezTo>
                  <a:lnTo>
                    <a:pt x="93" y="163"/>
                  </a:lnTo>
                  <a:cubicBezTo>
                    <a:pt x="0" y="279"/>
                    <a:pt x="0" y="371"/>
                    <a:pt x="0" y="464"/>
                  </a:cubicBezTo>
                  <a:cubicBezTo>
                    <a:pt x="47" y="510"/>
                    <a:pt x="93" y="534"/>
                    <a:pt x="140" y="534"/>
                  </a:cubicBezTo>
                  <a:cubicBezTo>
                    <a:pt x="186" y="534"/>
                    <a:pt x="232" y="510"/>
                    <a:pt x="279" y="464"/>
                  </a:cubicBezTo>
                  <a:cubicBezTo>
                    <a:pt x="371" y="464"/>
                    <a:pt x="464" y="371"/>
                    <a:pt x="464" y="371"/>
                  </a:cubicBezTo>
                  <a:cubicBezTo>
                    <a:pt x="580" y="279"/>
                    <a:pt x="580" y="163"/>
                    <a:pt x="464" y="70"/>
                  </a:cubicBezTo>
                  <a:cubicBezTo>
                    <a:pt x="418" y="24"/>
                    <a:pt x="37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2820975" y="2457150"/>
              <a:ext cx="12200" cy="17400"/>
            </a:xfrm>
            <a:custGeom>
              <a:avLst/>
              <a:gdLst/>
              <a:ahLst/>
              <a:cxnLst/>
              <a:rect l="l" t="t" r="r" b="b"/>
              <a:pathLst>
                <a:path w="488" h="696" extrusionOk="0">
                  <a:moveTo>
                    <a:pt x="302" y="0"/>
                  </a:moveTo>
                  <a:cubicBezTo>
                    <a:pt x="210" y="0"/>
                    <a:pt x="117" y="116"/>
                    <a:pt x="117" y="209"/>
                  </a:cubicBezTo>
                  <a:lnTo>
                    <a:pt x="117" y="394"/>
                  </a:lnTo>
                  <a:cubicBezTo>
                    <a:pt x="1" y="487"/>
                    <a:pt x="117" y="579"/>
                    <a:pt x="210" y="695"/>
                  </a:cubicBezTo>
                  <a:lnTo>
                    <a:pt x="302" y="695"/>
                  </a:lnTo>
                  <a:cubicBezTo>
                    <a:pt x="395" y="695"/>
                    <a:pt x="488" y="579"/>
                    <a:pt x="488" y="487"/>
                  </a:cubicBezTo>
                  <a:lnTo>
                    <a:pt x="488" y="209"/>
                  </a:lnTo>
                  <a:cubicBezTo>
                    <a:pt x="488" y="116"/>
                    <a:pt x="395"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2782750" y="2491325"/>
              <a:ext cx="16825" cy="9300"/>
            </a:xfrm>
            <a:custGeom>
              <a:avLst/>
              <a:gdLst/>
              <a:ahLst/>
              <a:cxnLst/>
              <a:rect l="l" t="t" r="r" b="b"/>
              <a:pathLst>
                <a:path w="673" h="372" extrusionOk="0">
                  <a:moveTo>
                    <a:pt x="186" y="0"/>
                  </a:moveTo>
                  <a:cubicBezTo>
                    <a:pt x="93" y="0"/>
                    <a:pt x="0" y="93"/>
                    <a:pt x="0" y="186"/>
                  </a:cubicBezTo>
                  <a:cubicBezTo>
                    <a:pt x="0" y="279"/>
                    <a:pt x="93" y="371"/>
                    <a:pt x="186" y="371"/>
                  </a:cubicBezTo>
                  <a:lnTo>
                    <a:pt x="487" y="371"/>
                  </a:lnTo>
                  <a:cubicBezTo>
                    <a:pt x="580" y="371"/>
                    <a:pt x="672" y="279"/>
                    <a:pt x="672" y="186"/>
                  </a:cubicBezTo>
                  <a:cubicBezTo>
                    <a:pt x="672" y="93"/>
                    <a:pt x="58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2708000" y="2421225"/>
              <a:ext cx="14525" cy="12175"/>
            </a:xfrm>
            <a:custGeom>
              <a:avLst/>
              <a:gdLst/>
              <a:ahLst/>
              <a:cxnLst/>
              <a:rect l="l" t="t" r="r" b="b"/>
              <a:pathLst>
                <a:path w="581" h="487" extrusionOk="0">
                  <a:moveTo>
                    <a:pt x="279" y="0"/>
                  </a:moveTo>
                  <a:cubicBezTo>
                    <a:pt x="186" y="0"/>
                    <a:pt x="94" y="0"/>
                    <a:pt x="1" y="93"/>
                  </a:cubicBezTo>
                  <a:cubicBezTo>
                    <a:pt x="1" y="186"/>
                    <a:pt x="1" y="278"/>
                    <a:pt x="94" y="394"/>
                  </a:cubicBezTo>
                  <a:cubicBezTo>
                    <a:pt x="186" y="394"/>
                    <a:pt x="279" y="487"/>
                    <a:pt x="279" y="487"/>
                  </a:cubicBezTo>
                  <a:cubicBezTo>
                    <a:pt x="464" y="487"/>
                    <a:pt x="580" y="487"/>
                    <a:pt x="580" y="278"/>
                  </a:cubicBezTo>
                  <a:cubicBezTo>
                    <a:pt x="580" y="186"/>
                    <a:pt x="580" y="93"/>
                    <a:pt x="464" y="93"/>
                  </a:cubicBezTo>
                  <a:cubicBezTo>
                    <a:pt x="372" y="93"/>
                    <a:pt x="37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2710325" y="2358650"/>
              <a:ext cx="16825" cy="11600"/>
            </a:xfrm>
            <a:custGeom>
              <a:avLst/>
              <a:gdLst/>
              <a:ahLst/>
              <a:cxnLst/>
              <a:rect l="l" t="t" r="r" b="b"/>
              <a:pathLst>
                <a:path w="673" h="464" extrusionOk="0">
                  <a:moveTo>
                    <a:pt x="371" y="0"/>
                  </a:moveTo>
                  <a:cubicBezTo>
                    <a:pt x="279" y="0"/>
                    <a:pt x="186" y="93"/>
                    <a:pt x="93" y="93"/>
                  </a:cubicBezTo>
                  <a:cubicBezTo>
                    <a:pt x="1" y="93"/>
                    <a:pt x="1" y="278"/>
                    <a:pt x="1" y="371"/>
                  </a:cubicBezTo>
                  <a:cubicBezTo>
                    <a:pt x="1" y="464"/>
                    <a:pt x="93" y="464"/>
                    <a:pt x="186" y="464"/>
                  </a:cubicBezTo>
                  <a:lnTo>
                    <a:pt x="279" y="464"/>
                  </a:lnTo>
                  <a:cubicBezTo>
                    <a:pt x="371" y="464"/>
                    <a:pt x="371" y="464"/>
                    <a:pt x="487" y="371"/>
                  </a:cubicBezTo>
                  <a:cubicBezTo>
                    <a:pt x="580" y="371"/>
                    <a:pt x="673" y="278"/>
                    <a:pt x="580" y="186"/>
                  </a:cubicBezTo>
                  <a:cubicBezTo>
                    <a:pt x="580" y="93"/>
                    <a:pt x="487"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2734075" y="2423525"/>
              <a:ext cx="14525" cy="12200"/>
            </a:xfrm>
            <a:custGeom>
              <a:avLst/>
              <a:gdLst/>
              <a:ahLst/>
              <a:cxnLst/>
              <a:rect l="l" t="t" r="r" b="b"/>
              <a:pathLst>
                <a:path w="581" h="488" extrusionOk="0">
                  <a:moveTo>
                    <a:pt x="209" y="1"/>
                  </a:moveTo>
                  <a:cubicBezTo>
                    <a:pt x="117" y="1"/>
                    <a:pt x="1" y="94"/>
                    <a:pt x="1" y="302"/>
                  </a:cubicBezTo>
                  <a:cubicBezTo>
                    <a:pt x="1" y="395"/>
                    <a:pt x="117" y="488"/>
                    <a:pt x="209" y="488"/>
                  </a:cubicBezTo>
                  <a:lnTo>
                    <a:pt x="395" y="488"/>
                  </a:lnTo>
                  <a:cubicBezTo>
                    <a:pt x="487" y="488"/>
                    <a:pt x="580" y="395"/>
                    <a:pt x="580" y="302"/>
                  </a:cubicBezTo>
                  <a:cubicBezTo>
                    <a:pt x="580" y="94"/>
                    <a:pt x="487"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2729450" y="2491325"/>
              <a:ext cx="14500" cy="9300"/>
            </a:xfrm>
            <a:custGeom>
              <a:avLst/>
              <a:gdLst/>
              <a:ahLst/>
              <a:cxnLst/>
              <a:rect l="l" t="t" r="r" b="b"/>
              <a:pathLst>
                <a:path w="580" h="372" extrusionOk="0">
                  <a:moveTo>
                    <a:pt x="186" y="0"/>
                  </a:moveTo>
                  <a:cubicBezTo>
                    <a:pt x="93" y="0"/>
                    <a:pt x="0" y="93"/>
                    <a:pt x="0" y="186"/>
                  </a:cubicBezTo>
                  <a:cubicBezTo>
                    <a:pt x="0" y="279"/>
                    <a:pt x="93" y="371"/>
                    <a:pt x="186" y="371"/>
                  </a:cubicBezTo>
                  <a:lnTo>
                    <a:pt x="394" y="371"/>
                  </a:lnTo>
                  <a:cubicBezTo>
                    <a:pt x="487" y="371"/>
                    <a:pt x="580" y="279"/>
                    <a:pt x="580" y="186"/>
                  </a:cubicBezTo>
                  <a:cubicBezTo>
                    <a:pt x="580" y="93"/>
                    <a:pt x="48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4"/>
            <p:cNvSpPr/>
            <p:nvPr/>
          </p:nvSpPr>
          <p:spPr>
            <a:xfrm>
              <a:off x="2650075" y="2491325"/>
              <a:ext cx="14500" cy="9300"/>
            </a:xfrm>
            <a:custGeom>
              <a:avLst/>
              <a:gdLst/>
              <a:ahLst/>
              <a:cxnLst/>
              <a:rect l="l" t="t" r="r" b="b"/>
              <a:pathLst>
                <a:path w="580" h="372" extrusionOk="0">
                  <a:moveTo>
                    <a:pt x="278" y="0"/>
                  </a:moveTo>
                  <a:cubicBezTo>
                    <a:pt x="93" y="0"/>
                    <a:pt x="0" y="93"/>
                    <a:pt x="0" y="186"/>
                  </a:cubicBezTo>
                  <a:cubicBezTo>
                    <a:pt x="0" y="279"/>
                    <a:pt x="93" y="371"/>
                    <a:pt x="278" y="371"/>
                  </a:cubicBezTo>
                  <a:lnTo>
                    <a:pt x="371" y="371"/>
                  </a:lnTo>
                  <a:cubicBezTo>
                    <a:pt x="464" y="371"/>
                    <a:pt x="580" y="279"/>
                    <a:pt x="580" y="186"/>
                  </a:cubicBezTo>
                  <a:cubicBezTo>
                    <a:pt x="580" y="93"/>
                    <a:pt x="464"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4"/>
          <p:cNvGrpSpPr/>
          <p:nvPr/>
        </p:nvGrpSpPr>
        <p:grpSpPr>
          <a:xfrm>
            <a:off x="2554925" y="2015263"/>
            <a:ext cx="354600" cy="294350"/>
            <a:chOff x="1742175" y="2146025"/>
            <a:chExt cx="354600" cy="294350"/>
          </a:xfrm>
        </p:grpSpPr>
        <p:sp>
          <p:nvSpPr>
            <p:cNvPr id="1883" name="Google Shape;1883;p64"/>
            <p:cNvSpPr/>
            <p:nvPr/>
          </p:nvSpPr>
          <p:spPr>
            <a:xfrm>
              <a:off x="2048675" y="2370225"/>
              <a:ext cx="9875" cy="17425"/>
            </a:xfrm>
            <a:custGeom>
              <a:avLst/>
              <a:gdLst/>
              <a:ahLst/>
              <a:cxnLst/>
              <a:rect l="l" t="t" r="r" b="b"/>
              <a:pathLst>
                <a:path w="395" h="697" extrusionOk="0">
                  <a:moveTo>
                    <a:pt x="186" y="1"/>
                  </a:moveTo>
                  <a:cubicBezTo>
                    <a:pt x="93" y="1"/>
                    <a:pt x="0" y="117"/>
                    <a:pt x="0" y="209"/>
                  </a:cubicBezTo>
                  <a:lnTo>
                    <a:pt x="0" y="488"/>
                  </a:lnTo>
                  <a:cubicBezTo>
                    <a:pt x="0" y="580"/>
                    <a:pt x="93" y="696"/>
                    <a:pt x="186" y="696"/>
                  </a:cubicBezTo>
                  <a:cubicBezTo>
                    <a:pt x="302" y="696"/>
                    <a:pt x="394" y="580"/>
                    <a:pt x="394" y="488"/>
                  </a:cubicBezTo>
                  <a:lnTo>
                    <a:pt x="394" y="209"/>
                  </a:lnTo>
                  <a:cubicBezTo>
                    <a:pt x="394" y="117"/>
                    <a:pt x="302"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2046350" y="2399200"/>
              <a:ext cx="12200" cy="12200"/>
            </a:xfrm>
            <a:custGeom>
              <a:avLst/>
              <a:gdLst/>
              <a:ahLst/>
              <a:cxnLst/>
              <a:rect l="l" t="t" r="r" b="b"/>
              <a:pathLst>
                <a:path w="488" h="488" extrusionOk="0">
                  <a:moveTo>
                    <a:pt x="279" y="1"/>
                  </a:moveTo>
                  <a:cubicBezTo>
                    <a:pt x="186" y="1"/>
                    <a:pt x="93" y="1"/>
                    <a:pt x="93" y="116"/>
                  </a:cubicBezTo>
                  <a:cubicBezTo>
                    <a:pt x="1" y="209"/>
                    <a:pt x="1" y="209"/>
                    <a:pt x="1" y="302"/>
                  </a:cubicBezTo>
                  <a:cubicBezTo>
                    <a:pt x="1" y="395"/>
                    <a:pt x="93" y="487"/>
                    <a:pt x="186" y="487"/>
                  </a:cubicBezTo>
                  <a:lnTo>
                    <a:pt x="279" y="487"/>
                  </a:lnTo>
                  <a:cubicBezTo>
                    <a:pt x="395" y="487"/>
                    <a:pt x="487" y="395"/>
                    <a:pt x="487" y="302"/>
                  </a:cubicBezTo>
                  <a:lnTo>
                    <a:pt x="487" y="209"/>
                  </a:lnTo>
                  <a:cubicBezTo>
                    <a:pt x="487" y="116"/>
                    <a:pt x="395"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1879500" y="2402100"/>
              <a:ext cx="14500" cy="9300"/>
            </a:xfrm>
            <a:custGeom>
              <a:avLst/>
              <a:gdLst/>
              <a:ahLst/>
              <a:cxnLst/>
              <a:rect l="l" t="t" r="r" b="b"/>
              <a:pathLst>
                <a:path w="580" h="372" extrusionOk="0">
                  <a:moveTo>
                    <a:pt x="209" y="0"/>
                  </a:moveTo>
                  <a:cubicBezTo>
                    <a:pt x="116" y="0"/>
                    <a:pt x="0" y="93"/>
                    <a:pt x="0" y="186"/>
                  </a:cubicBezTo>
                  <a:cubicBezTo>
                    <a:pt x="0" y="279"/>
                    <a:pt x="116" y="371"/>
                    <a:pt x="209" y="371"/>
                  </a:cubicBezTo>
                  <a:lnTo>
                    <a:pt x="394" y="371"/>
                  </a:lnTo>
                  <a:cubicBezTo>
                    <a:pt x="487" y="371"/>
                    <a:pt x="580" y="279"/>
                    <a:pt x="580" y="186"/>
                  </a:cubicBezTo>
                  <a:cubicBezTo>
                    <a:pt x="580" y="93"/>
                    <a:pt x="48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1906150" y="2402100"/>
              <a:ext cx="16825" cy="9300"/>
            </a:xfrm>
            <a:custGeom>
              <a:avLst/>
              <a:gdLst/>
              <a:ahLst/>
              <a:cxnLst/>
              <a:rect l="l" t="t" r="r" b="b"/>
              <a:pathLst>
                <a:path w="673" h="372" extrusionOk="0">
                  <a:moveTo>
                    <a:pt x="209" y="0"/>
                  </a:moveTo>
                  <a:cubicBezTo>
                    <a:pt x="93" y="0"/>
                    <a:pt x="0" y="93"/>
                    <a:pt x="0" y="186"/>
                  </a:cubicBezTo>
                  <a:cubicBezTo>
                    <a:pt x="0" y="279"/>
                    <a:pt x="93" y="371"/>
                    <a:pt x="209" y="371"/>
                  </a:cubicBezTo>
                  <a:lnTo>
                    <a:pt x="487" y="371"/>
                  </a:lnTo>
                  <a:cubicBezTo>
                    <a:pt x="580" y="371"/>
                    <a:pt x="672" y="279"/>
                    <a:pt x="672" y="186"/>
                  </a:cubicBezTo>
                  <a:cubicBezTo>
                    <a:pt x="672" y="93"/>
                    <a:pt x="58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1824450" y="2402100"/>
              <a:ext cx="14525" cy="9300"/>
            </a:xfrm>
            <a:custGeom>
              <a:avLst/>
              <a:gdLst/>
              <a:ahLst/>
              <a:cxnLst/>
              <a:rect l="l" t="t" r="r" b="b"/>
              <a:pathLst>
                <a:path w="581" h="372" extrusionOk="0">
                  <a:moveTo>
                    <a:pt x="186" y="0"/>
                  </a:moveTo>
                  <a:cubicBezTo>
                    <a:pt x="93" y="0"/>
                    <a:pt x="1" y="93"/>
                    <a:pt x="1" y="186"/>
                  </a:cubicBezTo>
                  <a:cubicBezTo>
                    <a:pt x="1" y="279"/>
                    <a:pt x="93" y="371"/>
                    <a:pt x="186" y="371"/>
                  </a:cubicBezTo>
                  <a:lnTo>
                    <a:pt x="371" y="371"/>
                  </a:lnTo>
                  <a:cubicBezTo>
                    <a:pt x="464" y="371"/>
                    <a:pt x="580" y="279"/>
                    <a:pt x="580" y="186"/>
                  </a:cubicBezTo>
                  <a:cubicBezTo>
                    <a:pt x="580" y="93"/>
                    <a:pt x="464"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1935125" y="2402100"/>
              <a:ext cx="14500" cy="9300"/>
            </a:xfrm>
            <a:custGeom>
              <a:avLst/>
              <a:gdLst/>
              <a:ahLst/>
              <a:cxnLst/>
              <a:rect l="l" t="t" r="r" b="b"/>
              <a:pathLst>
                <a:path w="580" h="372" extrusionOk="0">
                  <a:moveTo>
                    <a:pt x="209" y="0"/>
                  </a:moveTo>
                  <a:cubicBezTo>
                    <a:pt x="93" y="0"/>
                    <a:pt x="0" y="93"/>
                    <a:pt x="0" y="186"/>
                  </a:cubicBezTo>
                  <a:cubicBezTo>
                    <a:pt x="0" y="279"/>
                    <a:pt x="93" y="371"/>
                    <a:pt x="209" y="371"/>
                  </a:cubicBezTo>
                  <a:lnTo>
                    <a:pt x="394" y="371"/>
                  </a:lnTo>
                  <a:cubicBezTo>
                    <a:pt x="487" y="371"/>
                    <a:pt x="579" y="279"/>
                    <a:pt x="579" y="186"/>
                  </a:cubicBezTo>
                  <a:cubicBezTo>
                    <a:pt x="579" y="93"/>
                    <a:pt x="48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1850525" y="2402100"/>
              <a:ext cx="17400" cy="9300"/>
            </a:xfrm>
            <a:custGeom>
              <a:avLst/>
              <a:gdLst/>
              <a:ahLst/>
              <a:cxnLst/>
              <a:rect l="l" t="t" r="r" b="b"/>
              <a:pathLst>
                <a:path w="696" h="372" extrusionOk="0">
                  <a:moveTo>
                    <a:pt x="209" y="0"/>
                  </a:moveTo>
                  <a:cubicBezTo>
                    <a:pt x="116" y="0"/>
                    <a:pt x="1" y="93"/>
                    <a:pt x="1" y="186"/>
                  </a:cubicBezTo>
                  <a:cubicBezTo>
                    <a:pt x="1" y="279"/>
                    <a:pt x="116" y="371"/>
                    <a:pt x="209" y="371"/>
                  </a:cubicBezTo>
                  <a:lnTo>
                    <a:pt x="487" y="371"/>
                  </a:lnTo>
                  <a:cubicBezTo>
                    <a:pt x="580" y="371"/>
                    <a:pt x="696" y="279"/>
                    <a:pt x="696" y="186"/>
                  </a:cubicBezTo>
                  <a:cubicBezTo>
                    <a:pt x="696" y="93"/>
                    <a:pt x="58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1795475" y="2402100"/>
              <a:ext cx="16825" cy="9300"/>
            </a:xfrm>
            <a:custGeom>
              <a:avLst/>
              <a:gdLst/>
              <a:ahLst/>
              <a:cxnLst/>
              <a:rect l="l" t="t" r="r" b="b"/>
              <a:pathLst>
                <a:path w="673" h="372" extrusionOk="0">
                  <a:moveTo>
                    <a:pt x="186" y="0"/>
                  </a:moveTo>
                  <a:cubicBezTo>
                    <a:pt x="94" y="0"/>
                    <a:pt x="1" y="93"/>
                    <a:pt x="1" y="186"/>
                  </a:cubicBezTo>
                  <a:cubicBezTo>
                    <a:pt x="1" y="279"/>
                    <a:pt x="94" y="371"/>
                    <a:pt x="186" y="371"/>
                  </a:cubicBezTo>
                  <a:lnTo>
                    <a:pt x="372" y="371"/>
                  </a:lnTo>
                  <a:cubicBezTo>
                    <a:pt x="580" y="371"/>
                    <a:pt x="673" y="279"/>
                    <a:pt x="673" y="186"/>
                  </a:cubicBezTo>
                  <a:cubicBezTo>
                    <a:pt x="673" y="93"/>
                    <a:pt x="580"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2017375" y="2402100"/>
              <a:ext cx="16850" cy="9300"/>
            </a:xfrm>
            <a:custGeom>
              <a:avLst/>
              <a:gdLst/>
              <a:ahLst/>
              <a:cxnLst/>
              <a:rect l="l" t="t" r="r" b="b"/>
              <a:pathLst>
                <a:path w="674" h="372" extrusionOk="0">
                  <a:moveTo>
                    <a:pt x="186" y="0"/>
                  </a:moveTo>
                  <a:cubicBezTo>
                    <a:pt x="94" y="0"/>
                    <a:pt x="1" y="93"/>
                    <a:pt x="1" y="186"/>
                  </a:cubicBezTo>
                  <a:cubicBezTo>
                    <a:pt x="1" y="279"/>
                    <a:pt x="94" y="371"/>
                    <a:pt x="186" y="371"/>
                  </a:cubicBezTo>
                  <a:lnTo>
                    <a:pt x="488" y="371"/>
                  </a:lnTo>
                  <a:cubicBezTo>
                    <a:pt x="580" y="371"/>
                    <a:pt x="673" y="279"/>
                    <a:pt x="673" y="186"/>
                  </a:cubicBezTo>
                  <a:cubicBezTo>
                    <a:pt x="673" y="93"/>
                    <a:pt x="580"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1961775" y="2402100"/>
              <a:ext cx="16825" cy="9300"/>
            </a:xfrm>
            <a:custGeom>
              <a:avLst/>
              <a:gdLst/>
              <a:ahLst/>
              <a:cxnLst/>
              <a:rect l="l" t="t" r="r" b="b"/>
              <a:pathLst>
                <a:path w="673" h="372" extrusionOk="0">
                  <a:moveTo>
                    <a:pt x="186" y="0"/>
                  </a:moveTo>
                  <a:cubicBezTo>
                    <a:pt x="93" y="0"/>
                    <a:pt x="0" y="93"/>
                    <a:pt x="0" y="186"/>
                  </a:cubicBezTo>
                  <a:cubicBezTo>
                    <a:pt x="0" y="279"/>
                    <a:pt x="93" y="371"/>
                    <a:pt x="186" y="371"/>
                  </a:cubicBezTo>
                  <a:lnTo>
                    <a:pt x="487" y="371"/>
                  </a:lnTo>
                  <a:cubicBezTo>
                    <a:pt x="580" y="371"/>
                    <a:pt x="672" y="279"/>
                    <a:pt x="672" y="186"/>
                  </a:cubicBezTo>
                  <a:cubicBezTo>
                    <a:pt x="672" y="93"/>
                    <a:pt x="58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1990725" y="2402100"/>
              <a:ext cx="14525" cy="9300"/>
            </a:xfrm>
            <a:custGeom>
              <a:avLst/>
              <a:gdLst/>
              <a:ahLst/>
              <a:cxnLst/>
              <a:rect l="l" t="t" r="r" b="b"/>
              <a:pathLst>
                <a:path w="581" h="372" extrusionOk="0">
                  <a:moveTo>
                    <a:pt x="186" y="0"/>
                  </a:moveTo>
                  <a:cubicBezTo>
                    <a:pt x="94" y="0"/>
                    <a:pt x="1" y="93"/>
                    <a:pt x="1" y="186"/>
                  </a:cubicBezTo>
                  <a:cubicBezTo>
                    <a:pt x="1" y="279"/>
                    <a:pt x="94" y="371"/>
                    <a:pt x="186" y="371"/>
                  </a:cubicBezTo>
                  <a:lnTo>
                    <a:pt x="395" y="371"/>
                  </a:lnTo>
                  <a:cubicBezTo>
                    <a:pt x="488" y="371"/>
                    <a:pt x="580" y="279"/>
                    <a:pt x="580" y="186"/>
                  </a:cubicBezTo>
                  <a:cubicBezTo>
                    <a:pt x="580" y="93"/>
                    <a:pt x="488"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4"/>
            <p:cNvSpPr/>
            <p:nvPr/>
          </p:nvSpPr>
          <p:spPr>
            <a:xfrm>
              <a:off x="1771150" y="2402100"/>
              <a:ext cx="12200" cy="9300"/>
            </a:xfrm>
            <a:custGeom>
              <a:avLst/>
              <a:gdLst/>
              <a:ahLst/>
              <a:cxnLst/>
              <a:rect l="l" t="t" r="r" b="b"/>
              <a:pathLst>
                <a:path w="488" h="372" extrusionOk="0">
                  <a:moveTo>
                    <a:pt x="186" y="0"/>
                  </a:moveTo>
                  <a:cubicBezTo>
                    <a:pt x="93" y="0"/>
                    <a:pt x="1" y="93"/>
                    <a:pt x="1" y="186"/>
                  </a:cubicBezTo>
                  <a:cubicBezTo>
                    <a:pt x="1" y="279"/>
                    <a:pt x="93" y="371"/>
                    <a:pt x="186" y="371"/>
                  </a:cubicBezTo>
                  <a:lnTo>
                    <a:pt x="279" y="371"/>
                  </a:lnTo>
                  <a:cubicBezTo>
                    <a:pt x="395" y="371"/>
                    <a:pt x="487" y="279"/>
                    <a:pt x="487" y="186"/>
                  </a:cubicBezTo>
                  <a:cubicBezTo>
                    <a:pt x="487" y="93"/>
                    <a:pt x="39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p:nvPr/>
          </p:nvSpPr>
          <p:spPr>
            <a:xfrm>
              <a:off x="1771150" y="2235250"/>
              <a:ext cx="12200" cy="9875"/>
            </a:xfrm>
            <a:custGeom>
              <a:avLst/>
              <a:gdLst/>
              <a:ahLst/>
              <a:cxnLst/>
              <a:rect l="l" t="t" r="r" b="b"/>
              <a:pathLst>
                <a:path w="488" h="395" extrusionOk="0">
                  <a:moveTo>
                    <a:pt x="186" y="0"/>
                  </a:moveTo>
                  <a:cubicBezTo>
                    <a:pt x="93" y="0"/>
                    <a:pt x="1" y="93"/>
                    <a:pt x="1" y="185"/>
                  </a:cubicBezTo>
                  <a:cubicBezTo>
                    <a:pt x="1" y="301"/>
                    <a:pt x="93" y="394"/>
                    <a:pt x="186" y="394"/>
                  </a:cubicBezTo>
                  <a:lnTo>
                    <a:pt x="279" y="394"/>
                  </a:lnTo>
                  <a:cubicBezTo>
                    <a:pt x="395" y="394"/>
                    <a:pt x="487" y="301"/>
                    <a:pt x="487" y="185"/>
                  </a:cubicBezTo>
                  <a:cubicBezTo>
                    <a:pt x="487" y="93"/>
                    <a:pt x="39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1850525" y="2235250"/>
              <a:ext cx="17400" cy="9875"/>
            </a:xfrm>
            <a:custGeom>
              <a:avLst/>
              <a:gdLst/>
              <a:ahLst/>
              <a:cxnLst/>
              <a:rect l="l" t="t" r="r" b="b"/>
              <a:pathLst>
                <a:path w="696" h="395" extrusionOk="0">
                  <a:moveTo>
                    <a:pt x="209" y="0"/>
                  </a:moveTo>
                  <a:cubicBezTo>
                    <a:pt x="116" y="0"/>
                    <a:pt x="1" y="93"/>
                    <a:pt x="1" y="185"/>
                  </a:cubicBezTo>
                  <a:cubicBezTo>
                    <a:pt x="1" y="301"/>
                    <a:pt x="116" y="394"/>
                    <a:pt x="209" y="394"/>
                  </a:cubicBezTo>
                  <a:lnTo>
                    <a:pt x="487" y="394"/>
                  </a:lnTo>
                  <a:cubicBezTo>
                    <a:pt x="580" y="394"/>
                    <a:pt x="696" y="301"/>
                    <a:pt x="696" y="185"/>
                  </a:cubicBezTo>
                  <a:cubicBezTo>
                    <a:pt x="696" y="93"/>
                    <a:pt x="58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4"/>
            <p:cNvSpPr/>
            <p:nvPr/>
          </p:nvSpPr>
          <p:spPr>
            <a:xfrm>
              <a:off x="1879500" y="2235250"/>
              <a:ext cx="14500" cy="9875"/>
            </a:xfrm>
            <a:custGeom>
              <a:avLst/>
              <a:gdLst/>
              <a:ahLst/>
              <a:cxnLst/>
              <a:rect l="l" t="t" r="r" b="b"/>
              <a:pathLst>
                <a:path w="580" h="395" extrusionOk="0">
                  <a:moveTo>
                    <a:pt x="209" y="0"/>
                  </a:moveTo>
                  <a:cubicBezTo>
                    <a:pt x="116" y="0"/>
                    <a:pt x="0" y="93"/>
                    <a:pt x="0" y="185"/>
                  </a:cubicBezTo>
                  <a:cubicBezTo>
                    <a:pt x="0" y="301"/>
                    <a:pt x="116" y="394"/>
                    <a:pt x="209" y="394"/>
                  </a:cubicBezTo>
                  <a:lnTo>
                    <a:pt x="394" y="394"/>
                  </a:lnTo>
                  <a:cubicBezTo>
                    <a:pt x="487" y="394"/>
                    <a:pt x="580" y="301"/>
                    <a:pt x="580" y="185"/>
                  </a:cubicBezTo>
                  <a:cubicBezTo>
                    <a:pt x="580" y="93"/>
                    <a:pt x="48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4"/>
            <p:cNvSpPr/>
            <p:nvPr/>
          </p:nvSpPr>
          <p:spPr>
            <a:xfrm>
              <a:off x="1990725" y="2235250"/>
              <a:ext cx="14525" cy="9875"/>
            </a:xfrm>
            <a:custGeom>
              <a:avLst/>
              <a:gdLst/>
              <a:ahLst/>
              <a:cxnLst/>
              <a:rect l="l" t="t" r="r" b="b"/>
              <a:pathLst>
                <a:path w="581" h="395" extrusionOk="0">
                  <a:moveTo>
                    <a:pt x="186" y="0"/>
                  </a:moveTo>
                  <a:cubicBezTo>
                    <a:pt x="94" y="0"/>
                    <a:pt x="1" y="93"/>
                    <a:pt x="1" y="185"/>
                  </a:cubicBezTo>
                  <a:cubicBezTo>
                    <a:pt x="1" y="301"/>
                    <a:pt x="94" y="394"/>
                    <a:pt x="186" y="394"/>
                  </a:cubicBezTo>
                  <a:lnTo>
                    <a:pt x="395" y="394"/>
                  </a:lnTo>
                  <a:cubicBezTo>
                    <a:pt x="488" y="394"/>
                    <a:pt x="580" y="301"/>
                    <a:pt x="580" y="185"/>
                  </a:cubicBezTo>
                  <a:cubicBezTo>
                    <a:pt x="580" y="93"/>
                    <a:pt x="488"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4"/>
            <p:cNvSpPr/>
            <p:nvPr/>
          </p:nvSpPr>
          <p:spPr>
            <a:xfrm>
              <a:off x="1824450" y="2235250"/>
              <a:ext cx="14525" cy="9875"/>
            </a:xfrm>
            <a:custGeom>
              <a:avLst/>
              <a:gdLst/>
              <a:ahLst/>
              <a:cxnLst/>
              <a:rect l="l" t="t" r="r" b="b"/>
              <a:pathLst>
                <a:path w="581" h="395" extrusionOk="0">
                  <a:moveTo>
                    <a:pt x="186" y="0"/>
                  </a:moveTo>
                  <a:cubicBezTo>
                    <a:pt x="93" y="0"/>
                    <a:pt x="1" y="93"/>
                    <a:pt x="1" y="185"/>
                  </a:cubicBezTo>
                  <a:cubicBezTo>
                    <a:pt x="1" y="301"/>
                    <a:pt x="93" y="394"/>
                    <a:pt x="186" y="394"/>
                  </a:cubicBezTo>
                  <a:lnTo>
                    <a:pt x="371" y="394"/>
                  </a:lnTo>
                  <a:cubicBezTo>
                    <a:pt x="464" y="394"/>
                    <a:pt x="580" y="301"/>
                    <a:pt x="580" y="185"/>
                  </a:cubicBezTo>
                  <a:cubicBezTo>
                    <a:pt x="580" y="93"/>
                    <a:pt x="464"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4"/>
            <p:cNvSpPr/>
            <p:nvPr/>
          </p:nvSpPr>
          <p:spPr>
            <a:xfrm>
              <a:off x="1961775" y="2235250"/>
              <a:ext cx="16825" cy="9875"/>
            </a:xfrm>
            <a:custGeom>
              <a:avLst/>
              <a:gdLst/>
              <a:ahLst/>
              <a:cxnLst/>
              <a:rect l="l" t="t" r="r" b="b"/>
              <a:pathLst>
                <a:path w="673" h="395" extrusionOk="0">
                  <a:moveTo>
                    <a:pt x="186" y="0"/>
                  </a:moveTo>
                  <a:cubicBezTo>
                    <a:pt x="93" y="0"/>
                    <a:pt x="0" y="93"/>
                    <a:pt x="0" y="185"/>
                  </a:cubicBezTo>
                  <a:cubicBezTo>
                    <a:pt x="0" y="301"/>
                    <a:pt x="93" y="394"/>
                    <a:pt x="186" y="394"/>
                  </a:cubicBezTo>
                  <a:lnTo>
                    <a:pt x="487" y="394"/>
                  </a:lnTo>
                  <a:cubicBezTo>
                    <a:pt x="580" y="394"/>
                    <a:pt x="672" y="301"/>
                    <a:pt x="672" y="185"/>
                  </a:cubicBezTo>
                  <a:cubicBezTo>
                    <a:pt x="672" y="93"/>
                    <a:pt x="58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4"/>
            <p:cNvSpPr/>
            <p:nvPr/>
          </p:nvSpPr>
          <p:spPr>
            <a:xfrm>
              <a:off x="1935125" y="2235250"/>
              <a:ext cx="14500" cy="9875"/>
            </a:xfrm>
            <a:custGeom>
              <a:avLst/>
              <a:gdLst/>
              <a:ahLst/>
              <a:cxnLst/>
              <a:rect l="l" t="t" r="r" b="b"/>
              <a:pathLst>
                <a:path w="580" h="395" extrusionOk="0">
                  <a:moveTo>
                    <a:pt x="209" y="0"/>
                  </a:moveTo>
                  <a:cubicBezTo>
                    <a:pt x="93" y="0"/>
                    <a:pt x="0" y="93"/>
                    <a:pt x="0" y="185"/>
                  </a:cubicBezTo>
                  <a:cubicBezTo>
                    <a:pt x="0" y="301"/>
                    <a:pt x="93" y="394"/>
                    <a:pt x="209" y="394"/>
                  </a:cubicBezTo>
                  <a:lnTo>
                    <a:pt x="394" y="394"/>
                  </a:lnTo>
                  <a:cubicBezTo>
                    <a:pt x="487" y="394"/>
                    <a:pt x="579" y="301"/>
                    <a:pt x="579" y="185"/>
                  </a:cubicBezTo>
                  <a:cubicBezTo>
                    <a:pt x="579" y="93"/>
                    <a:pt x="48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4"/>
            <p:cNvSpPr/>
            <p:nvPr/>
          </p:nvSpPr>
          <p:spPr>
            <a:xfrm>
              <a:off x="1906150" y="2235250"/>
              <a:ext cx="16825" cy="9875"/>
            </a:xfrm>
            <a:custGeom>
              <a:avLst/>
              <a:gdLst/>
              <a:ahLst/>
              <a:cxnLst/>
              <a:rect l="l" t="t" r="r" b="b"/>
              <a:pathLst>
                <a:path w="673" h="395" extrusionOk="0">
                  <a:moveTo>
                    <a:pt x="209" y="0"/>
                  </a:moveTo>
                  <a:cubicBezTo>
                    <a:pt x="93" y="0"/>
                    <a:pt x="0" y="93"/>
                    <a:pt x="0" y="185"/>
                  </a:cubicBezTo>
                  <a:cubicBezTo>
                    <a:pt x="0" y="301"/>
                    <a:pt x="93" y="394"/>
                    <a:pt x="209" y="394"/>
                  </a:cubicBezTo>
                  <a:lnTo>
                    <a:pt x="487" y="394"/>
                  </a:lnTo>
                  <a:cubicBezTo>
                    <a:pt x="580" y="394"/>
                    <a:pt x="672" y="301"/>
                    <a:pt x="672" y="185"/>
                  </a:cubicBezTo>
                  <a:cubicBezTo>
                    <a:pt x="672" y="93"/>
                    <a:pt x="58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4"/>
            <p:cNvSpPr/>
            <p:nvPr/>
          </p:nvSpPr>
          <p:spPr>
            <a:xfrm>
              <a:off x="2017375" y="2235250"/>
              <a:ext cx="16850" cy="9875"/>
            </a:xfrm>
            <a:custGeom>
              <a:avLst/>
              <a:gdLst/>
              <a:ahLst/>
              <a:cxnLst/>
              <a:rect l="l" t="t" r="r" b="b"/>
              <a:pathLst>
                <a:path w="674" h="395" extrusionOk="0">
                  <a:moveTo>
                    <a:pt x="186" y="0"/>
                  </a:moveTo>
                  <a:cubicBezTo>
                    <a:pt x="94" y="0"/>
                    <a:pt x="1" y="93"/>
                    <a:pt x="1" y="185"/>
                  </a:cubicBezTo>
                  <a:cubicBezTo>
                    <a:pt x="1" y="301"/>
                    <a:pt x="94" y="394"/>
                    <a:pt x="186" y="394"/>
                  </a:cubicBezTo>
                  <a:lnTo>
                    <a:pt x="488" y="394"/>
                  </a:lnTo>
                  <a:cubicBezTo>
                    <a:pt x="580" y="394"/>
                    <a:pt x="673" y="301"/>
                    <a:pt x="673" y="185"/>
                  </a:cubicBezTo>
                  <a:cubicBezTo>
                    <a:pt x="673" y="93"/>
                    <a:pt x="580"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4"/>
            <p:cNvSpPr/>
            <p:nvPr/>
          </p:nvSpPr>
          <p:spPr>
            <a:xfrm>
              <a:off x="1795475" y="2235250"/>
              <a:ext cx="16825" cy="9875"/>
            </a:xfrm>
            <a:custGeom>
              <a:avLst/>
              <a:gdLst/>
              <a:ahLst/>
              <a:cxnLst/>
              <a:rect l="l" t="t" r="r" b="b"/>
              <a:pathLst>
                <a:path w="673" h="395" extrusionOk="0">
                  <a:moveTo>
                    <a:pt x="186" y="0"/>
                  </a:moveTo>
                  <a:cubicBezTo>
                    <a:pt x="94" y="0"/>
                    <a:pt x="1" y="93"/>
                    <a:pt x="1" y="185"/>
                  </a:cubicBezTo>
                  <a:cubicBezTo>
                    <a:pt x="1" y="301"/>
                    <a:pt x="94" y="394"/>
                    <a:pt x="186" y="394"/>
                  </a:cubicBezTo>
                  <a:lnTo>
                    <a:pt x="372" y="394"/>
                  </a:lnTo>
                  <a:cubicBezTo>
                    <a:pt x="580" y="394"/>
                    <a:pt x="673" y="301"/>
                    <a:pt x="673" y="185"/>
                  </a:cubicBezTo>
                  <a:cubicBezTo>
                    <a:pt x="673" y="93"/>
                    <a:pt x="580"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4"/>
            <p:cNvSpPr/>
            <p:nvPr/>
          </p:nvSpPr>
          <p:spPr>
            <a:xfrm>
              <a:off x="2046350" y="2235250"/>
              <a:ext cx="12200" cy="12175"/>
            </a:xfrm>
            <a:custGeom>
              <a:avLst/>
              <a:gdLst/>
              <a:ahLst/>
              <a:cxnLst/>
              <a:rect l="l" t="t" r="r" b="b"/>
              <a:pathLst>
                <a:path w="488" h="487" extrusionOk="0">
                  <a:moveTo>
                    <a:pt x="186" y="0"/>
                  </a:moveTo>
                  <a:cubicBezTo>
                    <a:pt x="93" y="0"/>
                    <a:pt x="1" y="93"/>
                    <a:pt x="1" y="185"/>
                  </a:cubicBezTo>
                  <a:cubicBezTo>
                    <a:pt x="1" y="301"/>
                    <a:pt x="1" y="394"/>
                    <a:pt x="93" y="394"/>
                  </a:cubicBezTo>
                  <a:cubicBezTo>
                    <a:pt x="93" y="487"/>
                    <a:pt x="186" y="487"/>
                    <a:pt x="279" y="487"/>
                  </a:cubicBezTo>
                  <a:cubicBezTo>
                    <a:pt x="395" y="487"/>
                    <a:pt x="487" y="394"/>
                    <a:pt x="487" y="301"/>
                  </a:cubicBezTo>
                  <a:lnTo>
                    <a:pt x="487" y="185"/>
                  </a:lnTo>
                  <a:cubicBezTo>
                    <a:pt x="487" y="93"/>
                    <a:pt x="39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4"/>
            <p:cNvSpPr/>
            <p:nvPr/>
          </p:nvSpPr>
          <p:spPr>
            <a:xfrm>
              <a:off x="2048675" y="2252050"/>
              <a:ext cx="9875" cy="14500"/>
            </a:xfrm>
            <a:custGeom>
              <a:avLst/>
              <a:gdLst/>
              <a:ahLst/>
              <a:cxnLst/>
              <a:rect l="l" t="t" r="r" b="b"/>
              <a:pathLst>
                <a:path w="395" h="580" extrusionOk="0">
                  <a:moveTo>
                    <a:pt x="186" y="0"/>
                  </a:moveTo>
                  <a:cubicBezTo>
                    <a:pt x="93" y="0"/>
                    <a:pt x="0" y="93"/>
                    <a:pt x="0" y="209"/>
                  </a:cubicBezTo>
                  <a:lnTo>
                    <a:pt x="0" y="394"/>
                  </a:lnTo>
                  <a:cubicBezTo>
                    <a:pt x="0" y="487"/>
                    <a:pt x="93" y="580"/>
                    <a:pt x="186" y="580"/>
                  </a:cubicBezTo>
                  <a:cubicBezTo>
                    <a:pt x="302" y="580"/>
                    <a:pt x="394" y="487"/>
                    <a:pt x="394" y="394"/>
                  </a:cubicBezTo>
                  <a:lnTo>
                    <a:pt x="394" y="209"/>
                  </a:lnTo>
                  <a:cubicBezTo>
                    <a:pt x="394" y="93"/>
                    <a:pt x="302"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1742175" y="2146025"/>
              <a:ext cx="354600" cy="294350"/>
            </a:xfrm>
            <a:custGeom>
              <a:avLst/>
              <a:gdLst/>
              <a:ahLst/>
              <a:cxnLst/>
              <a:rect l="l" t="t" r="r" b="b"/>
              <a:pathLst>
                <a:path w="14184" h="11774" extrusionOk="0">
                  <a:moveTo>
                    <a:pt x="12075" y="1344"/>
                  </a:moveTo>
                  <a:lnTo>
                    <a:pt x="12075" y="1738"/>
                  </a:lnTo>
                  <a:lnTo>
                    <a:pt x="10708" y="1738"/>
                  </a:lnTo>
                  <a:cubicBezTo>
                    <a:pt x="10522" y="1738"/>
                    <a:pt x="10522" y="1831"/>
                    <a:pt x="10522" y="2016"/>
                  </a:cubicBezTo>
                  <a:cubicBezTo>
                    <a:pt x="10522" y="2132"/>
                    <a:pt x="10522" y="2225"/>
                    <a:pt x="10708" y="2225"/>
                  </a:cubicBezTo>
                  <a:lnTo>
                    <a:pt x="12075" y="2225"/>
                  </a:lnTo>
                  <a:lnTo>
                    <a:pt x="12075" y="2712"/>
                  </a:lnTo>
                  <a:lnTo>
                    <a:pt x="1554" y="2712"/>
                  </a:lnTo>
                  <a:lnTo>
                    <a:pt x="1554" y="2225"/>
                  </a:lnTo>
                  <a:lnTo>
                    <a:pt x="9758" y="2225"/>
                  </a:lnTo>
                  <a:cubicBezTo>
                    <a:pt x="9850" y="2225"/>
                    <a:pt x="9943" y="2132"/>
                    <a:pt x="9943" y="2016"/>
                  </a:cubicBezTo>
                  <a:cubicBezTo>
                    <a:pt x="9943" y="1831"/>
                    <a:pt x="9850" y="1738"/>
                    <a:pt x="9758" y="1738"/>
                  </a:cubicBezTo>
                  <a:lnTo>
                    <a:pt x="1554" y="1738"/>
                  </a:lnTo>
                  <a:lnTo>
                    <a:pt x="1554" y="1344"/>
                  </a:lnTo>
                  <a:close/>
                  <a:moveTo>
                    <a:pt x="13141" y="394"/>
                  </a:moveTo>
                  <a:lnTo>
                    <a:pt x="13141" y="2712"/>
                  </a:lnTo>
                  <a:lnTo>
                    <a:pt x="12446" y="2712"/>
                  </a:lnTo>
                  <a:lnTo>
                    <a:pt x="12446" y="1066"/>
                  </a:lnTo>
                  <a:cubicBezTo>
                    <a:pt x="12446" y="973"/>
                    <a:pt x="12353" y="858"/>
                    <a:pt x="12260" y="858"/>
                  </a:cubicBezTo>
                  <a:lnTo>
                    <a:pt x="1345" y="858"/>
                  </a:lnTo>
                  <a:cubicBezTo>
                    <a:pt x="1252" y="858"/>
                    <a:pt x="1160" y="973"/>
                    <a:pt x="1160" y="1066"/>
                  </a:cubicBezTo>
                  <a:lnTo>
                    <a:pt x="1160" y="2596"/>
                  </a:lnTo>
                  <a:cubicBezTo>
                    <a:pt x="766" y="2503"/>
                    <a:pt x="395" y="2225"/>
                    <a:pt x="395" y="1738"/>
                  </a:cubicBezTo>
                  <a:lnTo>
                    <a:pt x="395" y="1344"/>
                  </a:lnTo>
                  <a:cubicBezTo>
                    <a:pt x="395" y="858"/>
                    <a:pt x="858" y="394"/>
                    <a:pt x="1345" y="394"/>
                  </a:cubicBezTo>
                  <a:close/>
                  <a:moveTo>
                    <a:pt x="13813" y="5493"/>
                  </a:moveTo>
                  <a:lnTo>
                    <a:pt x="13813" y="7810"/>
                  </a:lnTo>
                  <a:lnTo>
                    <a:pt x="11774" y="7810"/>
                  </a:lnTo>
                  <a:cubicBezTo>
                    <a:pt x="11287" y="7810"/>
                    <a:pt x="10916" y="7439"/>
                    <a:pt x="10916" y="6860"/>
                  </a:cubicBezTo>
                  <a:lnTo>
                    <a:pt x="10916" y="6466"/>
                  </a:lnTo>
                  <a:cubicBezTo>
                    <a:pt x="10916" y="5979"/>
                    <a:pt x="11287" y="5493"/>
                    <a:pt x="11774" y="5493"/>
                  </a:cubicBezTo>
                  <a:close/>
                  <a:moveTo>
                    <a:pt x="395" y="2712"/>
                  </a:moveTo>
                  <a:cubicBezTo>
                    <a:pt x="673" y="2990"/>
                    <a:pt x="974" y="3082"/>
                    <a:pt x="1345" y="3082"/>
                  </a:cubicBezTo>
                  <a:lnTo>
                    <a:pt x="13141" y="3082"/>
                  </a:lnTo>
                  <a:lnTo>
                    <a:pt x="13141" y="5122"/>
                  </a:lnTo>
                  <a:lnTo>
                    <a:pt x="12654" y="5122"/>
                  </a:lnTo>
                  <a:cubicBezTo>
                    <a:pt x="12654" y="5029"/>
                    <a:pt x="12562" y="4913"/>
                    <a:pt x="12446" y="4913"/>
                  </a:cubicBezTo>
                  <a:cubicBezTo>
                    <a:pt x="12353" y="4913"/>
                    <a:pt x="12260" y="5029"/>
                    <a:pt x="12260" y="5122"/>
                  </a:cubicBezTo>
                  <a:lnTo>
                    <a:pt x="11774" y="5122"/>
                  </a:lnTo>
                  <a:cubicBezTo>
                    <a:pt x="11102" y="5122"/>
                    <a:pt x="10522" y="5701"/>
                    <a:pt x="10522" y="6466"/>
                  </a:cubicBezTo>
                  <a:lnTo>
                    <a:pt x="10522" y="6860"/>
                  </a:lnTo>
                  <a:cubicBezTo>
                    <a:pt x="10522" y="7625"/>
                    <a:pt x="11102" y="8204"/>
                    <a:pt x="11774" y="8204"/>
                  </a:cubicBezTo>
                  <a:lnTo>
                    <a:pt x="12260" y="8204"/>
                  </a:lnTo>
                  <a:cubicBezTo>
                    <a:pt x="12260" y="8389"/>
                    <a:pt x="12353" y="8505"/>
                    <a:pt x="12446" y="8505"/>
                  </a:cubicBezTo>
                  <a:cubicBezTo>
                    <a:pt x="12562" y="8505"/>
                    <a:pt x="12654" y="8389"/>
                    <a:pt x="12654" y="8204"/>
                  </a:cubicBezTo>
                  <a:lnTo>
                    <a:pt x="13141" y="8204"/>
                  </a:lnTo>
                  <a:lnTo>
                    <a:pt x="13141" y="11402"/>
                  </a:lnTo>
                  <a:lnTo>
                    <a:pt x="1345" y="11402"/>
                  </a:lnTo>
                  <a:cubicBezTo>
                    <a:pt x="858" y="11402"/>
                    <a:pt x="395" y="10916"/>
                    <a:pt x="395" y="10429"/>
                  </a:cubicBezTo>
                  <a:lnTo>
                    <a:pt x="395" y="2712"/>
                  </a:lnTo>
                  <a:close/>
                  <a:moveTo>
                    <a:pt x="1345" y="0"/>
                  </a:moveTo>
                  <a:cubicBezTo>
                    <a:pt x="580" y="0"/>
                    <a:pt x="1" y="580"/>
                    <a:pt x="1" y="1344"/>
                  </a:cubicBezTo>
                  <a:lnTo>
                    <a:pt x="1" y="10429"/>
                  </a:lnTo>
                  <a:cubicBezTo>
                    <a:pt x="1" y="11194"/>
                    <a:pt x="580" y="11773"/>
                    <a:pt x="1345" y="11773"/>
                  </a:cubicBezTo>
                  <a:lnTo>
                    <a:pt x="13327" y="11773"/>
                  </a:lnTo>
                  <a:cubicBezTo>
                    <a:pt x="13512" y="11773"/>
                    <a:pt x="13605" y="11680"/>
                    <a:pt x="13605" y="11588"/>
                  </a:cubicBezTo>
                  <a:lnTo>
                    <a:pt x="13605" y="8204"/>
                  </a:lnTo>
                  <a:lnTo>
                    <a:pt x="13999" y="8204"/>
                  </a:lnTo>
                  <a:cubicBezTo>
                    <a:pt x="14091" y="8204"/>
                    <a:pt x="14184" y="8111"/>
                    <a:pt x="14184" y="8019"/>
                  </a:cubicBezTo>
                  <a:lnTo>
                    <a:pt x="14184" y="5307"/>
                  </a:lnTo>
                  <a:cubicBezTo>
                    <a:pt x="14184" y="5215"/>
                    <a:pt x="14091" y="5122"/>
                    <a:pt x="13999" y="5122"/>
                  </a:cubicBezTo>
                  <a:lnTo>
                    <a:pt x="13605" y="5122"/>
                  </a:lnTo>
                  <a:lnTo>
                    <a:pt x="13605" y="186"/>
                  </a:lnTo>
                  <a:cubicBezTo>
                    <a:pt x="13605" y="93"/>
                    <a:pt x="13512" y="0"/>
                    <a:pt x="13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2027225" y="2295500"/>
              <a:ext cx="31325" cy="34200"/>
            </a:xfrm>
            <a:custGeom>
              <a:avLst/>
              <a:gdLst/>
              <a:ahLst/>
              <a:cxnLst/>
              <a:rect l="l" t="t" r="r" b="b"/>
              <a:pathLst>
                <a:path w="1253" h="1368" extrusionOk="0">
                  <a:moveTo>
                    <a:pt x="673" y="487"/>
                  </a:moveTo>
                  <a:cubicBezTo>
                    <a:pt x="766" y="487"/>
                    <a:pt x="858" y="580"/>
                    <a:pt x="858" y="672"/>
                  </a:cubicBezTo>
                  <a:cubicBezTo>
                    <a:pt x="858" y="788"/>
                    <a:pt x="766" y="974"/>
                    <a:pt x="673" y="974"/>
                  </a:cubicBezTo>
                  <a:cubicBezTo>
                    <a:pt x="464" y="974"/>
                    <a:pt x="372" y="788"/>
                    <a:pt x="372" y="672"/>
                  </a:cubicBezTo>
                  <a:cubicBezTo>
                    <a:pt x="372" y="580"/>
                    <a:pt x="464" y="487"/>
                    <a:pt x="673" y="487"/>
                  </a:cubicBezTo>
                  <a:close/>
                  <a:moveTo>
                    <a:pt x="673" y="0"/>
                  </a:moveTo>
                  <a:cubicBezTo>
                    <a:pt x="279" y="0"/>
                    <a:pt x="1" y="302"/>
                    <a:pt x="1" y="672"/>
                  </a:cubicBezTo>
                  <a:cubicBezTo>
                    <a:pt x="1" y="1066"/>
                    <a:pt x="279" y="1368"/>
                    <a:pt x="673" y="1368"/>
                  </a:cubicBezTo>
                  <a:cubicBezTo>
                    <a:pt x="951" y="1368"/>
                    <a:pt x="1252" y="1066"/>
                    <a:pt x="1252" y="672"/>
                  </a:cubicBezTo>
                  <a:cubicBezTo>
                    <a:pt x="1252" y="302"/>
                    <a:pt x="951"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1865000" y="2264200"/>
              <a:ext cx="55650" cy="123450"/>
            </a:xfrm>
            <a:custGeom>
              <a:avLst/>
              <a:gdLst/>
              <a:ahLst/>
              <a:cxnLst/>
              <a:rect l="l" t="t" r="r" b="b"/>
              <a:pathLst>
                <a:path w="2226" h="4938" extrusionOk="0">
                  <a:moveTo>
                    <a:pt x="1067" y="1"/>
                  </a:moveTo>
                  <a:cubicBezTo>
                    <a:pt x="974" y="1"/>
                    <a:pt x="882" y="94"/>
                    <a:pt x="882" y="186"/>
                  </a:cubicBezTo>
                  <a:lnTo>
                    <a:pt x="882" y="673"/>
                  </a:lnTo>
                  <a:cubicBezTo>
                    <a:pt x="395" y="766"/>
                    <a:pt x="1" y="1160"/>
                    <a:pt x="1" y="1646"/>
                  </a:cubicBezTo>
                  <a:cubicBezTo>
                    <a:pt x="1" y="2226"/>
                    <a:pt x="395" y="2712"/>
                    <a:pt x="974" y="2712"/>
                  </a:cubicBezTo>
                  <a:lnTo>
                    <a:pt x="1160" y="2712"/>
                  </a:lnTo>
                  <a:cubicBezTo>
                    <a:pt x="1554" y="2712"/>
                    <a:pt x="1739" y="2898"/>
                    <a:pt x="1739" y="3292"/>
                  </a:cubicBezTo>
                  <a:cubicBezTo>
                    <a:pt x="1739" y="3570"/>
                    <a:pt x="1554" y="3871"/>
                    <a:pt x="1160" y="3871"/>
                  </a:cubicBezTo>
                  <a:lnTo>
                    <a:pt x="882" y="3871"/>
                  </a:lnTo>
                  <a:cubicBezTo>
                    <a:pt x="580" y="3871"/>
                    <a:pt x="395" y="3570"/>
                    <a:pt x="395" y="3384"/>
                  </a:cubicBezTo>
                  <a:cubicBezTo>
                    <a:pt x="395" y="3292"/>
                    <a:pt x="302" y="3199"/>
                    <a:pt x="209" y="3199"/>
                  </a:cubicBezTo>
                  <a:cubicBezTo>
                    <a:pt x="117" y="3199"/>
                    <a:pt x="1" y="3292"/>
                    <a:pt x="1" y="3384"/>
                  </a:cubicBezTo>
                  <a:cubicBezTo>
                    <a:pt x="1" y="3871"/>
                    <a:pt x="395" y="4242"/>
                    <a:pt x="882" y="4242"/>
                  </a:cubicBezTo>
                  <a:lnTo>
                    <a:pt x="882" y="4729"/>
                  </a:lnTo>
                  <a:cubicBezTo>
                    <a:pt x="882" y="4821"/>
                    <a:pt x="974" y="4937"/>
                    <a:pt x="1067" y="4937"/>
                  </a:cubicBezTo>
                  <a:cubicBezTo>
                    <a:pt x="1160" y="4937"/>
                    <a:pt x="1276" y="4821"/>
                    <a:pt x="1276" y="4729"/>
                  </a:cubicBezTo>
                  <a:lnTo>
                    <a:pt x="1276" y="4242"/>
                  </a:lnTo>
                  <a:cubicBezTo>
                    <a:pt x="1855" y="4149"/>
                    <a:pt x="2226" y="3778"/>
                    <a:pt x="2226" y="3292"/>
                  </a:cubicBezTo>
                  <a:cubicBezTo>
                    <a:pt x="2226" y="2712"/>
                    <a:pt x="1739" y="2226"/>
                    <a:pt x="1160" y="2226"/>
                  </a:cubicBezTo>
                  <a:lnTo>
                    <a:pt x="974" y="2226"/>
                  </a:lnTo>
                  <a:cubicBezTo>
                    <a:pt x="696" y="2226"/>
                    <a:pt x="395" y="2040"/>
                    <a:pt x="395" y="1646"/>
                  </a:cubicBezTo>
                  <a:cubicBezTo>
                    <a:pt x="395" y="1345"/>
                    <a:pt x="696" y="1160"/>
                    <a:pt x="974" y="1160"/>
                  </a:cubicBezTo>
                  <a:lnTo>
                    <a:pt x="1368" y="1160"/>
                  </a:lnTo>
                  <a:cubicBezTo>
                    <a:pt x="1554" y="1160"/>
                    <a:pt x="1739" y="1345"/>
                    <a:pt x="1739" y="1554"/>
                  </a:cubicBezTo>
                  <a:lnTo>
                    <a:pt x="1739" y="1832"/>
                  </a:lnTo>
                  <a:cubicBezTo>
                    <a:pt x="1739" y="1924"/>
                    <a:pt x="1855" y="2040"/>
                    <a:pt x="1948" y="2040"/>
                  </a:cubicBezTo>
                  <a:cubicBezTo>
                    <a:pt x="2133" y="2040"/>
                    <a:pt x="2226" y="1924"/>
                    <a:pt x="2226" y="1832"/>
                  </a:cubicBezTo>
                  <a:lnTo>
                    <a:pt x="2226" y="1554"/>
                  </a:lnTo>
                  <a:cubicBezTo>
                    <a:pt x="2226" y="1067"/>
                    <a:pt x="1855" y="673"/>
                    <a:pt x="1368" y="673"/>
                  </a:cubicBezTo>
                  <a:lnTo>
                    <a:pt x="1276" y="673"/>
                  </a:lnTo>
                  <a:lnTo>
                    <a:pt x="1276" y="186"/>
                  </a:lnTo>
                  <a:cubicBezTo>
                    <a:pt x="1276" y="94"/>
                    <a:pt x="1160"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64"/>
          <p:cNvGrpSpPr/>
          <p:nvPr/>
        </p:nvGrpSpPr>
        <p:grpSpPr>
          <a:xfrm>
            <a:off x="1833025" y="2015263"/>
            <a:ext cx="287400" cy="356775"/>
            <a:chOff x="1020275" y="2146025"/>
            <a:chExt cx="287400" cy="356775"/>
          </a:xfrm>
        </p:grpSpPr>
        <p:sp>
          <p:nvSpPr>
            <p:cNvPr id="1911" name="Google Shape;1911;p64"/>
            <p:cNvSpPr/>
            <p:nvPr/>
          </p:nvSpPr>
          <p:spPr>
            <a:xfrm>
              <a:off x="1020275" y="2146025"/>
              <a:ext cx="287400" cy="356775"/>
            </a:xfrm>
            <a:custGeom>
              <a:avLst/>
              <a:gdLst/>
              <a:ahLst/>
              <a:cxnLst/>
              <a:rect l="l" t="t" r="r" b="b"/>
              <a:pathLst>
                <a:path w="11496" h="14271" extrusionOk="0">
                  <a:moveTo>
                    <a:pt x="5794" y="394"/>
                  </a:moveTo>
                  <a:cubicBezTo>
                    <a:pt x="8691" y="394"/>
                    <a:pt x="11101" y="2990"/>
                    <a:pt x="11101" y="5979"/>
                  </a:cubicBezTo>
                  <a:cubicBezTo>
                    <a:pt x="11101" y="7926"/>
                    <a:pt x="9665" y="9942"/>
                    <a:pt x="8413" y="11286"/>
                  </a:cubicBezTo>
                  <a:cubicBezTo>
                    <a:pt x="7254" y="12561"/>
                    <a:pt x="6096" y="13418"/>
                    <a:pt x="5794" y="13720"/>
                  </a:cubicBezTo>
                  <a:cubicBezTo>
                    <a:pt x="5400" y="13418"/>
                    <a:pt x="4242" y="12561"/>
                    <a:pt x="3083" y="11286"/>
                  </a:cubicBezTo>
                  <a:cubicBezTo>
                    <a:pt x="1831" y="9942"/>
                    <a:pt x="394" y="7926"/>
                    <a:pt x="394" y="5979"/>
                  </a:cubicBezTo>
                  <a:cubicBezTo>
                    <a:pt x="394" y="2990"/>
                    <a:pt x="2897" y="394"/>
                    <a:pt x="5794" y="394"/>
                  </a:cubicBezTo>
                  <a:close/>
                  <a:moveTo>
                    <a:pt x="5794" y="0"/>
                  </a:moveTo>
                  <a:cubicBezTo>
                    <a:pt x="2619" y="0"/>
                    <a:pt x="0" y="2712"/>
                    <a:pt x="0" y="5979"/>
                  </a:cubicBezTo>
                  <a:cubicBezTo>
                    <a:pt x="0" y="6860"/>
                    <a:pt x="302" y="7926"/>
                    <a:pt x="881" y="8969"/>
                  </a:cubicBezTo>
                  <a:cubicBezTo>
                    <a:pt x="1345" y="9757"/>
                    <a:pt x="2040" y="10707"/>
                    <a:pt x="2805" y="11588"/>
                  </a:cubicBezTo>
                  <a:cubicBezTo>
                    <a:pt x="4242" y="13140"/>
                    <a:pt x="5609" y="14183"/>
                    <a:pt x="5609" y="14183"/>
                  </a:cubicBezTo>
                  <a:cubicBezTo>
                    <a:pt x="5655" y="14241"/>
                    <a:pt x="5702" y="14270"/>
                    <a:pt x="5748" y="14270"/>
                  </a:cubicBezTo>
                  <a:cubicBezTo>
                    <a:pt x="5794" y="14270"/>
                    <a:pt x="5841" y="14241"/>
                    <a:pt x="5887" y="14183"/>
                  </a:cubicBezTo>
                  <a:cubicBezTo>
                    <a:pt x="5887" y="14183"/>
                    <a:pt x="7347" y="13140"/>
                    <a:pt x="8691" y="11588"/>
                  </a:cubicBezTo>
                  <a:cubicBezTo>
                    <a:pt x="9572" y="10707"/>
                    <a:pt x="10151" y="9757"/>
                    <a:pt x="10615" y="8969"/>
                  </a:cubicBezTo>
                  <a:cubicBezTo>
                    <a:pt x="11194" y="7926"/>
                    <a:pt x="11495" y="6860"/>
                    <a:pt x="11495" y="5979"/>
                  </a:cubicBezTo>
                  <a:cubicBezTo>
                    <a:pt x="11495" y="2712"/>
                    <a:pt x="8877" y="0"/>
                    <a:pt x="5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4"/>
            <p:cNvSpPr/>
            <p:nvPr/>
          </p:nvSpPr>
          <p:spPr>
            <a:xfrm>
              <a:off x="1046925" y="2174975"/>
              <a:ext cx="234100" cy="231775"/>
            </a:xfrm>
            <a:custGeom>
              <a:avLst/>
              <a:gdLst/>
              <a:ahLst/>
              <a:cxnLst/>
              <a:rect l="l" t="t" r="r" b="b"/>
              <a:pathLst>
                <a:path w="9364" h="9271" extrusionOk="0">
                  <a:moveTo>
                    <a:pt x="4728" y="1"/>
                  </a:moveTo>
                  <a:cubicBezTo>
                    <a:pt x="2133" y="1"/>
                    <a:pt x="1" y="2017"/>
                    <a:pt x="1" y="4636"/>
                  </a:cubicBezTo>
                  <a:cubicBezTo>
                    <a:pt x="1" y="7139"/>
                    <a:pt x="2133" y="9271"/>
                    <a:pt x="4728" y="9271"/>
                  </a:cubicBezTo>
                  <a:cubicBezTo>
                    <a:pt x="7231" y="9271"/>
                    <a:pt x="9363" y="7139"/>
                    <a:pt x="9363" y="4636"/>
                  </a:cubicBezTo>
                  <a:cubicBezTo>
                    <a:pt x="9363" y="3871"/>
                    <a:pt x="9178" y="3176"/>
                    <a:pt x="8877" y="2504"/>
                  </a:cubicBezTo>
                  <a:cubicBezTo>
                    <a:pt x="8506" y="1832"/>
                    <a:pt x="8112" y="1345"/>
                    <a:pt x="7532" y="858"/>
                  </a:cubicBezTo>
                  <a:cubicBezTo>
                    <a:pt x="7440" y="858"/>
                    <a:pt x="7231" y="858"/>
                    <a:pt x="7231" y="974"/>
                  </a:cubicBezTo>
                  <a:cubicBezTo>
                    <a:pt x="7139" y="1067"/>
                    <a:pt x="7139" y="1160"/>
                    <a:pt x="7231" y="1252"/>
                  </a:cubicBezTo>
                  <a:cubicBezTo>
                    <a:pt x="8297" y="2017"/>
                    <a:pt x="8969" y="3292"/>
                    <a:pt x="8969" y="4636"/>
                  </a:cubicBezTo>
                  <a:cubicBezTo>
                    <a:pt x="8969" y="6953"/>
                    <a:pt x="7046" y="8877"/>
                    <a:pt x="4728" y="8877"/>
                  </a:cubicBezTo>
                  <a:cubicBezTo>
                    <a:pt x="2318" y="8877"/>
                    <a:pt x="487" y="6953"/>
                    <a:pt x="487" y="4636"/>
                  </a:cubicBezTo>
                  <a:cubicBezTo>
                    <a:pt x="487" y="2318"/>
                    <a:pt x="2318" y="395"/>
                    <a:pt x="4728" y="395"/>
                  </a:cubicBezTo>
                  <a:cubicBezTo>
                    <a:pt x="5308" y="395"/>
                    <a:pt x="5887" y="488"/>
                    <a:pt x="6466" y="766"/>
                  </a:cubicBezTo>
                  <a:cubicBezTo>
                    <a:pt x="6559" y="766"/>
                    <a:pt x="6652" y="766"/>
                    <a:pt x="6652" y="673"/>
                  </a:cubicBezTo>
                  <a:cubicBezTo>
                    <a:pt x="6768" y="488"/>
                    <a:pt x="6652" y="395"/>
                    <a:pt x="6559" y="395"/>
                  </a:cubicBezTo>
                  <a:cubicBezTo>
                    <a:pt x="5980" y="94"/>
                    <a:pt x="5308" y="1"/>
                    <a:pt x="4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4"/>
            <p:cNvSpPr/>
            <p:nvPr/>
          </p:nvSpPr>
          <p:spPr>
            <a:xfrm>
              <a:off x="1117025" y="2196425"/>
              <a:ext cx="93900" cy="188325"/>
            </a:xfrm>
            <a:custGeom>
              <a:avLst/>
              <a:gdLst/>
              <a:ahLst/>
              <a:cxnLst/>
              <a:rect l="l" t="t" r="r" b="b"/>
              <a:pathLst>
                <a:path w="3756" h="7533" extrusionOk="0">
                  <a:moveTo>
                    <a:pt x="1924" y="394"/>
                  </a:moveTo>
                  <a:lnTo>
                    <a:pt x="2017" y="487"/>
                  </a:lnTo>
                  <a:lnTo>
                    <a:pt x="2017" y="1066"/>
                  </a:lnTo>
                  <a:cubicBezTo>
                    <a:pt x="2017" y="1159"/>
                    <a:pt x="2110" y="1275"/>
                    <a:pt x="2226" y="1275"/>
                  </a:cubicBezTo>
                  <a:cubicBezTo>
                    <a:pt x="2898" y="1275"/>
                    <a:pt x="3384" y="1854"/>
                    <a:pt x="3384" y="2434"/>
                  </a:cubicBezTo>
                  <a:lnTo>
                    <a:pt x="3384" y="2712"/>
                  </a:lnTo>
                  <a:cubicBezTo>
                    <a:pt x="3384" y="2805"/>
                    <a:pt x="3268" y="2897"/>
                    <a:pt x="3176" y="2897"/>
                  </a:cubicBezTo>
                  <a:cubicBezTo>
                    <a:pt x="3176" y="2897"/>
                    <a:pt x="3083" y="2805"/>
                    <a:pt x="3083" y="2712"/>
                  </a:cubicBezTo>
                  <a:lnTo>
                    <a:pt x="3083" y="2434"/>
                  </a:lnTo>
                  <a:cubicBezTo>
                    <a:pt x="3083" y="1947"/>
                    <a:pt x="2689" y="1553"/>
                    <a:pt x="2226" y="1553"/>
                  </a:cubicBezTo>
                  <a:lnTo>
                    <a:pt x="1739" y="1553"/>
                  </a:lnTo>
                  <a:cubicBezTo>
                    <a:pt x="1160" y="1553"/>
                    <a:pt x="673" y="2040"/>
                    <a:pt x="673" y="2619"/>
                  </a:cubicBezTo>
                  <a:cubicBezTo>
                    <a:pt x="673" y="3199"/>
                    <a:pt x="1160" y="3685"/>
                    <a:pt x="1739" y="3685"/>
                  </a:cubicBezTo>
                  <a:lnTo>
                    <a:pt x="2017" y="3685"/>
                  </a:lnTo>
                  <a:cubicBezTo>
                    <a:pt x="2805" y="3685"/>
                    <a:pt x="3384" y="4265"/>
                    <a:pt x="3384" y="4937"/>
                  </a:cubicBezTo>
                  <a:cubicBezTo>
                    <a:pt x="3384" y="5609"/>
                    <a:pt x="2898" y="6188"/>
                    <a:pt x="2226" y="6188"/>
                  </a:cubicBezTo>
                  <a:cubicBezTo>
                    <a:pt x="2110" y="6188"/>
                    <a:pt x="2017" y="6281"/>
                    <a:pt x="2017" y="6373"/>
                  </a:cubicBezTo>
                  <a:lnTo>
                    <a:pt x="2017" y="6953"/>
                  </a:lnTo>
                  <a:cubicBezTo>
                    <a:pt x="2017" y="7069"/>
                    <a:pt x="1924" y="7161"/>
                    <a:pt x="1924" y="7161"/>
                  </a:cubicBezTo>
                  <a:cubicBezTo>
                    <a:pt x="1832" y="7161"/>
                    <a:pt x="1739" y="7069"/>
                    <a:pt x="1739" y="6953"/>
                  </a:cubicBezTo>
                  <a:lnTo>
                    <a:pt x="1739" y="6489"/>
                  </a:lnTo>
                  <a:cubicBezTo>
                    <a:pt x="1739" y="6281"/>
                    <a:pt x="1646" y="6188"/>
                    <a:pt x="1530" y="6188"/>
                  </a:cubicBezTo>
                  <a:cubicBezTo>
                    <a:pt x="951" y="6188"/>
                    <a:pt x="372" y="5701"/>
                    <a:pt x="372" y="5122"/>
                  </a:cubicBezTo>
                  <a:cubicBezTo>
                    <a:pt x="372" y="5029"/>
                    <a:pt x="487" y="4937"/>
                    <a:pt x="580" y="4937"/>
                  </a:cubicBezTo>
                  <a:cubicBezTo>
                    <a:pt x="673" y="4937"/>
                    <a:pt x="673" y="5029"/>
                    <a:pt x="673" y="5122"/>
                  </a:cubicBezTo>
                  <a:cubicBezTo>
                    <a:pt x="673" y="5609"/>
                    <a:pt x="1067" y="6003"/>
                    <a:pt x="1530" y="6003"/>
                  </a:cubicBezTo>
                  <a:lnTo>
                    <a:pt x="2017" y="6003"/>
                  </a:lnTo>
                  <a:cubicBezTo>
                    <a:pt x="2596" y="6003"/>
                    <a:pt x="3083" y="5516"/>
                    <a:pt x="3083" y="4937"/>
                  </a:cubicBezTo>
                  <a:cubicBezTo>
                    <a:pt x="3083" y="4357"/>
                    <a:pt x="2596" y="3871"/>
                    <a:pt x="2017" y="3871"/>
                  </a:cubicBezTo>
                  <a:lnTo>
                    <a:pt x="1739" y="3871"/>
                  </a:lnTo>
                  <a:cubicBezTo>
                    <a:pt x="1067" y="3871"/>
                    <a:pt x="372" y="3291"/>
                    <a:pt x="372" y="2619"/>
                  </a:cubicBezTo>
                  <a:cubicBezTo>
                    <a:pt x="372" y="1947"/>
                    <a:pt x="951" y="1368"/>
                    <a:pt x="1530" y="1275"/>
                  </a:cubicBezTo>
                  <a:cubicBezTo>
                    <a:pt x="1739" y="1275"/>
                    <a:pt x="1739" y="1159"/>
                    <a:pt x="1739" y="1066"/>
                  </a:cubicBezTo>
                  <a:lnTo>
                    <a:pt x="1739" y="487"/>
                  </a:lnTo>
                  <a:cubicBezTo>
                    <a:pt x="1739" y="487"/>
                    <a:pt x="1832" y="394"/>
                    <a:pt x="1924" y="394"/>
                  </a:cubicBezTo>
                  <a:close/>
                  <a:moveTo>
                    <a:pt x="1924" y="0"/>
                  </a:moveTo>
                  <a:cubicBezTo>
                    <a:pt x="1646" y="0"/>
                    <a:pt x="1345" y="209"/>
                    <a:pt x="1345" y="487"/>
                  </a:cubicBezTo>
                  <a:lnTo>
                    <a:pt x="1345" y="881"/>
                  </a:lnTo>
                  <a:cubicBezTo>
                    <a:pt x="580" y="1066"/>
                    <a:pt x="1" y="1738"/>
                    <a:pt x="1" y="2619"/>
                  </a:cubicBezTo>
                  <a:cubicBezTo>
                    <a:pt x="1" y="3592"/>
                    <a:pt x="766" y="4265"/>
                    <a:pt x="1739" y="4265"/>
                  </a:cubicBezTo>
                  <a:lnTo>
                    <a:pt x="2017" y="4265"/>
                  </a:lnTo>
                  <a:cubicBezTo>
                    <a:pt x="2411" y="4265"/>
                    <a:pt x="2689" y="4543"/>
                    <a:pt x="2689" y="4937"/>
                  </a:cubicBezTo>
                  <a:cubicBezTo>
                    <a:pt x="2689" y="5331"/>
                    <a:pt x="2411" y="5516"/>
                    <a:pt x="2017" y="5516"/>
                  </a:cubicBezTo>
                  <a:lnTo>
                    <a:pt x="1530" y="5516"/>
                  </a:lnTo>
                  <a:cubicBezTo>
                    <a:pt x="1345" y="5516"/>
                    <a:pt x="1067" y="5331"/>
                    <a:pt x="1067" y="5122"/>
                  </a:cubicBezTo>
                  <a:cubicBezTo>
                    <a:pt x="1067" y="4844"/>
                    <a:pt x="858" y="4543"/>
                    <a:pt x="580" y="4543"/>
                  </a:cubicBezTo>
                  <a:cubicBezTo>
                    <a:pt x="279" y="4543"/>
                    <a:pt x="1" y="4844"/>
                    <a:pt x="1" y="5122"/>
                  </a:cubicBezTo>
                  <a:cubicBezTo>
                    <a:pt x="1" y="5910"/>
                    <a:pt x="580" y="6489"/>
                    <a:pt x="1345" y="6675"/>
                  </a:cubicBezTo>
                  <a:lnTo>
                    <a:pt x="1345" y="6953"/>
                  </a:lnTo>
                  <a:cubicBezTo>
                    <a:pt x="1345" y="7254"/>
                    <a:pt x="1646" y="7532"/>
                    <a:pt x="1924" y="7532"/>
                  </a:cubicBezTo>
                  <a:cubicBezTo>
                    <a:pt x="2226" y="7532"/>
                    <a:pt x="2411" y="7254"/>
                    <a:pt x="2411" y="6953"/>
                  </a:cubicBezTo>
                  <a:lnTo>
                    <a:pt x="2411" y="6582"/>
                  </a:lnTo>
                  <a:cubicBezTo>
                    <a:pt x="3176" y="6373"/>
                    <a:pt x="3755" y="5701"/>
                    <a:pt x="3755" y="4937"/>
                  </a:cubicBezTo>
                  <a:cubicBezTo>
                    <a:pt x="3755" y="3963"/>
                    <a:pt x="2990" y="3199"/>
                    <a:pt x="2017" y="3199"/>
                  </a:cubicBezTo>
                  <a:lnTo>
                    <a:pt x="1739" y="3199"/>
                  </a:lnTo>
                  <a:cubicBezTo>
                    <a:pt x="1345" y="3199"/>
                    <a:pt x="1067" y="2897"/>
                    <a:pt x="1067" y="2619"/>
                  </a:cubicBezTo>
                  <a:cubicBezTo>
                    <a:pt x="1067" y="2225"/>
                    <a:pt x="1345" y="1947"/>
                    <a:pt x="1739" y="1947"/>
                  </a:cubicBezTo>
                  <a:lnTo>
                    <a:pt x="2226" y="1947"/>
                  </a:lnTo>
                  <a:cubicBezTo>
                    <a:pt x="2504" y="1947"/>
                    <a:pt x="2689" y="2132"/>
                    <a:pt x="2689" y="2434"/>
                  </a:cubicBezTo>
                  <a:lnTo>
                    <a:pt x="2689" y="2712"/>
                  </a:lnTo>
                  <a:cubicBezTo>
                    <a:pt x="2689" y="3106"/>
                    <a:pt x="2898" y="3291"/>
                    <a:pt x="3176" y="3291"/>
                  </a:cubicBezTo>
                  <a:cubicBezTo>
                    <a:pt x="3570" y="3291"/>
                    <a:pt x="3755" y="3106"/>
                    <a:pt x="3755" y="2712"/>
                  </a:cubicBezTo>
                  <a:lnTo>
                    <a:pt x="3755" y="2434"/>
                  </a:lnTo>
                  <a:cubicBezTo>
                    <a:pt x="3755" y="1646"/>
                    <a:pt x="3176" y="974"/>
                    <a:pt x="2411" y="881"/>
                  </a:cubicBezTo>
                  <a:lnTo>
                    <a:pt x="2411" y="487"/>
                  </a:lnTo>
                  <a:cubicBezTo>
                    <a:pt x="2411" y="209"/>
                    <a:pt x="2226" y="0"/>
                    <a:pt x="1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64"/>
          <p:cNvGrpSpPr/>
          <p:nvPr/>
        </p:nvGrpSpPr>
        <p:grpSpPr>
          <a:xfrm>
            <a:off x="1048550" y="2015263"/>
            <a:ext cx="357500" cy="234075"/>
            <a:chOff x="235800" y="2146025"/>
            <a:chExt cx="357500" cy="234075"/>
          </a:xfrm>
        </p:grpSpPr>
        <p:sp>
          <p:nvSpPr>
            <p:cNvPr id="1915" name="Google Shape;1915;p64"/>
            <p:cNvSpPr/>
            <p:nvPr/>
          </p:nvSpPr>
          <p:spPr>
            <a:xfrm>
              <a:off x="235800" y="2146025"/>
              <a:ext cx="357500" cy="234075"/>
            </a:xfrm>
            <a:custGeom>
              <a:avLst/>
              <a:gdLst/>
              <a:ahLst/>
              <a:cxnLst/>
              <a:rect l="l" t="t" r="r" b="b"/>
              <a:pathLst>
                <a:path w="14300" h="9363" extrusionOk="0">
                  <a:moveTo>
                    <a:pt x="10707" y="394"/>
                  </a:moveTo>
                  <a:lnTo>
                    <a:pt x="10707" y="4241"/>
                  </a:lnTo>
                  <a:lnTo>
                    <a:pt x="487" y="4241"/>
                  </a:lnTo>
                  <a:lnTo>
                    <a:pt x="487" y="394"/>
                  </a:lnTo>
                  <a:close/>
                  <a:moveTo>
                    <a:pt x="10707" y="4635"/>
                  </a:moveTo>
                  <a:lnTo>
                    <a:pt x="10707" y="7532"/>
                  </a:lnTo>
                  <a:cubicBezTo>
                    <a:pt x="10707" y="8111"/>
                    <a:pt x="11009" y="8598"/>
                    <a:pt x="11402" y="8876"/>
                  </a:cubicBezTo>
                  <a:lnTo>
                    <a:pt x="1831" y="8876"/>
                  </a:lnTo>
                  <a:cubicBezTo>
                    <a:pt x="1066" y="8876"/>
                    <a:pt x="487" y="8297"/>
                    <a:pt x="487" y="7532"/>
                  </a:cubicBezTo>
                  <a:lnTo>
                    <a:pt x="487" y="4635"/>
                  </a:lnTo>
                  <a:close/>
                  <a:moveTo>
                    <a:pt x="13141" y="1738"/>
                  </a:moveTo>
                  <a:cubicBezTo>
                    <a:pt x="13511" y="1738"/>
                    <a:pt x="13813" y="2016"/>
                    <a:pt x="13813" y="2410"/>
                  </a:cubicBezTo>
                  <a:lnTo>
                    <a:pt x="13813" y="7532"/>
                  </a:lnTo>
                  <a:cubicBezTo>
                    <a:pt x="13813" y="8297"/>
                    <a:pt x="13233" y="8876"/>
                    <a:pt x="12445" y="8876"/>
                  </a:cubicBezTo>
                  <a:cubicBezTo>
                    <a:pt x="11773" y="8876"/>
                    <a:pt x="11101" y="8297"/>
                    <a:pt x="11101" y="7532"/>
                  </a:cubicBezTo>
                  <a:lnTo>
                    <a:pt x="11101" y="6860"/>
                  </a:lnTo>
                  <a:lnTo>
                    <a:pt x="12260" y="6860"/>
                  </a:lnTo>
                  <a:cubicBezTo>
                    <a:pt x="12353" y="6860"/>
                    <a:pt x="12445" y="6767"/>
                    <a:pt x="12445" y="6651"/>
                  </a:cubicBezTo>
                  <a:lnTo>
                    <a:pt x="12445" y="4148"/>
                  </a:lnTo>
                  <a:cubicBezTo>
                    <a:pt x="12445" y="3963"/>
                    <a:pt x="12353" y="3870"/>
                    <a:pt x="12260" y="3870"/>
                  </a:cubicBezTo>
                  <a:cubicBezTo>
                    <a:pt x="12167" y="3870"/>
                    <a:pt x="12075" y="3963"/>
                    <a:pt x="12075" y="4148"/>
                  </a:cubicBezTo>
                  <a:lnTo>
                    <a:pt x="12075" y="6466"/>
                  </a:lnTo>
                  <a:lnTo>
                    <a:pt x="11101" y="6466"/>
                  </a:lnTo>
                  <a:lnTo>
                    <a:pt x="11101" y="1738"/>
                  </a:lnTo>
                  <a:lnTo>
                    <a:pt x="12260" y="1738"/>
                  </a:lnTo>
                  <a:cubicBezTo>
                    <a:pt x="12167" y="1924"/>
                    <a:pt x="12075" y="2225"/>
                    <a:pt x="12075" y="2410"/>
                  </a:cubicBezTo>
                  <a:lnTo>
                    <a:pt x="12075" y="3082"/>
                  </a:lnTo>
                  <a:cubicBezTo>
                    <a:pt x="12075" y="3175"/>
                    <a:pt x="12167" y="3291"/>
                    <a:pt x="12260" y="3291"/>
                  </a:cubicBezTo>
                  <a:cubicBezTo>
                    <a:pt x="12353" y="3291"/>
                    <a:pt x="12445" y="3175"/>
                    <a:pt x="12445" y="3082"/>
                  </a:cubicBezTo>
                  <a:lnTo>
                    <a:pt x="12445" y="2410"/>
                  </a:lnTo>
                  <a:cubicBezTo>
                    <a:pt x="12445" y="2016"/>
                    <a:pt x="12747" y="1738"/>
                    <a:pt x="13141" y="1738"/>
                  </a:cubicBezTo>
                  <a:close/>
                  <a:moveTo>
                    <a:pt x="278" y="0"/>
                  </a:moveTo>
                  <a:cubicBezTo>
                    <a:pt x="93" y="0"/>
                    <a:pt x="0" y="93"/>
                    <a:pt x="0" y="186"/>
                  </a:cubicBezTo>
                  <a:lnTo>
                    <a:pt x="0" y="7532"/>
                  </a:lnTo>
                  <a:cubicBezTo>
                    <a:pt x="0" y="8505"/>
                    <a:pt x="858" y="9363"/>
                    <a:pt x="1831" y="9363"/>
                  </a:cubicBezTo>
                  <a:lnTo>
                    <a:pt x="12445" y="9363"/>
                  </a:lnTo>
                  <a:cubicBezTo>
                    <a:pt x="13419" y="9363"/>
                    <a:pt x="14299" y="8505"/>
                    <a:pt x="14299" y="7532"/>
                  </a:cubicBezTo>
                  <a:lnTo>
                    <a:pt x="14299" y="2410"/>
                  </a:lnTo>
                  <a:cubicBezTo>
                    <a:pt x="14299" y="1831"/>
                    <a:pt x="13813" y="1344"/>
                    <a:pt x="13141" y="1344"/>
                  </a:cubicBezTo>
                  <a:lnTo>
                    <a:pt x="11101" y="1344"/>
                  </a:lnTo>
                  <a:lnTo>
                    <a:pt x="11101" y="186"/>
                  </a:lnTo>
                  <a:cubicBezTo>
                    <a:pt x="11101" y="93"/>
                    <a:pt x="1100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4"/>
            <p:cNvSpPr/>
            <p:nvPr/>
          </p:nvSpPr>
          <p:spPr>
            <a:xfrm>
              <a:off x="440900" y="2162825"/>
              <a:ext cx="41150" cy="82300"/>
            </a:xfrm>
            <a:custGeom>
              <a:avLst/>
              <a:gdLst/>
              <a:ahLst/>
              <a:cxnLst/>
              <a:rect l="l" t="t" r="r" b="b"/>
              <a:pathLst>
                <a:path w="1646" h="3292" extrusionOk="0">
                  <a:moveTo>
                    <a:pt x="765" y="0"/>
                  </a:moveTo>
                  <a:cubicBezTo>
                    <a:pt x="672" y="0"/>
                    <a:pt x="580" y="93"/>
                    <a:pt x="580" y="186"/>
                  </a:cubicBezTo>
                  <a:lnTo>
                    <a:pt x="580" y="487"/>
                  </a:lnTo>
                  <a:cubicBezTo>
                    <a:pt x="302" y="487"/>
                    <a:pt x="0" y="765"/>
                    <a:pt x="0" y="1159"/>
                  </a:cubicBezTo>
                  <a:cubicBezTo>
                    <a:pt x="0" y="1553"/>
                    <a:pt x="394" y="1831"/>
                    <a:pt x="765" y="1831"/>
                  </a:cubicBezTo>
                  <a:lnTo>
                    <a:pt x="881" y="1831"/>
                  </a:lnTo>
                  <a:cubicBezTo>
                    <a:pt x="1066" y="1831"/>
                    <a:pt x="1159" y="2040"/>
                    <a:pt x="1159" y="2132"/>
                  </a:cubicBezTo>
                  <a:cubicBezTo>
                    <a:pt x="1159" y="2318"/>
                    <a:pt x="1066" y="2410"/>
                    <a:pt x="881" y="2410"/>
                  </a:cubicBezTo>
                  <a:lnTo>
                    <a:pt x="672" y="2410"/>
                  </a:lnTo>
                  <a:cubicBezTo>
                    <a:pt x="580" y="2410"/>
                    <a:pt x="487" y="2318"/>
                    <a:pt x="487" y="2225"/>
                  </a:cubicBezTo>
                  <a:cubicBezTo>
                    <a:pt x="487" y="2132"/>
                    <a:pt x="394" y="2040"/>
                    <a:pt x="186" y="2040"/>
                  </a:cubicBezTo>
                  <a:cubicBezTo>
                    <a:pt x="93" y="2040"/>
                    <a:pt x="0" y="2132"/>
                    <a:pt x="0" y="2225"/>
                  </a:cubicBezTo>
                  <a:cubicBezTo>
                    <a:pt x="0" y="2619"/>
                    <a:pt x="302" y="2804"/>
                    <a:pt x="580" y="2897"/>
                  </a:cubicBezTo>
                  <a:lnTo>
                    <a:pt x="580" y="3082"/>
                  </a:lnTo>
                  <a:cubicBezTo>
                    <a:pt x="580" y="3198"/>
                    <a:pt x="672" y="3291"/>
                    <a:pt x="765" y="3291"/>
                  </a:cubicBezTo>
                  <a:cubicBezTo>
                    <a:pt x="974" y="3291"/>
                    <a:pt x="1066" y="3198"/>
                    <a:pt x="1066" y="3082"/>
                  </a:cubicBezTo>
                  <a:lnTo>
                    <a:pt x="1066" y="2897"/>
                  </a:lnTo>
                  <a:cubicBezTo>
                    <a:pt x="1344" y="2804"/>
                    <a:pt x="1646" y="2503"/>
                    <a:pt x="1646" y="2132"/>
                  </a:cubicBezTo>
                  <a:cubicBezTo>
                    <a:pt x="1646" y="1738"/>
                    <a:pt x="1252" y="1460"/>
                    <a:pt x="881" y="1460"/>
                  </a:cubicBezTo>
                  <a:lnTo>
                    <a:pt x="765" y="1460"/>
                  </a:lnTo>
                  <a:cubicBezTo>
                    <a:pt x="580" y="1460"/>
                    <a:pt x="487" y="1344"/>
                    <a:pt x="487" y="1159"/>
                  </a:cubicBezTo>
                  <a:cubicBezTo>
                    <a:pt x="487" y="974"/>
                    <a:pt x="580" y="881"/>
                    <a:pt x="765" y="881"/>
                  </a:cubicBezTo>
                  <a:lnTo>
                    <a:pt x="974" y="881"/>
                  </a:lnTo>
                  <a:cubicBezTo>
                    <a:pt x="1066" y="881"/>
                    <a:pt x="1159" y="974"/>
                    <a:pt x="1159" y="1066"/>
                  </a:cubicBezTo>
                  <a:lnTo>
                    <a:pt x="1159" y="1252"/>
                  </a:lnTo>
                  <a:cubicBezTo>
                    <a:pt x="1159" y="1344"/>
                    <a:pt x="1252" y="1460"/>
                    <a:pt x="1344" y="1460"/>
                  </a:cubicBezTo>
                  <a:cubicBezTo>
                    <a:pt x="1553" y="1460"/>
                    <a:pt x="1646" y="1344"/>
                    <a:pt x="1646" y="1252"/>
                  </a:cubicBezTo>
                  <a:lnTo>
                    <a:pt x="1646" y="1066"/>
                  </a:lnTo>
                  <a:cubicBezTo>
                    <a:pt x="1646" y="765"/>
                    <a:pt x="1344" y="487"/>
                    <a:pt x="1066" y="394"/>
                  </a:cubicBezTo>
                  <a:lnTo>
                    <a:pt x="1066" y="186"/>
                  </a:lnTo>
                  <a:cubicBezTo>
                    <a:pt x="1066" y="93"/>
                    <a:pt x="974"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269400" y="2173950"/>
              <a:ext cx="43475" cy="61325"/>
            </a:xfrm>
            <a:custGeom>
              <a:avLst/>
              <a:gdLst/>
              <a:ahLst/>
              <a:cxnLst/>
              <a:rect l="l" t="t" r="r" b="b"/>
              <a:pathLst>
                <a:path w="1739" h="2453" extrusionOk="0">
                  <a:moveTo>
                    <a:pt x="298" y="1"/>
                  </a:moveTo>
                  <a:cubicBezTo>
                    <a:pt x="271" y="1"/>
                    <a:pt x="240" y="11"/>
                    <a:pt x="209" y="42"/>
                  </a:cubicBezTo>
                  <a:cubicBezTo>
                    <a:pt x="93" y="42"/>
                    <a:pt x="0" y="135"/>
                    <a:pt x="0" y="227"/>
                  </a:cubicBezTo>
                  <a:lnTo>
                    <a:pt x="0" y="2174"/>
                  </a:lnTo>
                  <a:cubicBezTo>
                    <a:pt x="0" y="2359"/>
                    <a:pt x="93" y="2452"/>
                    <a:pt x="209" y="2452"/>
                  </a:cubicBezTo>
                  <a:cubicBezTo>
                    <a:pt x="394" y="2452"/>
                    <a:pt x="487" y="2359"/>
                    <a:pt x="487" y="2174"/>
                  </a:cubicBezTo>
                  <a:lnTo>
                    <a:pt x="487" y="899"/>
                  </a:lnTo>
                  <a:lnTo>
                    <a:pt x="1368" y="2359"/>
                  </a:lnTo>
                  <a:cubicBezTo>
                    <a:pt x="1430" y="2359"/>
                    <a:pt x="1491" y="2401"/>
                    <a:pt x="1553" y="2401"/>
                  </a:cubicBezTo>
                  <a:cubicBezTo>
                    <a:pt x="1584" y="2401"/>
                    <a:pt x="1615" y="2390"/>
                    <a:pt x="1646" y="2359"/>
                  </a:cubicBezTo>
                  <a:cubicBezTo>
                    <a:pt x="1739" y="2359"/>
                    <a:pt x="1739" y="2267"/>
                    <a:pt x="1739" y="2174"/>
                  </a:cubicBezTo>
                  <a:lnTo>
                    <a:pt x="1739" y="227"/>
                  </a:lnTo>
                  <a:cubicBezTo>
                    <a:pt x="1739" y="135"/>
                    <a:pt x="1646" y="42"/>
                    <a:pt x="1553" y="42"/>
                  </a:cubicBezTo>
                  <a:cubicBezTo>
                    <a:pt x="1460" y="42"/>
                    <a:pt x="1368" y="135"/>
                    <a:pt x="1368" y="227"/>
                  </a:cubicBezTo>
                  <a:lnTo>
                    <a:pt x="1368" y="1479"/>
                  </a:lnTo>
                  <a:lnTo>
                    <a:pt x="394" y="42"/>
                  </a:lnTo>
                  <a:cubicBezTo>
                    <a:pt x="394" y="42"/>
                    <a:pt x="353"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4"/>
            <p:cNvSpPr/>
            <p:nvPr/>
          </p:nvSpPr>
          <p:spPr>
            <a:xfrm>
              <a:off x="325025" y="2174975"/>
              <a:ext cx="38850" cy="60300"/>
            </a:xfrm>
            <a:custGeom>
              <a:avLst/>
              <a:gdLst/>
              <a:ahLst/>
              <a:cxnLst/>
              <a:rect l="l" t="t" r="r" b="b"/>
              <a:pathLst>
                <a:path w="1554" h="2412" extrusionOk="0">
                  <a:moveTo>
                    <a:pt x="186" y="1"/>
                  </a:moveTo>
                  <a:cubicBezTo>
                    <a:pt x="93" y="1"/>
                    <a:pt x="0" y="94"/>
                    <a:pt x="0" y="186"/>
                  </a:cubicBezTo>
                  <a:lnTo>
                    <a:pt x="0" y="2133"/>
                  </a:lnTo>
                  <a:cubicBezTo>
                    <a:pt x="0" y="2318"/>
                    <a:pt x="93" y="2411"/>
                    <a:pt x="186" y="2411"/>
                  </a:cubicBezTo>
                  <a:lnTo>
                    <a:pt x="1344" y="2411"/>
                  </a:lnTo>
                  <a:cubicBezTo>
                    <a:pt x="1460" y="2411"/>
                    <a:pt x="1553" y="2318"/>
                    <a:pt x="1553" y="2133"/>
                  </a:cubicBezTo>
                  <a:cubicBezTo>
                    <a:pt x="1553" y="2017"/>
                    <a:pt x="1460" y="1924"/>
                    <a:pt x="1344" y="1924"/>
                  </a:cubicBezTo>
                  <a:lnTo>
                    <a:pt x="487" y="1924"/>
                  </a:lnTo>
                  <a:lnTo>
                    <a:pt x="487" y="1252"/>
                  </a:lnTo>
                  <a:lnTo>
                    <a:pt x="1159" y="1252"/>
                  </a:lnTo>
                  <a:cubicBezTo>
                    <a:pt x="1252" y="1252"/>
                    <a:pt x="1344" y="1160"/>
                    <a:pt x="1344" y="1067"/>
                  </a:cubicBezTo>
                  <a:cubicBezTo>
                    <a:pt x="1344" y="974"/>
                    <a:pt x="1252" y="858"/>
                    <a:pt x="1159" y="858"/>
                  </a:cubicBezTo>
                  <a:lnTo>
                    <a:pt x="487" y="858"/>
                  </a:lnTo>
                  <a:lnTo>
                    <a:pt x="487" y="395"/>
                  </a:lnTo>
                  <a:lnTo>
                    <a:pt x="1344" y="395"/>
                  </a:lnTo>
                  <a:cubicBezTo>
                    <a:pt x="1460" y="395"/>
                    <a:pt x="1553" y="279"/>
                    <a:pt x="1553" y="186"/>
                  </a:cubicBezTo>
                  <a:cubicBezTo>
                    <a:pt x="1553" y="94"/>
                    <a:pt x="1460" y="1"/>
                    <a:pt x="1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376000" y="2174025"/>
              <a:ext cx="55075" cy="61250"/>
            </a:xfrm>
            <a:custGeom>
              <a:avLst/>
              <a:gdLst/>
              <a:ahLst/>
              <a:cxnLst/>
              <a:rect l="l" t="t" r="r" b="b"/>
              <a:pathLst>
                <a:path w="2203" h="2450" extrusionOk="0">
                  <a:moveTo>
                    <a:pt x="265" y="0"/>
                  </a:moveTo>
                  <a:cubicBezTo>
                    <a:pt x="240" y="0"/>
                    <a:pt x="213" y="12"/>
                    <a:pt x="186" y="39"/>
                  </a:cubicBezTo>
                  <a:cubicBezTo>
                    <a:pt x="93" y="39"/>
                    <a:pt x="1" y="132"/>
                    <a:pt x="1" y="224"/>
                  </a:cubicBezTo>
                  <a:lnTo>
                    <a:pt x="186" y="2264"/>
                  </a:lnTo>
                  <a:cubicBezTo>
                    <a:pt x="186" y="2356"/>
                    <a:pt x="279" y="2356"/>
                    <a:pt x="371" y="2449"/>
                  </a:cubicBezTo>
                  <a:cubicBezTo>
                    <a:pt x="464" y="2449"/>
                    <a:pt x="580" y="2356"/>
                    <a:pt x="580" y="2264"/>
                  </a:cubicBezTo>
                  <a:lnTo>
                    <a:pt x="1044" y="1198"/>
                  </a:lnTo>
                  <a:lnTo>
                    <a:pt x="1530" y="2264"/>
                  </a:lnTo>
                  <a:cubicBezTo>
                    <a:pt x="1623" y="2356"/>
                    <a:pt x="1739" y="2449"/>
                    <a:pt x="1832" y="2449"/>
                  </a:cubicBezTo>
                  <a:cubicBezTo>
                    <a:pt x="1924" y="2356"/>
                    <a:pt x="1924" y="2356"/>
                    <a:pt x="1924" y="2264"/>
                  </a:cubicBezTo>
                  <a:lnTo>
                    <a:pt x="2202" y="224"/>
                  </a:lnTo>
                  <a:cubicBezTo>
                    <a:pt x="2202" y="132"/>
                    <a:pt x="2110" y="39"/>
                    <a:pt x="2017" y="39"/>
                  </a:cubicBezTo>
                  <a:cubicBezTo>
                    <a:pt x="1990" y="12"/>
                    <a:pt x="1963" y="0"/>
                    <a:pt x="1935" y="0"/>
                  </a:cubicBezTo>
                  <a:cubicBezTo>
                    <a:pt x="1870" y="0"/>
                    <a:pt x="1804" y="66"/>
                    <a:pt x="1739" y="132"/>
                  </a:cubicBezTo>
                  <a:lnTo>
                    <a:pt x="1623" y="1383"/>
                  </a:lnTo>
                  <a:lnTo>
                    <a:pt x="1252" y="526"/>
                  </a:lnTo>
                  <a:cubicBezTo>
                    <a:pt x="1252" y="479"/>
                    <a:pt x="1177" y="456"/>
                    <a:pt x="1090" y="456"/>
                  </a:cubicBezTo>
                  <a:cubicBezTo>
                    <a:pt x="1003" y="456"/>
                    <a:pt x="905" y="479"/>
                    <a:pt x="858" y="526"/>
                  </a:cubicBezTo>
                  <a:lnTo>
                    <a:pt x="580" y="1383"/>
                  </a:lnTo>
                  <a:lnTo>
                    <a:pt x="371" y="132"/>
                  </a:lnTo>
                  <a:cubicBezTo>
                    <a:pt x="371" y="66"/>
                    <a:pt x="325"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4"/>
            <p:cNvSpPr/>
            <p:nvPr/>
          </p:nvSpPr>
          <p:spPr>
            <a:xfrm>
              <a:off x="269400" y="2278700"/>
              <a:ext cx="84625" cy="12175"/>
            </a:xfrm>
            <a:custGeom>
              <a:avLst/>
              <a:gdLst/>
              <a:ahLst/>
              <a:cxnLst/>
              <a:rect l="l" t="t" r="r" b="b"/>
              <a:pathLst>
                <a:path w="3385" h="487" extrusionOk="0">
                  <a:moveTo>
                    <a:pt x="209" y="0"/>
                  </a:moveTo>
                  <a:cubicBezTo>
                    <a:pt x="93" y="0"/>
                    <a:pt x="0" y="93"/>
                    <a:pt x="0" y="301"/>
                  </a:cubicBezTo>
                  <a:cubicBezTo>
                    <a:pt x="0" y="394"/>
                    <a:pt x="93" y="487"/>
                    <a:pt x="209" y="487"/>
                  </a:cubicBezTo>
                  <a:lnTo>
                    <a:pt x="3106" y="487"/>
                  </a:lnTo>
                  <a:cubicBezTo>
                    <a:pt x="3291" y="487"/>
                    <a:pt x="3384" y="394"/>
                    <a:pt x="3384" y="301"/>
                  </a:cubicBezTo>
                  <a:cubicBezTo>
                    <a:pt x="3384" y="93"/>
                    <a:pt x="3291" y="0"/>
                    <a:pt x="3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376000" y="2278700"/>
              <a:ext cx="106050" cy="12175"/>
            </a:xfrm>
            <a:custGeom>
              <a:avLst/>
              <a:gdLst/>
              <a:ahLst/>
              <a:cxnLst/>
              <a:rect l="l" t="t" r="r" b="b"/>
              <a:pathLst>
                <a:path w="4242" h="487" extrusionOk="0">
                  <a:moveTo>
                    <a:pt x="186" y="0"/>
                  </a:moveTo>
                  <a:cubicBezTo>
                    <a:pt x="93" y="0"/>
                    <a:pt x="1" y="93"/>
                    <a:pt x="1" y="301"/>
                  </a:cubicBezTo>
                  <a:cubicBezTo>
                    <a:pt x="1" y="394"/>
                    <a:pt x="93" y="487"/>
                    <a:pt x="186" y="487"/>
                  </a:cubicBezTo>
                  <a:lnTo>
                    <a:pt x="3940" y="487"/>
                  </a:lnTo>
                  <a:cubicBezTo>
                    <a:pt x="4149" y="487"/>
                    <a:pt x="4242" y="394"/>
                    <a:pt x="4242" y="301"/>
                  </a:cubicBezTo>
                  <a:cubicBezTo>
                    <a:pt x="4242" y="93"/>
                    <a:pt x="4149" y="0"/>
                    <a:pt x="3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4"/>
            <p:cNvSpPr/>
            <p:nvPr/>
          </p:nvSpPr>
          <p:spPr>
            <a:xfrm>
              <a:off x="269400" y="2307650"/>
              <a:ext cx="43475" cy="9875"/>
            </a:xfrm>
            <a:custGeom>
              <a:avLst/>
              <a:gdLst/>
              <a:ahLst/>
              <a:cxnLst/>
              <a:rect l="l" t="t" r="r" b="b"/>
              <a:pathLst>
                <a:path w="1739" h="395" extrusionOk="0">
                  <a:moveTo>
                    <a:pt x="209" y="1"/>
                  </a:moveTo>
                  <a:cubicBezTo>
                    <a:pt x="93" y="1"/>
                    <a:pt x="0" y="94"/>
                    <a:pt x="0" y="186"/>
                  </a:cubicBezTo>
                  <a:cubicBezTo>
                    <a:pt x="0" y="302"/>
                    <a:pt x="93" y="395"/>
                    <a:pt x="209" y="395"/>
                  </a:cubicBezTo>
                  <a:lnTo>
                    <a:pt x="1553" y="395"/>
                  </a:lnTo>
                  <a:cubicBezTo>
                    <a:pt x="1646" y="395"/>
                    <a:pt x="1739" y="302"/>
                    <a:pt x="1739" y="186"/>
                  </a:cubicBezTo>
                  <a:cubicBezTo>
                    <a:pt x="1739" y="94"/>
                    <a:pt x="1646" y="1"/>
                    <a:pt x="1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269400" y="2334325"/>
              <a:ext cx="84625" cy="12175"/>
            </a:xfrm>
            <a:custGeom>
              <a:avLst/>
              <a:gdLst/>
              <a:ahLst/>
              <a:cxnLst/>
              <a:rect l="l" t="t" r="r" b="b"/>
              <a:pathLst>
                <a:path w="3385" h="487" extrusionOk="0">
                  <a:moveTo>
                    <a:pt x="209" y="0"/>
                  </a:moveTo>
                  <a:cubicBezTo>
                    <a:pt x="93" y="0"/>
                    <a:pt x="0" y="93"/>
                    <a:pt x="0" y="278"/>
                  </a:cubicBezTo>
                  <a:cubicBezTo>
                    <a:pt x="0" y="394"/>
                    <a:pt x="93" y="487"/>
                    <a:pt x="209" y="487"/>
                  </a:cubicBezTo>
                  <a:lnTo>
                    <a:pt x="3106" y="487"/>
                  </a:lnTo>
                  <a:cubicBezTo>
                    <a:pt x="3291" y="487"/>
                    <a:pt x="3384" y="394"/>
                    <a:pt x="3384" y="278"/>
                  </a:cubicBezTo>
                  <a:cubicBezTo>
                    <a:pt x="3384" y="93"/>
                    <a:pt x="3291" y="0"/>
                    <a:pt x="3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325025" y="2307650"/>
              <a:ext cx="29000" cy="9875"/>
            </a:xfrm>
            <a:custGeom>
              <a:avLst/>
              <a:gdLst/>
              <a:ahLst/>
              <a:cxnLst/>
              <a:rect l="l" t="t" r="r" b="b"/>
              <a:pathLst>
                <a:path w="1160" h="395" extrusionOk="0">
                  <a:moveTo>
                    <a:pt x="186" y="1"/>
                  </a:moveTo>
                  <a:cubicBezTo>
                    <a:pt x="93" y="1"/>
                    <a:pt x="0" y="94"/>
                    <a:pt x="0" y="186"/>
                  </a:cubicBezTo>
                  <a:cubicBezTo>
                    <a:pt x="0" y="302"/>
                    <a:pt x="93" y="395"/>
                    <a:pt x="186" y="395"/>
                  </a:cubicBezTo>
                  <a:lnTo>
                    <a:pt x="881" y="395"/>
                  </a:lnTo>
                  <a:cubicBezTo>
                    <a:pt x="1066" y="395"/>
                    <a:pt x="1159" y="302"/>
                    <a:pt x="1159" y="186"/>
                  </a:cubicBezTo>
                  <a:cubicBezTo>
                    <a:pt x="1159" y="94"/>
                    <a:pt x="1066"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376000" y="2307650"/>
              <a:ext cx="48125" cy="9875"/>
            </a:xfrm>
            <a:custGeom>
              <a:avLst/>
              <a:gdLst/>
              <a:ahLst/>
              <a:cxnLst/>
              <a:rect l="l" t="t" r="r" b="b"/>
              <a:pathLst>
                <a:path w="1925" h="395" extrusionOk="0">
                  <a:moveTo>
                    <a:pt x="186" y="1"/>
                  </a:moveTo>
                  <a:cubicBezTo>
                    <a:pt x="93" y="1"/>
                    <a:pt x="1" y="94"/>
                    <a:pt x="1" y="186"/>
                  </a:cubicBezTo>
                  <a:cubicBezTo>
                    <a:pt x="1" y="302"/>
                    <a:pt x="93" y="395"/>
                    <a:pt x="186" y="395"/>
                  </a:cubicBezTo>
                  <a:lnTo>
                    <a:pt x="1739" y="395"/>
                  </a:lnTo>
                  <a:cubicBezTo>
                    <a:pt x="1924" y="395"/>
                    <a:pt x="1924" y="302"/>
                    <a:pt x="1924" y="186"/>
                  </a:cubicBezTo>
                  <a:cubicBezTo>
                    <a:pt x="1924" y="94"/>
                    <a:pt x="192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436250" y="2307650"/>
              <a:ext cx="45800" cy="9875"/>
            </a:xfrm>
            <a:custGeom>
              <a:avLst/>
              <a:gdLst/>
              <a:ahLst/>
              <a:cxnLst/>
              <a:rect l="l" t="t" r="r" b="b"/>
              <a:pathLst>
                <a:path w="1832" h="395" extrusionOk="0">
                  <a:moveTo>
                    <a:pt x="279" y="1"/>
                  </a:moveTo>
                  <a:cubicBezTo>
                    <a:pt x="94" y="1"/>
                    <a:pt x="1" y="94"/>
                    <a:pt x="1" y="186"/>
                  </a:cubicBezTo>
                  <a:cubicBezTo>
                    <a:pt x="1" y="302"/>
                    <a:pt x="94" y="395"/>
                    <a:pt x="279" y="395"/>
                  </a:cubicBezTo>
                  <a:lnTo>
                    <a:pt x="1530" y="395"/>
                  </a:lnTo>
                  <a:cubicBezTo>
                    <a:pt x="1739" y="395"/>
                    <a:pt x="1832" y="302"/>
                    <a:pt x="1832" y="186"/>
                  </a:cubicBezTo>
                  <a:cubicBezTo>
                    <a:pt x="1832" y="94"/>
                    <a:pt x="1739"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376000" y="2334325"/>
              <a:ext cx="72450" cy="12175"/>
            </a:xfrm>
            <a:custGeom>
              <a:avLst/>
              <a:gdLst/>
              <a:ahLst/>
              <a:cxnLst/>
              <a:rect l="l" t="t" r="r" b="b"/>
              <a:pathLst>
                <a:path w="2898" h="487" extrusionOk="0">
                  <a:moveTo>
                    <a:pt x="186" y="0"/>
                  </a:moveTo>
                  <a:cubicBezTo>
                    <a:pt x="93" y="0"/>
                    <a:pt x="1" y="93"/>
                    <a:pt x="1" y="278"/>
                  </a:cubicBezTo>
                  <a:cubicBezTo>
                    <a:pt x="1" y="394"/>
                    <a:pt x="93" y="487"/>
                    <a:pt x="186" y="487"/>
                  </a:cubicBezTo>
                  <a:lnTo>
                    <a:pt x="2689" y="487"/>
                  </a:lnTo>
                  <a:cubicBezTo>
                    <a:pt x="2782" y="487"/>
                    <a:pt x="2898" y="394"/>
                    <a:pt x="2898" y="278"/>
                  </a:cubicBezTo>
                  <a:cubicBezTo>
                    <a:pt x="2898" y="93"/>
                    <a:pt x="2782"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460025" y="2334325"/>
              <a:ext cx="22025" cy="12175"/>
            </a:xfrm>
            <a:custGeom>
              <a:avLst/>
              <a:gdLst/>
              <a:ahLst/>
              <a:cxnLst/>
              <a:rect l="l" t="t" r="r" b="b"/>
              <a:pathLst>
                <a:path w="881" h="487" extrusionOk="0">
                  <a:moveTo>
                    <a:pt x="209" y="0"/>
                  </a:moveTo>
                  <a:cubicBezTo>
                    <a:pt x="116" y="0"/>
                    <a:pt x="0" y="93"/>
                    <a:pt x="0" y="278"/>
                  </a:cubicBezTo>
                  <a:cubicBezTo>
                    <a:pt x="0" y="394"/>
                    <a:pt x="116" y="487"/>
                    <a:pt x="209" y="487"/>
                  </a:cubicBezTo>
                  <a:lnTo>
                    <a:pt x="579" y="487"/>
                  </a:lnTo>
                  <a:cubicBezTo>
                    <a:pt x="788" y="487"/>
                    <a:pt x="881" y="394"/>
                    <a:pt x="881" y="278"/>
                  </a:cubicBezTo>
                  <a:cubicBezTo>
                    <a:pt x="881" y="93"/>
                    <a:pt x="788"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64"/>
          <p:cNvGrpSpPr/>
          <p:nvPr/>
        </p:nvGrpSpPr>
        <p:grpSpPr>
          <a:xfrm>
            <a:off x="1048550" y="2546538"/>
            <a:ext cx="357500" cy="354600"/>
            <a:chOff x="235800" y="2677300"/>
            <a:chExt cx="357500" cy="354600"/>
          </a:xfrm>
        </p:grpSpPr>
        <p:sp>
          <p:nvSpPr>
            <p:cNvPr id="1930" name="Google Shape;1930;p64"/>
            <p:cNvSpPr/>
            <p:nvPr/>
          </p:nvSpPr>
          <p:spPr>
            <a:xfrm>
              <a:off x="286200" y="2715550"/>
              <a:ext cx="77675" cy="67225"/>
            </a:xfrm>
            <a:custGeom>
              <a:avLst/>
              <a:gdLst/>
              <a:ahLst/>
              <a:cxnLst/>
              <a:rect l="l" t="t" r="r" b="b"/>
              <a:pathLst>
                <a:path w="3107" h="2689" extrusionOk="0">
                  <a:moveTo>
                    <a:pt x="2805" y="0"/>
                  </a:moveTo>
                  <a:cubicBezTo>
                    <a:pt x="1646" y="487"/>
                    <a:pt x="696" y="1367"/>
                    <a:pt x="116" y="2318"/>
                  </a:cubicBezTo>
                  <a:cubicBezTo>
                    <a:pt x="1" y="2410"/>
                    <a:pt x="1" y="2619"/>
                    <a:pt x="116" y="2619"/>
                  </a:cubicBezTo>
                  <a:cubicBezTo>
                    <a:pt x="163" y="2665"/>
                    <a:pt x="232" y="2688"/>
                    <a:pt x="290" y="2688"/>
                  </a:cubicBezTo>
                  <a:cubicBezTo>
                    <a:pt x="348" y="2688"/>
                    <a:pt x="395" y="2665"/>
                    <a:pt x="395" y="2619"/>
                  </a:cubicBezTo>
                  <a:cubicBezTo>
                    <a:pt x="1067" y="1646"/>
                    <a:pt x="1947" y="881"/>
                    <a:pt x="3013" y="394"/>
                  </a:cubicBezTo>
                  <a:cubicBezTo>
                    <a:pt x="3106" y="394"/>
                    <a:pt x="3106" y="301"/>
                    <a:pt x="3106" y="209"/>
                  </a:cubicBezTo>
                  <a:cubicBezTo>
                    <a:pt x="3013" y="0"/>
                    <a:pt x="2897" y="0"/>
                    <a:pt x="2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4"/>
            <p:cNvSpPr/>
            <p:nvPr/>
          </p:nvSpPr>
          <p:spPr>
            <a:xfrm>
              <a:off x="286200" y="2928175"/>
              <a:ext cx="77675" cy="64900"/>
            </a:xfrm>
            <a:custGeom>
              <a:avLst/>
              <a:gdLst/>
              <a:ahLst/>
              <a:cxnLst/>
              <a:rect l="l" t="t" r="r" b="b"/>
              <a:pathLst>
                <a:path w="3107" h="2596" extrusionOk="0">
                  <a:moveTo>
                    <a:pt x="116" y="0"/>
                  </a:moveTo>
                  <a:cubicBezTo>
                    <a:pt x="1" y="93"/>
                    <a:pt x="1" y="186"/>
                    <a:pt x="116" y="278"/>
                  </a:cubicBezTo>
                  <a:cubicBezTo>
                    <a:pt x="696" y="1344"/>
                    <a:pt x="1646" y="2132"/>
                    <a:pt x="2805" y="2596"/>
                  </a:cubicBezTo>
                  <a:cubicBezTo>
                    <a:pt x="2897" y="2596"/>
                    <a:pt x="3013" y="2596"/>
                    <a:pt x="3106" y="2503"/>
                  </a:cubicBezTo>
                  <a:cubicBezTo>
                    <a:pt x="3106" y="2411"/>
                    <a:pt x="3106" y="2225"/>
                    <a:pt x="3013" y="2225"/>
                  </a:cubicBezTo>
                  <a:cubicBezTo>
                    <a:pt x="1947" y="1738"/>
                    <a:pt x="1067" y="1066"/>
                    <a:pt x="395" y="93"/>
                  </a:cubicBezTo>
                  <a:cubicBezTo>
                    <a:pt x="395" y="0"/>
                    <a:pt x="209"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4"/>
            <p:cNvSpPr/>
            <p:nvPr/>
          </p:nvSpPr>
          <p:spPr>
            <a:xfrm>
              <a:off x="465225" y="2926425"/>
              <a:ext cx="77075" cy="67875"/>
            </a:xfrm>
            <a:custGeom>
              <a:avLst/>
              <a:gdLst/>
              <a:ahLst/>
              <a:cxnLst/>
              <a:rect l="l" t="t" r="r" b="b"/>
              <a:pathLst>
                <a:path w="3083" h="2715" extrusionOk="0">
                  <a:moveTo>
                    <a:pt x="2848" y="1"/>
                  </a:moveTo>
                  <a:cubicBezTo>
                    <a:pt x="2799" y="1"/>
                    <a:pt x="2747" y="24"/>
                    <a:pt x="2689" y="70"/>
                  </a:cubicBezTo>
                  <a:cubicBezTo>
                    <a:pt x="2110" y="1136"/>
                    <a:pt x="1159" y="1808"/>
                    <a:pt x="93" y="2295"/>
                  </a:cubicBezTo>
                  <a:cubicBezTo>
                    <a:pt x="1" y="2388"/>
                    <a:pt x="1" y="2481"/>
                    <a:pt x="1" y="2573"/>
                  </a:cubicBezTo>
                  <a:cubicBezTo>
                    <a:pt x="1" y="2638"/>
                    <a:pt x="92" y="2715"/>
                    <a:pt x="178" y="2715"/>
                  </a:cubicBezTo>
                  <a:cubicBezTo>
                    <a:pt x="215" y="2715"/>
                    <a:pt x="251" y="2701"/>
                    <a:pt x="279" y="2666"/>
                  </a:cubicBezTo>
                  <a:cubicBezTo>
                    <a:pt x="1438" y="2202"/>
                    <a:pt x="2411" y="1414"/>
                    <a:pt x="3083" y="348"/>
                  </a:cubicBezTo>
                  <a:cubicBezTo>
                    <a:pt x="3083" y="256"/>
                    <a:pt x="3083" y="70"/>
                    <a:pt x="2990" y="70"/>
                  </a:cubicBezTo>
                  <a:cubicBezTo>
                    <a:pt x="2944" y="24"/>
                    <a:pt x="2898" y="1"/>
                    <a:pt x="2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4"/>
            <p:cNvSpPr/>
            <p:nvPr/>
          </p:nvSpPr>
          <p:spPr>
            <a:xfrm>
              <a:off x="465225" y="2715550"/>
              <a:ext cx="77075" cy="67225"/>
            </a:xfrm>
            <a:custGeom>
              <a:avLst/>
              <a:gdLst/>
              <a:ahLst/>
              <a:cxnLst/>
              <a:rect l="l" t="t" r="r" b="b"/>
              <a:pathLst>
                <a:path w="3083" h="2689" extrusionOk="0">
                  <a:moveTo>
                    <a:pt x="279" y="0"/>
                  </a:moveTo>
                  <a:cubicBezTo>
                    <a:pt x="186" y="0"/>
                    <a:pt x="93" y="0"/>
                    <a:pt x="1" y="93"/>
                  </a:cubicBezTo>
                  <a:cubicBezTo>
                    <a:pt x="1" y="301"/>
                    <a:pt x="1" y="394"/>
                    <a:pt x="93" y="394"/>
                  </a:cubicBezTo>
                  <a:cubicBezTo>
                    <a:pt x="1159" y="881"/>
                    <a:pt x="2017" y="1646"/>
                    <a:pt x="2689" y="2619"/>
                  </a:cubicBezTo>
                  <a:cubicBezTo>
                    <a:pt x="2747" y="2665"/>
                    <a:pt x="2799" y="2688"/>
                    <a:pt x="2848" y="2688"/>
                  </a:cubicBezTo>
                  <a:cubicBezTo>
                    <a:pt x="2898" y="2688"/>
                    <a:pt x="2944" y="2665"/>
                    <a:pt x="2990" y="2619"/>
                  </a:cubicBezTo>
                  <a:cubicBezTo>
                    <a:pt x="3083" y="2619"/>
                    <a:pt x="3083" y="2410"/>
                    <a:pt x="3083" y="2318"/>
                  </a:cubicBezTo>
                  <a:cubicBezTo>
                    <a:pt x="2411" y="1367"/>
                    <a:pt x="1438" y="487"/>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315175" y="2773475"/>
              <a:ext cx="51000" cy="163850"/>
            </a:xfrm>
            <a:custGeom>
              <a:avLst/>
              <a:gdLst/>
              <a:ahLst/>
              <a:cxnLst/>
              <a:rect l="l" t="t" r="r" b="b"/>
              <a:pathLst>
                <a:path w="2040" h="6554" extrusionOk="0">
                  <a:moveTo>
                    <a:pt x="1646" y="1"/>
                  </a:moveTo>
                  <a:cubicBezTo>
                    <a:pt x="580" y="789"/>
                    <a:pt x="0" y="2040"/>
                    <a:pt x="0" y="3291"/>
                  </a:cubicBezTo>
                  <a:cubicBezTo>
                    <a:pt x="0" y="4543"/>
                    <a:pt x="580" y="5794"/>
                    <a:pt x="1646" y="6466"/>
                  </a:cubicBezTo>
                  <a:cubicBezTo>
                    <a:pt x="1692" y="6524"/>
                    <a:pt x="1744" y="6553"/>
                    <a:pt x="1796" y="6553"/>
                  </a:cubicBezTo>
                  <a:cubicBezTo>
                    <a:pt x="1849" y="6553"/>
                    <a:pt x="1901" y="6524"/>
                    <a:pt x="1947" y="6466"/>
                  </a:cubicBezTo>
                  <a:cubicBezTo>
                    <a:pt x="2040" y="6374"/>
                    <a:pt x="1947" y="6188"/>
                    <a:pt x="1854" y="6188"/>
                  </a:cubicBezTo>
                  <a:cubicBezTo>
                    <a:pt x="974" y="5516"/>
                    <a:pt x="394" y="4450"/>
                    <a:pt x="394" y="3291"/>
                  </a:cubicBezTo>
                  <a:cubicBezTo>
                    <a:pt x="394" y="2133"/>
                    <a:pt x="974" y="1067"/>
                    <a:pt x="1854" y="395"/>
                  </a:cubicBezTo>
                  <a:cubicBezTo>
                    <a:pt x="1947" y="302"/>
                    <a:pt x="1947" y="209"/>
                    <a:pt x="1947" y="93"/>
                  </a:cubicBezTo>
                  <a:cubicBezTo>
                    <a:pt x="1854" y="1"/>
                    <a:pt x="1738" y="1"/>
                    <a:pt x="1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465225" y="2773475"/>
              <a:ext cx="48125" cy="162900"/>
            </a:xfrm>
            <a:custGeom>
              <a:avLst/>
              <a:gdLst/>
              <a:ahLst/>
              <a:cxnLst/>
              <a:rect l="l" t="t" r="r" b="b"/>
              <a:pathLst>
                <a:path w="1925" h="6516" extrusionOk="0">
                  <a:moveTo>
                    <a:pt x="371" y="1"/>
                  </a:moveTo>
                  <a:cubicBezTo>
                    <a:pt x="279" y="1"/>
                    <a:pt x="93" y="1"/>
                    <a:pt x="93" y="93"/>
                  </a:cubicBezTo>
                  <a:cubicBezTo>
                    <a:pt x="1" y="209"/>
                    <a:pt x="1" y="302"/>
                    <a:pt x="93" y="395"/>
                  </a:cubicBezTo>
                  <a:cubicBezTo>
                    <a:pt x="951" y="1067"/>
                    <a:pt x="1530" y="2133"/>
                    <a:pt x="1530" y="3291"/>
                  </a:cubicBezTo>
                  <a:cubicBezTo>
                    <a:pt x="1530" y="4358"/>
                    <a:pt x="951" y="5516"/>
                    <a:pt x="93" y="6188"/>
                  </a:cubicBezTo>
                  <a:cubicBezTo>
                    <a:pt x="1" y="6188"/>
                    <a:pt x="1" y="6281"/>
                    <a:pt x="1" y="6374"/>
                  </a:cubicBezTo>
                  <a:cubicBezTo>
                    <a:pt x="66" y="6439"/>
                    <a:pt x="131" y="6515"/>
                    <a:pt x="196" y="6515"/>
                  </a:cubicBezTo>
                  <a:cubicBezTo>
                    <a:pt x="223" y="6515"/>
                    <a:pt x="251" y="6501"/>
                    <a:pt x="279" y="6466"/>
                  </a:cubicBezTo>
                  <a:cubicBezTo>
                    <a:pt x="1345" y="5702"/>
                    <a:pt x="1924" y="4543"/>
                    <a:pt x="1924" y="3291"/>
                  </a:cubicBezTo>
                  <a:cubicBezTo>
                    <a:pt x="1924" y="2619"/>
                    <a:pt x="1832" y="2040"/>
                    <a:pt x="1530" y="1461"/>
                  </a:cubicBezTo>
                  <a:cubicBezTo>
                    <a:pt x="1252" y="881"/>
                    <a:pt x="858" y="395"/>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4"/>
            <p:cNvSpPr/>
            <p:nvPr/>
          </p:nvSpPr>
          <p:spPr>
            <a:xfrm>
              <a:off x="358625" y="2800125"/>
              <a:ext cx="111275" cy="111275"/>
            </a:xfrm>
            <a:custGeom>
              <a:avLst/>
              <a:gdLst/>
              <a:ahLst/>
              <a:cxnLst/>
              <a:rect l="l" t="t" r="r" b="b"/>
              <a:pathLst>
                <a:path w="4451" h="4451" extrusionOk="0">
                  <a:moveTo>
                    <a:pt x="2225" y="395"/>
                  </a:moveTo>
                  <a:cubicBezTo>
                    <a:pt x="3199" y="395"/>
                    <a:pt x="4056" y="1159"/>
                    <a:pt x="4056" y="2225"/>
                  </a:cubicBezTo>
                  <a:cubicBezTo>
                    <a:pt x="4056" y="3199"/>
                    <a:pt x="3199" y="3964"/>
                    <a:pt x="2225" y="3964"/>
                  </a:cubicBezTo>
                  <a:cubicBezTo>
                    <a:pt x="1275" y="3964"/>
                    <a:pt x="394" y="3199"/>
                    <a:pt x="394" y="2225"/>
                  </a:cubicBezTo>
                  <a:cubicBezTo>
                    <a:pt x="394" y="1159"/>
                    <a:pt x="1275" y="395"/>
                    <a:pt x="2225" y="395"/>
                  </a:cubicBezTo>
                  <a:close/>
                  <a:moveTo>
                    <a:pt x="2225" y="1"/>
                  </a:moveTo>
                  <a:cubicBezTo>
                    <a:pt x="974" y="1"/>
                    <a:pt x="0" y="974"/>
                    <a:pt x="0" y="2225"/>
                  </a:cubicBezTo>
                  <a:cubicBezTo>
                    <a:pt x="0" y="3384"/>
                    <a:pt x="974" y="4450"/>
                    <a:pt x="2225" y="4450"/>
                  </a:cubicBezTo>
                  <a:cubicBezTo>
                    <a:pt x="3477" y="4450"/>
                    <a:pt x="4450" y="3384"/>
                    <a:pt x="4450" y="2225"/>
                  </a:cubicBezTo>
                  <a:cubicBezTo>
                    <a:pt x="4450" y="974"/>
                    <a:pt x="3477" y="1"/>
                    <a:pt x="2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4"/>
            <p:cNvSpPr/>
            <p:nvPr/>
          </p:nvSpPr>
          <p:spPr>
            <a:xfrm>
              <a:off x="380650" y="2732350"/>
              <a:ext cx="67800" cy="60850"/>
            </a:xfrm>
            <a:custGeom>
              <a:avLst/>
              <a:gdLst/>
              <a:ahLst/>
              <a:cxnLst/>
              <a:rect l="l" t="t" r="r" b="b"/>
              <a:pathLst>
                <a:path w="2712" h="2434" extrusionOk="0">
                  <a:moveTo>
                    <a:pt x="2016" y="394"/>
                  </a:moveTo>
                  <a:cubicBezTo>
                    <a:pt x="2132" y="394"/>
                    <a:pt x="2225" y="487"/>
                    <a:pt x="2225" y="695"/>
                  </a:cubicBezTo>
                  <a:lnTo>
                    <a:pt x="2225" y="2040"/>
                  </a:lnTo>
                  <a:lnTo>
                    <a:pt x="487" y="2040"/>
                  </a:lnTo>
                  <a:lnTo>
                    <a:pt x="487" y="695"/>
                  </a:lnTo>
                  <a:cubicBezTo>
                    <a:pt x="487" y="487"/>
                    <a:pt x="579" y="394"/>
                    <a:pt x="672" y="394"/>
                  </a:cubicBezTo>
                  <a:close/>
                  <a:moveTo>
                    <a:pt x="672" y="0"/>
                  </a:moveTo>
                  <a:cubicBezTo>
                    <a:pt x="278" y="0"/>
                    <a:pt x="0" y="301"/>
                    <a:pt x="0" y="695"/>
                  </a:cubicBezTo>
                  <a:lnTo>
                    <a:pt x="0" y="2225"/>
                  </a:lnTo>
                  <a:cubicBezTo>
                    <a:pt x="0" y="2318"/>
                    <a:pt x="93" y="2434"/>
                    <a:pt x="185" y="2434"/>
                  </a:cubicBezTo>
                  <a:lnTo>
                    <a:pt x="2503" y="2434"/>
                  </a:lnTo>
                  <a:cubicBezTo>
                    <a:pt x="2596" y="2434"/>
                    <a:pt x="2712" y="2318"/>
                    <a:pt x="2712" y="2225"/>
                  </a:cubicBezTo>
                  <a:lnTo>
                    <a:pt x="2712" y="695"/>
                  </a:lnTo>
                  <a:cubicBezTo>
                    <a:pt x="2712" y="301"/>
                    <a:pt x="2410" y="0"/>
                    <a:pt x="2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376000" y="2677300"/>
              <a:ext cx="64925" cy="55075"/>
            </a:xfrm>
            <a:custGeom>
              <a:avLst/>
              <a:gdLst/>
              <a:ahLst/>
              <a:cxnLst/>
              <a:rect l="l" t="t" r="r" b="b"/>
              <a:pathLst>
                <a:path w="2597" h="2203" extrusionOk="0">
                  <a:moveTo>
                    <a:pt x="1530" y="371"/>
                  </a:moveTo>
                  <a:cubicBezTo>
                    <a:pt x="1832" y="371"/>
                    <a:pt x="2110" y="580"/>
                    <a:pt x="2202" y="858"/>
                  </a:cubicBezTo>
                  <a:lnTo>
                    <a:pt x="580" y="858"/>
                  </a:lnTo>
                  <a:cubicBezTo>
                    <a:pt x="673" y="673"/>
                    <a:pt x="951" y="371"/>
                    <a:pt x="1530" y="371"/>
                  </a:cubicBezTo>
                  <a:close/>
                  <a:moveTo>
                    <a:pt x="2202" y="1345"/>
                  </a:moveTo>
                  <a:cubicBezTo>
                    <a:pt x="2110" y="1530"/>
                    <a:pt x="1832" y="1739"/>
                    <a:pt x="1530" y="1739"/>
                  </a:cubicBezTo>
                  <a:cubicBezTo>
                    <a:pt x="1252" y="1739"/>
                    <a:pt x="951" y="1530"/>
                    <a:pt x="858" y="1345"/>
                  </a:cubicBezTo>
                  <a:close/>
                  <a:moveTo>
                    <a:pt x="1530" y="1"/>
                  </a:moveTo>
                  <a:cubicBezTo>
                    <a:pt x="580" y="1"/>
                    <a:pt x="93" y="673"/>
                    <a:pt x="1" y="1043"/>
                  </a:cubicBezTo>
                  <a:cubicBezTo>
                    <a:pt x="1" y="1159"/>
                    <a:pt x="93" y="1345"/>
                    <a:pt x="186" y="1345"/>
                  </a:cubicBezTo>
                  <a:lnTo>
                    <a:pt x="464" y="1345"/>
                  </a:lnTo>
                  <a:cubicBezTo>
                    <a:pt x="580" y="1831"/>
                    <a:pt x="951" y="2202"/>
                    <a:pt x="1530" y="2202"/>
                  </a:cubicBezTo>
                  <a:cubicBezTo>
                    <a:pt x="2110" y="2202"/>
                    <a:pt x="2596" y="1739"/>
                    <a:pt x="2596" y="1043"/>
                  </a:cubicBezTo>
                  <a:cubicBezTo>
                    <a:pt x="2596" y="464"/>
                    <a:pt x="2110"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4"/>
            <p:cNvSpPr/>
            <p:nvPr/>
          </p:nvSpPr>
          <p:spPr>
            <a:xfrm>
              <a:off x="525475" y="2851125"/>
              <a:ext cx="67825" cy="60275"/>
            </a:xfrm>
            <a:custGeom>
              <a:avLst/>
              <a:gdLst/>
              <a:ahLst/>
              <a:cxnLst/>
              <a:rect l="l" t="t" r="r" b="b"/>
              <a:pathLst>
                <a:path w="2713" h="2411" extrusionOk="0">
                  <a:moveTo>
                    <a:pt x="2017" y="371"/>
                  </a:moveTo>
                  <a:cubicBezTo>
                    <a:pt x="2133" y="371"/>
                    <a:pt x="2226" y="464"/>
                    <a:pt x="2226" y="579"/>
                  </a:cubicBezTo>
                  <a:lnTo>
                    <a:pt x="2226" y="1924"/>
                  </a:lnTo>
                  <a:lnTo>
                    <a:pt x="488" y="1924"/>
                  </a:lnTo>
                  <a:lnTo>
                    <a:pt x="488" y="579"/>
                  </a:lnTo>
                  <a:cubicBezTo>
                    <a:pt x="488" y="464"/>
                    <a:pt x="580" y="371"/>
                    <a:pt x="673" y="371"/>
                  </a:cubicBezTo>
                  <a:close/>
                  <a:moveTo>
                    <a:pt x="673" y="0"/>
                  </a:moveTo>
                  <a:cubicBezTo>
                    <a:pt x="279" y="0"/>
                    <a:pt x="1" y="278"/>
                    <a:pt x="1" y="579"/>
                  </a:cubicBezTo>
                  <a:lnTo>
                    <a:pt x="1" y="2109"/>
                  </a:lnTo>
                  <a:cubicBezTo>
                    <a:pt x="1" y="2318"/>
                    <a:pt x="94" y="2410"/>
                    <a:pt x="186" y="2410"/>
                  </a:cubicBezTo>
                  <a:lnTo>
                    <a:pt x="2504" y="2410"/>
                  </a:lnTo>
                  <a:cubicBezTo>
                    <a:pt x="2597" y="2410"/>
                    <a:pt x="2712" y="2318"/>
                    <a:pt x="2712" y="2109"/>
                  </a:cubicBezTo>
                  <a:lnTo>
                    <a:pt x="2712" y="579"/>
                  </a:lnTo>
                  <a:cubicBezTo>
                    <a:pt x="2712" y="278"/>
                    <a:pt x="2411" y="0"/>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4"/>
            <p:cNvSpPr/>
            <p:nvPr/>
          </p:nvSpPr>
          <p:spPr>
            <a:xfrm>
              <a:off x="520850" y="2793175"/>
              <a:ext cx="64925" cy="55075"/>
            </a:xfrm>
            <a:custGeom>
              <a:avLst/>
              <a:gdLst/>
              <a:ahLst/>
              <a:cxnLst/>
              <a:rect l="l" t="t" r="r" b="b"/>
              <a:pathLst>
                <a:path w="2597" h="2203" extrusionOk="0">
                  <a:moveTo>
                    <a:pt x="1530" y="464"/>
                  </a:moveTo>
                  <a:cubicBezTo>
                    <a:pt x="1831" y="464"/>
                    <a:pt x="2109" y="673"/>
                    <a:pt x="2202" y="951"/>
                  </a:cubicBezTo>
                  <a:lnTo>
                    <a:pt x="580" y="951"/>
                  </a:lnTo>
                  <a:cubicBezTo>
                    <a:pt x="673" y="673"/>
                    <a:pt x="951" y="464"/>
                    <a:pt x="1530" y="464"/>
                  </a:cubicBezTo>
                  <a:close/>
                  <a:moveTo>
                    <a:pt x="2202" y="1345"/>
                  </a:moveTo>
                  <a:cubicBezTo>
                    <a:pt x="2109" y="1623"/>
                    <a:pt x="1831" y="1831"/>
                    <a:pt x="1530" y="1831"/>
                  </a:cubicBezTo>
                  <a:cubicBezTo>
                    <a:pt x="1252" y="1831"/>
                    <a:pt x="951" y="1623"/>
                    <a:pt x="858" y="1345"/>
                  </a:cubicBezTo>
                  <a:close/>
                  <a:moveTo>
                    <a:pt x="1530" y="1"/>
                  </a:moveTo>
                  <a:cubicBezTo>
                    <a:pt x="580" y="1"/>
                    <a:pt x="93" y="765"/>
                    <a:pt x="0" y="1043"/>
                  </a:cubicBezTo>
                  <a:cubicBezTo>
                    <a:pt x="0" y="1252"/>
                    <a:pt x="93" y="1345"/>
                    <a:pt x="186" y="1345"/>
                  </a:cubicBezTo>
                  <a:lnTo>
                    <a:pt x="464" y="1345"/>
                  </a:lnTo>
                  <a:cubicBezTo>
                    <a:pt x="580" y="1831"/>
                    <a:pt x="951" y="2202"/>
                    <a:pt x="1530" y="2202"/>
                  </a:cubicBezTo>
                  <a:cubicBezTo>
                    <a:pt x="2109" y="2202"/>
                    <a:pt x="2596" y="1739"/>
                    <a:pt x="2596" y="1159"/>
                  </a:cubicBezTo>
                  <a:cubicBezTo>
                    <a:pt x="2596" y="580"/>
                    <a:pt x="2109"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380650" y="2971625"/>
              <a:ext cx="67800" cy="60275"/>
            </a:xfrm>
            <a:custGeom>
              <a:avLst/>
              <a:gdLst/>
              <a:ahLst/>
              <a:cxnLst/>
              <a:rect l="l" t="t" r="r" b="b"/>
              <a:pathLst>
                <a:path w="2712" h="2411" extrusionOk="0">
                  <a:moveTo>
                    <a:pt x="2016" y="487"/>
                  </a:moveTo>
                  <a:cubicBezTo>
                    <a:pt x="2132" y="487"/>
                    <a:pt x="2225" y="580"/>
                    <a:pt x="2225" y="673"/>
                  </a:cubicBezTo>
                  <a:lnTo>
                    <a:pt x="2225" y="2017"/>
                  </a:lnTo>
                  <a:lnTo>
                    <a:pt x="487" y="2017"/>
                  </a:lnTo>
                  <a:lnTo>
                    <a:pt x="487" y="673"/>
                  </a:lnTo>
                  <a:cubicBezTo>
                    <a:pt x="487" y="580"/>
                    <a:pt x="579" y="487"/>
                    <a:pt x="672" y="487"/>
                  </a:cubicBezTo>
                  <a:close/>
                  <a:moveTo>
                    <a:pt x="672" y="0"/>
                  </a:moveTo>
                  <a:cubicBezTo>
                    <a:pt x="278" y="0"/>
                    <a:pt x="0" y="279"/>
                    <a:pt x="0" y="673"/>
                  </a:cubicBezTo>
                  <a:lnTo>
                    <a:pt x="0" y="2225"/>
                  </a:lnTo>
                  <a:cubicBezTo>
                    <a:pt x="0" y="2318"/>
                    <a:pt x="93" y="2411"/>
                    <a:pt x="185" y="2411"/>
                  </a:cubicBezTo>
                  <a:lnTo>
                    <a:pt x="2503" y="2411"/>
                  </a:lnTo>
                  <a:cubicBezTo>
                    <a:pt x="2596" y="2411"/>
                    <a:pt x="2712" y="2318"/>
                    <a:pt x="2712" y="2225"/>
                  </a:cubicBezTo>
                  <a:lnTo>
                    <a:pt x="2712" y="673"/>
                  </a:lnTo>
                  <a:cubicBezTo>
                    <a:pt x="2712" y="279"/>
                    <a:pt x="2410" y="0"/>
                    <a:pt x="2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376000" y="2916000"/>
              <a:ext cx="64925" cy="55650"/>
            </a:xfrm>
            <a:custGeom>
              <a:avLst/>
              <a:gdLst/>
              <a:ahLst/>
              <a:cxnLst/>
              <a:rect l="l" t="t" r="r" b="b"/>
              <a:pathLst>
                <a:path w="2597" h="2226" extrusionOk="0">
                  <a:moveTo>
                    <a:pt x="1530" y="487"/>
                  </a:moveTo>
                  <a:cubicBezTo>
                    <a:pt x="1832" y="487"/>
                    <a:pt x="2110" y="673"/>
                    <a:pt x="2202" y="881"/>
                  </a:cubicBezTo>
                  <a:lnTo>
                    <a:pt x="580" y="881"/>
                  </a:lnTo>
                  <a:cubicBezTo>
                    <a:pt x="673" y="673"/>
                    <a:pt x="951" y="487"/>
                    <a:pt x="1530" y="487"/>
                  </a:cubicBezTo>
                  <a:close/>
                  <a:moveTo>
                    <a:pt x="2202" y="1345"/>
                  </a:moveTo>
                  <a:cubicBezTo>
                    <a:pt x="2110" y="1646"/>
                    <a:pt x="1832" y="1831"/>
                    <a:pt x="1530" y="1831"/>
                  </a:cubicBezTo>
                  <a:cubicBezTo>
                    <a:pt x="1252" y="1831"/>
                    <a:pt x="951" y="1646"/>
                    <a:pt x="858" y="1345"/>
                  </a:cubicBezTo>
                  <a:close/>
                  <a:moveTo>
                    <a:pt x="1530" y="1"/>
                  </a:moveTo>
                  <a:cubicBezTo>
                    <a:pt x="580" y="1"/>
                    <a:pt x="93" y="673"/>
                    <a:pt x="1" y="1067"/>
                  </a:cubicBezTo>
                  <a:cubicBezTo>
                    <a:pt x="1" y="1159"/>
                    <a:pt x="93" y="1345"/>
                    <a:pt x="186" y="1345"/>
                  </a:cubicBezTo>
                  <a:lnTo>
                    <a:pt x="464" y="1345"/>
                  </a:lnTo>
                  <a:cubicBezTo>
                    <a:pt x="580" y="1831"/>
                    <a:pt x="951" y="2225"/>
                    <a:pt x="1530" y="2225"/>
                  </a:cubicBezTo>
                  <a:cubicBezTo>
                    <a:pt x="2110" y="2225"/>
                    <a:pt x="2596" y="1739"/>
                    <a:pt x="2596" y="1159"/>
                  </a:cubicBezTo>
                  <a:cubicBezTo>
                    <a:pt x="2596" y="487"/>
                    <a:pt x="2110"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242750" y="2855750"/>
              <a:ext cx="65500" cy="60275"/>
            </a:xfrm>
            <a:custGeom>
              <a:avLst/>
              <a:gdLst/>
              <a:ahLst/>
              <a:cxnLst/>
              <a:rect l="l" t="t" r="r" b="b"/>
              <a:pathLst>
                <a:path w="2620" h="2411" extrusionOk="0">
                  <a:moveTo>
                    <a:pt x="1947" y="394"/>
                  </a:moveTo>
                  <a:cubicBezTo>
                    <a:pt x="2133" y="394"/>
                    <a:pt x="2225" y="487"/>
                    <a:pt x="2225" y="673"/>
                  </a:cubicBezTo>
                  <a:lnTo>
                    <a:pt x="2225" y="2017"/>
                  </a:lnTo>
                  <a:lnTo>
                    <a:pt x="394" y="2017"/>
                  </a:lnTo>
                  <a:lnTo>
                    <a:pt x="394" y="673"/>
                  </a:lnTo>
                  <a:cubicBezTo>
                    <a:pt x="394" y="487"/>
                    <a:pt x="487" y="394"/>
                    <a:pt x="580" y="394"/>
                  </a:cubicBezTo>
                  <a:close/>
                  <a:moveTo>
                    <a:pt x="580" y="0"/>
                  </a:moveTo>
                  <a:cubicBezTo>
                    <a:pt x="302" y="0"/>
                    <a:pt x="0" y="279"/>
                    <a:pt x="0" y="673"/>
                  </a:cubicBezTo>
                  <a:lnTo>
                    <a:pt x="0" y="2225"/>
                  </a:lnTo>
                  <a:cubicBezTo>
                    <a:pt x="0" y="2318"/>
                    <a:pt x="116" y="2411"/>
                    <a:pt x="209" y="2411"/>
                  </a:cubicBezTo>
                  <a:lnTo>
                    <a:pt x="2434" y="2411"/>
                  </a:lnTo>
                  <a:cubicBezTo>
                    <a:pt x="2526" y="2411"/>
                    <a:pt x="2619" y="2318"/>
                    <a:pt x="2619" y="2225"/>
                  </a:cubicBezTo>
                  <a:lnTo>
                    <a:pt x="2619" y="673"/>
                  </a:lnTo>
                  <a:cubicBezTo>
                    <a:pt x="2619" y="279"/>
                    <a:pt x="2318" y="0"/>
                    <a:pt x="1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4"/>
            <p:cNvSpPr/>
            <p:nvPr/>
          </p:nvSpPr>
          <p:spPr>
            <a:xfrm>
              <a:off x="235800" y="2800125"/>
              <a:ext cx="67800" cy="55650"/>
            </a:xfrm>
            <a:custGeom>
              <a:avLst/>
              <a:gdLst/>
              <a:ahLst/>
              <a:cxnLst/>
              <a:rect l="l" t="t" r="r" b="b"/>
              <a:pathLst>
                <a:path w="2712" h="2226" extrusionOk="0">
                  <a:moveTo>
                    <a:pt x="1553" y="395"/>
                  </a:moveTo>
                  <a:cubicBezTo>
                    <a:pt x="1831" y="395"/>
                    <a:pt x="2132" y="580"/>
                    <a:pt x="2225" y="881"/>
                  </a:cubicBezTo>
                  <a:lnTo>
                    <a:pt x="580" y="881"/>
                  </a:lnTo>
                  <a:cubicBezTo>
                    <a:pt x="672" y="673"/>
                    <a:pt x="974" y="395"/>
                    <a:pt x="1553" y="395"/>
                  </a:cubicBezTo>
                  <a:close/>
                  <a:moveTo>
                    <a:pt x="2225" y="1252"/>
                  </a:moveTo>
                  <a:cubicBezTo>
                    <a:pt x="2132" y="1553"/>
                    <a:pt x="1831" y="1739"/>
                    <a:pt x="1553" y="1739"/>
                  </a:cubicBezTo>
                  <a:cubicBezTo>
                    <a:pt x="1252" y="1739"/>
                    <a:pt x="1066" y="1553"/>
                    <a:pt x="974" y="1252"/>
                  </a:cubicBezTo>
                  <a:close/>
                  <a:moveTo>
                    <a:pt x="1553" y="1"/>
                  </a:moveTo>
                  <a:cubicBezTo>
                    <a:pt x="580" y="1"/>
                    <a:pt x="93" y="673"/>
                    <a:pt x="0" y="1067"/>
                  </a:cubicBezTo>
                  <a:cubicBezTo>
                    <a:pt x="0" y="1159"/>
                    <a:pt x="93" y="1252"/>
                    <a:pt x="186" y="1252"/>
                  </a:cubicBezTo>
                  <a:lnTo>
                    <a:pt x="487" y="1252"/>
                  </a:lnTo>
                  <a:cubicBezTo>
                    <a:pt x="580" y="1832"/>
                    <a:pt x="1066" y="2225"/>
                    <a:pt x="1553" y="2225"/>
                  </a:cubicBezTo>
                  <a:cubicBezTo>
                    <a:pt x="2225" y="2225"/>
                    <a:pt x="2712" y="1646"/>
                    <a:pt x="2712" y="1067"/>
                  </a:cubicBezTo>
                  <a:cubicBezTo>
                    <a:pt x="2712" y="487"/>
                    <a:pt x="2225" y="1"/>
                    <a:pt x="1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4"/>
            <p:cNvSpPr/>
            <p:nvPr/>
          </p:nvSpPr>
          <p:spPr>
            <a:xfrm>
              <a:off x="395125" y="2816925"/>
              <a:ext cx="38850" cy="77675"/>
            </a:xfrm>
            <a:custGeom>
              <a:avLst/>
              <a:gdLst/>
              <a:ahLst/>
              <a:cxnLst/>
              <a:rect l="l" t="t" r="r" b="b"/>
              <a:pathLst>
                <a:path w="1554" h="3107" extrusionOk="0">
                  <a:moveTo>
                    <a:pt x="765" y="1"/>
                  </a:moveTo>
                  <a:cubicBezTo>
                    <a:pt x="673" y="1"/>
                    <a:pt x="580" y="93"/>
                    <a:pt x="580" y="209"/>
                  </a:cubicBezTo>
                  <a:lnTo>
                    <a:pt x="580" y="302"/>
                  </a:lnTo>
                  <a:cubicBezTo>
                    <a:pt x="186" y="395"/>
                    <a:pt x="0" y="673"/>
                    <a:pt x="0" y="974"/>
                  </a:cubicBezTo>
                  <a:cubicBezTo>
                    <a:pt x="0" y="1461"/>
                    <a:pt x="279" y="1739"/>
                    <a:pt x="673" y="1739"/>
                  </a:cubicBezTo>
                  <a:lnTo>
                    <a:pt x="858" y="1739"/>
                  </a:lnTo>
                  <a:cubicBezTo>
                    <a:pt x="974" y="1739"/>
                    <a:pt x="1159" y="1832"/>
                    <a:pt x="1159" y="2040"/>
                  </a:cubicBezTo>
                  <a:cubicBezTo>
                    <a:pt x="1159" y="2226"/>
                    <a:pt x="974" y="2318"/>
                    <a:pt x="858" y="2318"/>
                  </a:cubicBezTo>
                  <a:lnTo>
                    <a:pt x="673" y="2318"/>
                  </a:lnTo>
                  <a:cubicBezTo>
                    <a:pt x="487" y="2318"/>
                    <a:pt x="394" y="2226"/>
                    <a:pt x="394" y="2133"/>
                  </a:cubicBezTo>
                  <a:cubicBezTo>
                    <a:pt x="394" y="1947"/>
                    <a:pt x="279" y="1947"/>
                    <a:pt x="186" y="1947"/>
                  </a:cubicBezTo>
                  <a:cubicBezTo>
                    <a:pt x="93" y="1947"/>
                    <a:pt x="0" y="1947"/>
                    <a:pt x="0" y="2133"/>
                  </a:cubicBezTo>
                  <a:cubicBezTo>
                    <a:pt x="0" y="2411"/>
                    <a:pt x="186" y="2712"/>
                    <a:pt x="580" y="2712"/>
                  </a:cubicBezTo>
                  <a:lnTo>
                    <a:pt x="580" y="2898"/>
                  </a:lnTo>
                  <a:cubicBezTo>
                    <a:pt x="580" y="2990"/>
                    <a:pt x="673" y="3106"/>
                    <a:pt x="765" y="3106"/>
                  </a:cubicBezTo>
                  <a:cubicBezTo>
                    <a:pt x="858" y="3106"/>
                    <a:pt x="974" y="2990"/>
                    <a:pt x="974" y="2898"/>
                  </a:cubicBezTo>
                  <a:lnTo>
                    <a:pt x="974" y="2712"/>
                  </a:lnTo>
                  <a:cubicBezTo>
                    <a:pt x="1345" y="2712"/>
                    <a:pt x="1553" y="2411"/>
                    <a:pt x="1553" y="2040"/>
                  </a:cubicBezTo>
                  <a:cubicBezTo>
                    <a:pt x="1553" y="1646"/>
                    <a:pt x="1252" y="1368"/>
                    <a:pt x="858" y="1368"/>
                  </a:cubicBezTo>
                  <a:lnTo>
                    <a:pt x="673" y="1368"/>
                  </a:lnTo>
                  <a:cubicBezTo>
                    <a:pt x="580" y="1368"/>
                    <a:pt x="394" y="1160"/>
                    <a:pt x="394" y="974"/>
                  </a:cubicBezTo>
                  <a:cubicBezTo>
                    <a:pt x="394" y="881"/>
                    <a:pt x="580" y="673"/>
                    <a:pt x="673" y="673"/>
                  </a:cubicBezTo>
                  <a:lnTo>
                    <a:pt x="974" y="673"/>
                  </a:lnTo>
                  <a:cubicBezTo>
                    <a:pt x="1067" y="673"/>
                    <a:pt x="1159" y="789"/>
                    <a:pt x="1159" y="974"/>
                  </a:cubicBezTo>
                  <a:lnTo>
                    <a:pt x="1159" y="1067"/>
                  </a:lnTo>
                  <a:cubicBezTo>
                    <a:pt x="1159" y="1160"/>
                    <a:pt x="1252" y="1252"/>
                    <a:pt x="1345" y="1252"/>
                  </a:cubicBezTo>
                  <a:cubicBezTo>
                    <a:pt x="1437" y="1252"/>
                    <a:pt x="1553" y="1160"/>
                    <a:pt x="1553" y="1067"/>
                  </a:cubicBezTo>
                  <a:lnTo>
                    <a:pt x="1553" y="974"/>
                  </a:lnTo>
                  <a:cubicBezTo>
                    <a:pt x="1553" y="580"/>
                    <a:pt x="1345" y="302"/>
                    <a:pt x="974" y="302"/>
                  </a:cubicBezTo>
                  <a:lnTo>
                    <a:pt x="974" y="209"/>
                  </a:lnTo>
                  <a:cubicBezTo>
                    <a:pt x="974" y="93"/>
                    <a:pt x="858"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64"/>
          <p:cNvGrpSpPr/>
          <p:nvPr/>
        </p:nvGrpSpPr>
        <p:grpSpPr>
          <a:xfrm>
            <a:off x="1799425" y="2546538"/>
            <a:ext cx="354600" cy="354600"/>
            <a:chOff x="986675" y="2677300"/>
            <a:chExt cx="354600" cy="354600"/>
          </a:xfrm>
        </p:grpSpPr>
        <p:sp>
          <p:nvSpPr>
            <p:cNvPr id="1947" name="Google Shape;1947;p64"/>
            <p:cNvSpPr/>
            <p:nvPr/>
          </p:nvSpPr>
          <p:spPr>
            <a:xfrm>
              <a:off x="986675" y="2677300"/>
              <a:ext cx="354600" cy="354600"/>
            </a:xfrm>
            <a:custGeom>
              <a:avLst/>
              <a:gdLst/>
              <a:ahLst/>
              <a:cxnLst/>
              <a:rect l="l" t="t" r="r" b="b"/>
              <a:pathLst>
                <a:path w="14184" h="14184" extrusionOk="0">
                  <a:moveTo>
                    <a:pt x="13326" y="371"/>
                  </a:moveTo>
                  <a:cubicBezTo>
                    <a:pt x="13604" y="371"/>
                    <a:pt x="13813" y="580"/>
                    <a:pt x="13813" y="858"/>
                  </a:cubicBezTo>
                  <a:lnTo>
                    <a:pt x="13813" y="1345"/>
                  </a:lnTo>
                  <a:lnTo>
                    <a:pt x="371" y="1345"/>
                  </a:lnTo>
                  <a:lnTo>
                    <a:pt x="371" y="858"/>
                  </a:lnTo>
                  <a:cubicBezTo>
                    <a:pt x="371" y="580"/>
                    <a:pt x="580" y="371"/>
                    <a:pt x="858" y="371"/>
                  </a:cubicBezTo>
                  <a:close/>
                  <a:moveTo>
                    <a:pt x="13813" y="9363"/>
                  </a:moveTo>
                  <a:lnTo>
                    <a:pt x="13813" y="10221"/>
                  </a:lnTo>
                  <a:cubicBezTo>
                    <a:pt x="13813" y="10522"/>
                    <a:pt x="13604" y="10707"/>
                    <a:pt x="13326" y="10707"/>
                  </a:cubicBezTo>
                  <a:lnTo>
                    <a:pt x="858" y="10707"/>
                  </a:lnTo>
                  <a:cubicBezTo>
                    <a:pt x="580" y="10707"/>
                    <a:pt x="371" y="10522"/>
                    <a:pt x="371" y="10221"/>
                  </a:cubicBezTo>
                  <a:lnTo>
                    <a:pt x="371" y="9363"/>
                  </a:lnTo>
                  <a:close/>
                  <a:moveTo>
                    <a:pt x="8019" y="11101"/>
                  </a:moveTo>
                  <a:lnTo>
                    <a:pt x="8019" y="13790"/>
                  </a:lnTo>
                  <a:lnTo>
                    <a:pt x="6165" y="13790"/>
                  </a:lnTo>
                  <a:lnTo>
                    <a:pt x="6165" y="11101"/>
                  </a:lnTo>
                  <a:close/>
                  <a:moveTo>
                    <a:pt x="858" y="1"/>
                  </a:moveTo>
                  <a:cubicBezTo>
                    <a:pt x="371" y="1"/>
                    <a:pt x="0" y="371"/>
                    <a:pt x="0" y="858"/>
                  </a:cubicBezTo>
                  <a:lnTo>
                    <a:pt x="0" y="10221"/>
                  </a:lnTo>
                  <a:cubicBezTo>
                    <a:pt x="0" y="10707"/>
                    <a:pt x="371" y="11101"/>
                    <a:pt x="858" y="11101"/>
                  </a:cubicBezTo>
                  <a:lnTo>
                    <a:pt x="5794" y="11101"/>
                  </a:lnTo>
                  <a:lnTo>
                    <a:pt x="5794" y="13790"/>
                  </a:lnTo>
                  <a:lnTo>
                    <a:pt x="5307" y="13790"/>
                  </a:lnTo>
                  <a:cubicBezTo>
                    <a:pt x="5215" y="13790"/>
                    <a:pt x="5122" y="13906"/>
                    <a:pt x="5122" y="13998"/>
                  </a:cubicBezTo>
                  <a:cubicBezTo>
                    <a:pt x="5122" y="14091"/>
                    <a:pt x="5215" y="14184"/>
                    <a:pt x="5307" y="14184"/>
                  </a:cubicBezTo>
                  <a:lnTo>
                    <a:pt x="8876" y="14184"/>
                  </a:lnTo>
                  <a:cubicBezTo>
                    <a:pt x="8969" y="14184"/>
                    <a:pt x="9062" y="14091"/>
                    <a:pt x="9062" y="13998"/>
                  </a:cubicBezTo>
                  <a:cubicBezTo>
                    <a:pt x="9062" y="13906"/>
                    <a:pt x="8969" y="13790"/>
                    <a:pt x="8876" y="13790"/>
                  </a:cubicBezTo>
                  <a:lnTo>
                    <a:pt x="8390" y="13790"/>
                  </a:lnTo>
                  <a:lnTo>
                    <a:pt x="8390" y="11101"/>
                  </a:lnTo>
                  <a:lnTo>
                    <a:pt x="13326" y="11101"/>
                  </a:lnTo>
                  <a:cubicBezTo>
                    <a:pt x="13813" y="11101"/>
                    <a:pt x="14184" y="10707"/>
                    <a:pt x="14184" y="10221"/>
                  </a:cubicBezTo>
                  <a:lnTo>
                    <a:pt x="14184" y="3662"/>
                  </a:lnTo>
                  <a:cubicBezTo>
                    <a:pt x="14184" y="3570"/>
                    <a:pt x="14091" y="3477"/>
                    <a:pt x="13998" y="3477"/>
                  </a:cubicBezTo>
                  <a:cubicBezTo>
                    <a:pt x="13905" y="3477"/>
                    <a:pt x="13813" y="3570"/>
                    <a:pt x="13813" y="3662"/>
                  </a:cubicBezTo>
                  <a:lnTo>
                    <a:pt x="13813" y="8877"/>
                  </a:lnTo>
                  <a:lnTo>
                    <a:pt x="371" y="8877"/>
                  </a:lnTo>
                  <a:lnTo>
                    <a:pt x="371" y="1739"/>
                  </a:lnTo>
                  <a:lnTo>
                    <a:pt x="13813" y="1739"/>
                  </a:lnTo>
                  <a:lnTo>
                    <a:pt x="13813" y="2689"/>
                  </a:lnTo>
                  <a:cubicBezTo>
                    <a:pt x="13813" y="2782"/>
                    <a:pt x="13905" y="2897"/>
                    <a:pt x="13998" y="2897"/>
                  </a:cubicBezTo>
                  <a:cubicBezTo>
                    <a:pt x="14091" y="2897"/>
                    <a:pt x="14184" y="2782"/>
                    <a:pt x="14184" y="2689"/>
                  </a:cubicBezTo>
                  <a:lnTo>
                    <a:pt x="14184" y="858"/>
                  </a:lnTo>
                  <a:cubicBezTo>
                    <a:pt x="14184" y="371"/>
                    <a:pt x="13813" y="1"/>
                    <a:pt x="13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1148325" y="2923525"/>
              <a:ext cx="31300" cy="9300"/>
            </a:xfrm>
            <a:custGeom>
              <a:avLst/>
              <a:gdLst/>
              <a:ahLst/>
              <a:cxnLst/>
              <a:rect l="l" t="t" r="r" b="b"/>
              <a:pathLst>
                <a:path w="1252" h="372" extrusionOk="0">
                  <a:moveTo>
                    <a:pt x="186" y="1"/>
                  </a:moveTo>
                  <a:cubicBezTo>
                    <a:pt x="93" y="1"/>
                    <a:pt x="0" y="1"/>
                    <a:pt x="0" y="186"/>
                  </a:cubicBezTo>
                  <a:cubicBezTo>
                    <a:pt x="0" y="279"/>
                    <a:pt x="93" y="372"/>
                    <a:pt x="186" y="372"/>
                  </a:cubicBezTo>
                  <a:lnTo>
                    <a:pt x="1066" y="372"/>
                  </a:lnTo>
                  <a:cubicBezTo>
                    <a:pt x="1159" y="372"/>
                    <a:pt x="1252" y="279"/>
                    <a:pt x="1252" y="186"/>
                  </a:cubicBezTo>
                  <a:cubicBezTo>
                    <a:pt x="1252" y="1"/>
                    <a:pt x="1159" y="1"/>
                    <a:pt x="1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1158175" y="2694100"/>
              <a:ext cx="11600" cy="9300"/>
            </a:xfrm>
            <a:custGeom>
              <a:avLst/>
              <a:gdLst/>
              <a:ahLst/>
              <a:cxnLst/>
              <a:rect l="l" t="t" r="r" b="b"/>
              <a:pathLst>
                <a:path w="464" h="372" extrusionOk="0">
                  <a:moveTo>
                    <a:pt x="278" y="1"/>
                  </a:moveTo>
                  <a:cubicBezTo>
                    <a:pt x="93" y="1"/>
                    <a:pt x="0" y="93"/>
                    <a:pt x="0" y="186"/>
                  </a:cubicBezTo>
                  <a:cubicBezTo>
                    <a:pt x="0" y="279"/>
                    <a:pt x="93" y="371"/>
                    <a:pt x="278" y="371"/>
                  </a:cubicBezTo>
                  <a:cubicBezTo>
                    <a:pt x="371" y="371"/>
                    <a:pt x="464" y="279"/>
                    <a:pt x="464" y="186"/>
                  </a:cubicBezTo>
                  <a:cubicBezTo>
                    <a:pt x="464" y="93"/>
                    <a:pt x="371"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1046925" y="2766525"/>
              <a:ext cx="234100" cy="120525"/>
            </a:xfrm>
            <a:custGeom>
              <a:avLst/>
              <a:gdLst/>
              <a:ahLst/>
              <a:cxnLst/>
              <a:rect l="l" t="t" r="r" b="b"/>
              <a:pathLst>
                <a:path w="9364" h="4821" extrusionOk="0">
                  <a:moveTo>
                    <a:pt x="8691" y="371"/>
                  </a:moveTo>
                  <a:cubicBezTo>
                    <a:pt x="8877" y="371"/>
                    <a:pt x="8969" y="487"/>
                    <a:pt x="8969" y="673"/>
                  </a:cubicBezTo>
                  <a:cubicBezTo>
                    <a:pt x="8969" y="765"/>
                    <a:pt x="8877" y="858"/>
                    <a:pt x="8691" y="858"/>
                  </a:cubicBezTo>
                  <a:cubicBezTo>
                    <a:pt x="8599" y="858"/>
                    <a:pt x="8506" y="765"/>
                    <a:pt x="8506" y="673"/>
                  </a:cubicBezTo>
                  <a:cubicBezTo>
                    <a:pt x="8506" y="487"/>
                    <a:pt x="8599" y="371"/>
                    <a:pt x="8691" y="371"/>
                  </a:cubicBezTo>
                  <a:close/>
                  <a:moveTo>
                    <a:pt x="3384" y="1924"/>
                  </a:moveTo>
                  <a:cubicBezTo>
                    <a:pt x="3477" y="1924"/>
                    <a:pt x="3570" y="2017"/>
                    <a:pt x="3570" y="2225"/>
                  </a:cubicBezTo>
                  <a:cubicBezTo>
                    <a:pt x="3570" y="2318"/>
                    <a:pt x="3477" y="2411"/>
                    <a:pt x="3384" y="2411"/>
                  </a:cubicBezTo>
                  <a:cubicBezTo>
                    <a:pt x="3176" y="2411"/>
                    <a:pt x="3083" y="2318"/>
                    <a:pt x="3083" y="2225"/>
                  </a:cubicBezTo>
                  <a:cubicBezTo>
                    <a:pt x="3083" y="2017"/>
                    <a:pt x="3176" y="1924"/>
                    <a:pt x="3384" y="1924"/>
                  </a:cubicBezTo>
                  <a:close/>
                  <a:moveTo>
                    <a:pt x="5980" y="3268"/>
                  </a:moveTo>
                  <a:cubicBezTo>
                    <a:pt x="6188" y="3268"/>
                    <a:pt x="6281" y="3384"/>
                    <a:pt x="6281" y="3569"/>
                  </a:cubicBezTo>
                  <a:cubicBezTo>
                    <a:pt x="6281" y="3662"/>
                    <a:pt x="6188" y="3755"/>
                    <a:pt x="5980" y="3755"/>
                  </a:cubicBezTo>
                  <a:cubicBezTo>
                    <a:pt x="5887" y="3755"/>
                    <a:pt x="5794" y="3662"/>
                    <a:pt x="5794" y="3569"/>
                  </a:cubicBezTo>
                  <a:cubicBezTo>
                    <a:pt x="5794" y="3384"/>
                    <a:pt x="5887" y="3268"/>
                    <a:pt x="5980" y="3268"/>
                  </a:cubicBezTo>
                  <a:close/>
                  <a:moveTo>
                    <a:pt x="673" y="3963"/>
                  </a:moveTo>
                  <a:cubicBezTo>
                    <a:pt x="765" y="3963"/>
                    <a:pt x="974" y="4056"/>
                    <a:pt x="974" y="4242"/>
                  </a:cubicBezTo>
                  <a:cubicBezTo>
                    <a:pt x="974" y="4334"/>
                    <a:pt x="765" y="4427"/>
                    <a:pt x="673" y="4427"/>
                  </a:cubicBezTo>
                  <a:cubicBezTo>
                    <a:pt x="580" y="4427"/>
                    <a:pt x="487" y="4334"/>
                    <a:pt x="487" y="4242"/>
                  </a:cubicBezTo>
                  <a:cubicBezTo>
                    <a:pt x="487" y="4056"/>
                    <a:pt x="580" y="3963"/>
                    <a:pt x="673" y="3963"/>
                  </a:cubicBezTo>
                  <a:close/>
                  <a:moveTo>
                    <a:pt x="8691" y="1"/>
                  </a:moveTo>
                  <a:cubicBezTo>
                    <a:pt x="8297" y="1"/>
                    <a:pt x="8019" y="279"/>
                    <a:pt x="8019" y="673"/>
                  </a:cubicBezTo>
                  <a:cubicBezTo>
                    <a:pt x="8019" y="765"/>
                    <a:pt x="8112" y="951"/>
                    <a:pt x="8205" y="1067"/>
                  </a:cubicBezTo>
                  <a:lnTo>
                    <a:pt x="6466" y="2990"/>
                  </a:lnTo>
                  <a:cubicBezTo>
                    <a:pt x="6374" y="2897"/>
                    <a:pt x="6188" y="2897"/>
                    <a:pt x="5980" y="2897"/>
                  </a:cubicBezTo>
                  <a:cubicBezTo>
                    <a:pt x="5887" y="2897"/>
                    <a:pt x="5702" y="2990"/>
                    <a:pt x="5609" y="3083"/>
                  </a:cubicBezTo>
                  <a:lnTo>
                    <a:pt x="4056" y="2318"/>
                  </a:lnTo>
                  <a:lnTo>
                    <a:pt x="4056" y="2225"/>
                  </a:lnTo>
                  <a:cubicBezTo>
                    <a:pt x="4056" y="1831"/>
                    <a:pt x="3755" y="1530"/>
                    <a:pt x="3384" y="1530"/>
                  </a:cubicBezTo>
                  <a:cubicBezTo>
                    <a:pt x="2990" y="1530"/>
                    <a:pt x="2712" y="1831"/>
                    <a:pt x="2712" y="2225"/>
                  </a:cubicBezTo>
                  <a:lnTo>
                    <a:pt x="2712" y="2318"/>
                  </a:lnTo>
                  <a:lnTo>
                    <a:pt x="974" y="3569"/>
                  </a:lnTo>
                  <a:lnTo>
                    <a:pt x="974" y="3662"/>
                  </a:lnTo>
                  <a:cubicBezTo>
                    <a:pt x="858" y="3569"/>
                    <a:pt x="765" y="3569"/>
                    <a:pt x="673" y="3569"/>
                  </a:cubicBezTo>
                  <a:cubicBezTo>
                    <a:pt x="279" y="3569"/>
                    <a:pt x="1" y="3848"/>
                    <a:pt x="1" y="4242"/>
                  </a:cubicBezTo>
                  <a:cubicBezTo>
                    <a:pt x="1" y="4543"/>
                    <a:pt x="279" y="4821"/>
                    <a:pt x="673" y="4821"/>
                  </a:cubicBezTo>
                  <a:cubicBezTo>
                    <a:pt x="1067" y="4821"/>
                    <a:pt x="1345" y="4543"/>
                    <a:pt x="1345" y="4242"/>
                  </a:cubicBezTo>
                  <a:cubicBezTo>
                    <a:pt x="1345" y="4149"/>
                    <a:pt x="1345" y="4056"/>
                    <a:pt x="1252" y="3963"/>
                  </a:cubicBezTo>
                  <a:lnTo>
                    <a:pt x="2897" y="2689"/>
                  </a:lnTo>
                  <a:cubicBezTo>
                    <a:pt x="2990" y="2805"/>
                    <a:pt x="3176" y="2897"/>
                    <a:pt x="3384" y="2897"/>
                  </a:cubicBezTo>
                  <a:cubicBezTo>
                    <a:pt x="3570" y="2897"/>
                    <a:pt x="3662" y="2805"/>
                    <a:pt x="3871" y="2689"/>
                  </a:cubicBezTo>
                  <a:lnTo>
                    <a:pt x="5400" y="3477"/>
                  </a:lnTo>
                  <a:lnTo>
                    <a:pt x="5400" y="3569"/>
                  </a:lnTo>
                  <a:cubicBezTo>
                    <a:pt x="5400" y="3848"/>
                    <a:pt x="5702" y="4149"/>
                    <a:pt x="5980" y="4149"/>
                  </a:cubicBezTo>
                  <a:cubicBezTo>
                    <a:pt x="6374" y="4149"/>
                    <a:pt x="6652" y="3848"/>
                    <a:pt x="6652" y="3569"/>
                  </a:cubicBezTo>
                  <a:lnTo>
                    <a:pt x="6652" y="3384"/>
                  </a:lnTo>
                  <a:lnTo>
                    <a:pt x="8599" y="1252"/>
                  </a:lnTo>
                  <a:lnTo>
                    <a:pt x="8691" y="1252"/>
                  </a:lnTo>
                  <a:cubicBezTo>
                    <a:pt x="9085" y="1252"/>
                    <a:pt x="9363" y="951"/>
                    <a:pt x="9363" y="673"/>
                  </a:cubicBezTo>
                  <a:cubicBezTo>
                    <a:pt x="9363" y="279"/>
                    <a:pt x="9085" y="1"/>
                    <a:pt x="8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1276350" y="2804775"/>
              <a:ext cx="38275" cy="82275"/>
            </a:xfrm>
            <a:custGeom>
              <a:avLst/>
              <a:gdLst/>
              <a:ahLst/>
              <a:cxnLst/>
              <a:rect l="l" t="t" r="r" b="b"/>
              <a:pathLst>
                <a:path w="1531" h="3291" extrusionOk="0">
                  <a:moveTo>
                    <a:pt x="766" y="0"/>
                  </a:moveTo>
                  <a:cubicBezTo>
                    <a:pt x="673" y="0"/>
                    <a:pt x="580" y="116"/>
                    <a:pt x="580" y="209"/>
                  </a:cubicBezTo>
                  <a:lnTo>
                    <a:pt x="580" y="487"/>
                  </a:lnTo>
                  <a:cubicBezTo>
                    <a:pt x="279" y="487"/>
                    <a:pt x="1" y="788"/>
                    <a:pt x="1" y="1159"/>
                  </a:cubicBezTo>
                  <a:cubicBezTo>
                    <a:pt x="1" y="1553"/>
                    <a:pt x="279" y="1854"/>
                    <a:pt x="673" y="1854"/>
                  </a:cubicBezTo>
                  <a:lnTo>
                    <a:pt x="858" y="1854"/>
                  </a:lnTo>
                  <a:cubicBezTo>
                    <a:pt x="1067" y="1854"/>
                    <a:pt x="1160" y="2039"/>
                    <a:pt x="1160" y="2132"/>
                  </a:cubicBezTo>
                  <a:cubicBezTo>
                    <a:pt x="1160" y="2318"/>
                    <a:pt x="1067" y="2526"/>
                    <a:pt x="858" y="2526"/>
                  </a:cubicBezTo>
                  <a:lnTo>
                    <a:pt x="673" y="2526"/>
                  </a:lnTo>
                  <a:cubicBezTo>
                    <a:pt x="488" y="2526"/>
                    <a:pt x="372" y="2433"/>
                    <a:pt x="372" y="2225"/>
                  </a:cubicBezTo>
                  <a:cubicBezTo>
                    <a:pt x="372" y="2132"/>
                    <a:pt x="279" y="2039"/>
                    <a:pt x="186" y="2039"/>
                  </a:cubicBezTo>
                  <a:cubicBezTo>
                    <a:pt x="94" y="2039"/>
                    <a:pt x="1" y="2132"/>
                    <a:pt x="1" y="2225"/>
                  </a:cubicBezTo>
                  <a:cubicBezTo>
                    <a:pt x="1" y="2619"/>
                    <a:pt x="279" y="2897"/>
                    <a:pt x="580" y="2897"/>
                  </a:cubicBezTo>
                  <a:lnTo>
                    <a:pt x="580" y="3106"/>
                  </a:lnTo>
                  <a:cubicBezTo>
                    <a:pt x="580" y="3198"/>
                    <a:pt x="673" y="3291"/>
                    <a:pt x="766" y="3291"/>
                  </a:cubicBezTo>
                  <a:cubicBezTo>
                    <a:pt x="858" y="3291"/>
                    <a:pt x="951" y="3198"/>
                    <a:pt x="951" y="3106"/>
                  </a:cubicBezTo>
                  <a:lnTo>
                    <a:pt x="951" y="2897"/>
                  </a:lnTo>
                  <a:cubicBezTo>
                    <a:pt x="1345" y="2804"/>
                    <a:pt x="1530" y="2526"/>
                    <a:pt x="1530" y="2132"/>
                  </a:cubicBezTo>
                  <a:cubicBezTo>
                    <a:pt x="1530" y="1738"/>
                    <a:pt x="1252" y="1460"/>
                    <a:pt x="858" y="1460"/>
                  </a:cubicBezTo>
                  <a:lnTo>
                    <a:pt x="673" y="1460"/>
                  </a:lnTo>
                  <a:cubicBezTo>
                    <a:pt x="580" y="1460"/>
                    <a:pt x="372" y="1367"/>
                    <a:pt x="372" y="1159"/>
                  </a:cubicBezTo>
                  <a:cubicBezTo>
                    <a:pt x="372" y="973"/>
                    <a:pt x="580" y="881"/>
                    <a:pt x="673" y="881"/>
                  </a:cubicBezTo>
                  <a:lnTo>
                    <a:pt x="951" y="881"/>
                  </a:lnTo>
                  <a:cubicBezTo>
                    <a:pt x="1067" y="881"/>
                    <a:pt x="1160" y="973"/>
                    <a:pt x="1160" y="1066"/>
                  </a:cubicBezTo>
                  <a:lnTo>
                    <a:pt x="1160" y="1275"/>
                  </a:lnTo>
                  <a:cubicBezTo>
                    <a:pt x="1160" y="1367"/>
                    <a:pt x="1252" y="1460"/>
                    <a:pt x="1345" y="1460"/>
                  </a:cubicBezTo>
                  <a:cubicBezTo>
                    <a:pt x="1438" y="1460"/>
                    <a:pt x="1530" y="1367"/>
                    <a:pt x="1530" y="1275"/>
                  </a:cubicBezTo>
                  <a:lnTo>
                    <a:pt x="1530" y="1066"/>
                  </a:lnTo>
                  <a:cubicBezTo>
                    <a:pt x="1530" y="788"/>
                    <a:pt x="1345" y="487"/>
                    <a:pt x="951" y="487"/>
                  </a:cubicBezTo>
                  <a:lnTo>
                    <a:pt x="951" y="209"/>
                  </a:lnTo>
                  <a:cubicBezTo>
                    <a:pt x="951" y="116"/>
                    <a:pt x="858"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1152950" y="2732350"/>
              <a:ext cx="38850" cy="82300"/>
            </a:xfrm>
            <a:custGeom>
              <a:avLst/>
              <a:gdLst/>
              <a:ahLst/>
              <a:cxnLst/>
              <a:rect l="l" t="t" r="r" b="b"/>
              <a:pathLst>
                <a:path w="1554" h="3292" extrusionOk="0">
                  <a:moveTo>
                    <a:pt x="789" y="0"/>
                  </a:moveTo>
                  <a:cubicBezTo>
                    <a:pt x="673" y="0"/>
                    <a:pt x="580" y="116"/>
                    <a:pt x="580" y="209"/>
                  </a:cubicBezTo>
                  <a:lnTo>
                    <a:pt x="580" y="487"/>
                  </a:lnTo>
                  <a:cubicBezTo>
                    <a:pt x="302" y="487"/>
                    <a:pt x="1" y="788"/>
                    <a:pt x="1" y="1159"/>
                  </a:cubicBezTo>
                  <a:cubicBezTo>
                    <a:pt x="1" y="1553"/>
                    <a:pt x="302" y="1854"/>
                    <a:pt x="789" y="1854"/>
                  </a:cubicBezTo>
                  <a:lnTo>
                    <a:pt x="881" y="1854"/>
                  </a:lnTo>
                  <a:cubicBezTo>
                    <a:pt x="1067" y="1854"/>
                    <a:pt x="1159" y="2040"/>
                    <a:pt x="1159" y="2132"/>
                  </a:cubicBezTo>
                  <a:cubicBezTo>
                    <a:pt x="1159" y="2318"/>
                    <a:pt x="1067" y="2526"/>
                    <a:pt x="881" y="2526"/>
                  </a:cubicBezTo>
                  <a:lnTo>
                    <a:pt x="673" y="2526"/>
                  </a:lnTo>
                  <a:cubicBezTo>
                    <a:pt x="580" y="2526"/>
                    <a:pt x="395" y="2434"/>
                    <a:pt x="395" y="2225"/>
                  </a:cubicBezTo>
                  <a:cubicBezTo>
                    <a:pt x="395" y="2132"/>
                    <a:pt x="395" y="2040"/>
                    <a:pt x="209" y="2040"/>
                  </a:cubicBezTo>
                  <a:cubicBezTo>
                    <a:pt x="93" y="2040"/>
                    <a:pt x="1" y="2132"/>
                    <a:pt x="1" y="2225"/>
                  </a:cubicBezTo>
                  <a:cubicBezTo>
                    <a:pt x="1" y="2619"/>
                    <a:pt x="302" y="2897"/>
                    <a:pt x="580" y="2897"/>
                  </a:cubicBezTo>
                  <a:lnTo>
                    <a:pt x="580" y="3106"/>
                  </a:lnTo>
                  <a:cubicBezTo>
                    <a:pt x="580" y="3198"/>
                    <a:pt x="673" y="3291"/>
                    <a:pt x="789" y="3291"/>
                  </a:cubicBezTo>
                  <a:cubicBezTo>
                    <a:pt x="974" y="3291"/>
                    <a:pt x="974" y="3198"/>
                    <a:pt x="974" y="3106"/>
                  </a:cubicBezTo>
                  <a:lnTo>
                    <a:pt x="974" y="2897"/>
                  </a:lnTo>
                  <a:cubicBezTo>
                    <a:pt x="1368" y="2804"/>
                    <a:pt x="1553" y="2526"/>
                    <a:pt x="1553" y="2132"/>
                  </a:cubicBezTo>
                  <a:cubicBezTo>
                    <a:pt x="1553" y="1738"/>
                    <a:pt x="1252" y="1460"/>
                    <a:pt x="881" y="1460"/>
                  </a:cubicBezTo>
                  <a:lnTo>
                    <a:pt x="789" y="1460"/>
                  </a:lnTo>
                  <a:cubicBezTo>
                    <a:pt x="580" y="1460"/>
                    <a:pt x="395" y="1368"/>
                    <a:pt x="395" y="1159"/>
                  </a:cubicBezTo>
                  <a:cubicBezTo>
                    <a:pt x="395" y="974"/>
                    <a:pt x="580" y="881"/>
                    <a:pt x="789" y="881"/>
                  </a:cubicBezTo>
                  <a:lnTo>
                    <a:pt x="974" y="881"/>
                  </a:lnTo>
                  <a:cubicBezTo>
                    <a:pt x="1067" y="881"/>
                    <a:pt x="1159" y="974"/>
                    <a:pt x="1159" y="1066"/>
                  </a:cubicBezTo>
                  <a:lnTo>
                    <a:pt x="1159" y="1275"/>
                  </a:lnTo>
                  <a:cubicBezTo>
                    <a:pt x="1159" y="1368"/>
                    <a:pt x="1252" y="1460"/>
                    <a:pt x="1368" y="1460"/>
                  </a:cubicBezTo>
                  <a:cubicBezTo>
                    <a:pt x="1553" y="1460"/>
                    <a:pt x="1553" y="1368"/>
                    <a:pt x="1553" y="1275"/>
                  </a:cubicBezTo>
                  <a:lnTo>
                    <a:pt x="1553" y="1066"/>
                  </a:lnTo>
                  <a:cubicBezTo>
                    <a:pt x="1553" y="788"/>
                    <a:pt x="1368" y="487"/>
                    <a:pt x="974" y="487"/>
                  </a:cubicBezTo>
                  <a:lnTo>
                    <a:pt x="974" y="209"/>
                  </a:lnTo>
                  <a:cubicBezTo>
                    <a:pt x="974" y="116"/>
                    <a:pt x="974"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1013325" y="2771150"/>
              <a:ext cx="40575" cy="84625"/>
            </a:xfrm>
            <a:custGeom>
              <a:avLst/>
              <a:gdLst/>
              <a:ahLst/>
              <a:cxnLst/>
              <a:rect l="l" t="t" r="r" b="b"/>
              <a:pathLst>
                <a:path w="1623" h="3385" extrusionOk="0">
                  <a:moveTo>
                    <a:pt x="858" y="1"/>
                  </a:moveTo>
                  <a:cubicBezTo>
                    <a:pt x="672" y="1"/>
                    <a:pt x="580" y="94"/>
                    <a:pt x="580" y="186"/>
                  </a:cubicBezTo>
                  <a:lnTo>
                    <a:pt x="580" y="488"/>
                  </a:lnTo>
                  <a:cubicBezTo>
                    <a:pt x="278" y="580"/>
                    <a:pt x="0" y="882"/>
                    <a:pt x="0" y="1160"/>
                  </a:cubicBezTo>
                  <a:cubicBezTo>
                    <a:pt x="0" y="1554"/>
                    <a:pt x="371" y="1924"/>
                    <a:pt x="765" y="1924"/>
                  </a:cubicBezTo>
                  <a:lnTo>
                    <a:pt x="858" y="1924"/>
                  </a:lnTo>
                  <a:cubicBezTo>
                    <a:pt x="1043" y="1924"/>
                    <a:pt x="1159" y="2040"/>
                    <a:pt x="1159" y="2226"/>
                  </a:cubicBezTo>
                  <a:cubicBezTo>
                    <a:pt x="1159" y="2318"/>
                    <a:pt x="1043" y="2504"/>
                    <a:pt x="858" y="2504"/>
                  </a:cubicBezTo>
                  <a:lnTo>
                    <a:pt x="672" y="2504"/>
                  </a:lnTo>
                  <a:cubicBezTo>
                    <a:pt x="580" y="2504"/>
                    <a:pt x="464" y="2411"/>
                    <a:pt x="464" y="2226"/>
                  </a:cubicBezTo>
                  <a:cubicBezTo>
                    <a:pt x="464" y="2133"/>
                    <a:pt x="371" y="2040"/>
                    <a:pt x="278" y="2040"/>
                  </a:cubicBezTo>
                  <a:cubicBezTo>
                    <a:pt x="93" y="2040"/>
                    <a:pt x="0" y="2133"/>
                    <a:pt x="0" y="2226"/>
                  </a:cubicBezTo>
                  <a:cubicBezTo>
                    <a:pt x="0" y="2620"/>
                    <a:pt x="278" y="2898"/>
                    <a:pt x="580" y="2898"/>
                  </a:cubicBezTo>
                  <a:lnTo>
                    <a:pt x="580" y="3083"/>
                  </a:lnTo>
                  <a:cubicBezTo>
                    <a:pt x="580" y="3292"/>
                    <a:pt x="672" y="3384"/>
                    <a:pt x="858" y="3384"/>
                  </a:cubicBezTo>
                  <a:cubicBezTo>
                    <a:pt x="951" y="3384"/>
                    <a:pt x="1043" y="3292"/>
                    <a:pt x="1043" y="3083"/>
                  </a:cubicBezTo>
                  <a:lnTo>
                    <a:pt x="1043" y="2898"/>
                  </a:lnTo>
                  <a:cubicBezTo>
                    <a:pt x="1345" y="2805"/>
                    <a:pt x="1623" y="2504"/>
                    <a:pt x="1623" y="2226"/>
                  </a:cubicBezTo>
                  <a:cubicBezTo>
                    <a:pt x="1623" y="1832"/>
                    <a:pt x="1252" y="1461"/>
                    <a:pt x="858" y="1461"/>
                  </a:cubicBezTo>
                  <a:lnTo>
                    <a:pt x="765" y="1461"/>
                  </a:lnTo>
                  <a:cubicBezTo>
                    <a:pt x="580" y="1461"/>
                    <a:pt x="464" y="1345"/>
                    <a:pt x="464" y="1160"/>
                  </a:cubicBezTo>
                  <a:cubicBezTo>
                    <a:pt x="464" y="974"/>
                    <a:pt x="580" y="882"/>
                    <a:pt x="765" y="882"/>
                  </a:cubicBezTo>
                  <a:lnTo>
                    <a:pt x="951" y="882"/>
                  </a:lnTo>
                  <a:cubicBezTo>
                    <a:pt x="1043" y="882"/>
                    <a:pt x="1159" y="974"/>
                    <a:pt x="1159" y="1067"/>
                  </a:cubicBezTo>
                  <a:lnTo>
                    <a:pt x="1159" y="1252"/>
                  </a:lnTo>
                  <a:cubicBezTo>
                    <a:pt x="1159" y="1345"/>
                    <a:pt x="1252" y="1461"/>
                    <a:pt x="1437" y="1461"/>
                  </a:cubicBezTo>
                  <a:cubicBezTo>
                    <a:pt x="1530" y="1461"/>
                    <a:pt x="1623" y="1345"/>
                    <a:pt x="1623" y="1252"/>
                  </a:cubicBezTo>
                  <a:lnTo>
                    <a:pt x="1623" y="1067"/>
                  </a:lnTo>
                  <a:cubicBezTo>
                    <a:pt x="1623" y="766"/>
                    <a:pt x="1345" y="488"/>
                    <a:pt x="1043" y="488"/>
                  </a:cubicBezTo>
                  <a:lnTo>
                    <a:pt x="1043" y="186"/>
                  </a:lnTo>
                  <a:cubicBezTo>
                    <a:pt x="1043" y="94"/>
                    <a:pt x="951"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64"/>
          <p:cNvGrpSpPr/>
          <p:nvPr/>
        </p:nvGrpSpPr>
        <p:grpSpPr>
          <a:xfrm>
            <a:off x="2569425" y="2546538"/>
            <a:ext cx="328525" cy="354600"/>
            <a:chOff x="1756675" y="2677300"/>
            <a:chExt cx="328525" cy="354600"/>
          </a:xfrm>
        </p:grpSpPr>
        <p:sp>
          <p:nvSpPr>
            <p:cNvPr id="1955" name="Google Shape;1955;p64"/>
            <p:cNvSpPr/>
            <p:nvPr/>
          </p:nvSpPr>
          <p:spPr>
            <a:xfrm>
              <a:off x="1756675" y="2677300"/>
              <a:ext cx="328525" cy="354600"/>
            </a:xfrm>
            <a:custGeom>
              <a:avLst/>
              <a:gdLst/>
              <a:ahLst/>
              <a:cxnLst/>
              <a:rect l="l" t="t" r="r" b="b"/>
              <a:pathLst>
                <a:path w="13141" h="14184" extrusionOk="0">
                  <a:moveTo>
                    <a:pt x="2318" y="371"/>
                  </a:moveTo>
                  <a:cubicBezTo>
                    <a:pt x="2318" y="858"/>
                    <a:pt x="2410" y="2017"/>
                    <a:pt x="2503" y="3268"/>
                  </a:cubicBezTo>
                  <a:cubicBezTo>
                    <a:pt x="2225" y="3083"/>
                    <a:pt x="1738" y="2897"/>
                    <a:pt x="1344" y="2503"/>
                  </a:cubicBezTo>
                  <a:cubicBezTo>
                    <a:pt x="580" y="1831"/>
                    <a:pt x="487" y="858"/>
                    <a:pt x="487" y="371"/>
                  </a:cubicBezTo>
                  <a:close/>
                  <a:moveTo>
                    <a:pt x="12561" y="371"/>
                  </a:moveTo>
                  <a:cubicBezTo>
                    <a:pt x="12561" y="858"/>
                    <a:pt x="12445" y="1831"/>
                    <a:pt x="11773" y="2503"/>
                  </a:cubicBezTo>
                  <a:cubicBezTo>
                    <a:pt x="11402" y="2897"/>
                    <a:pt x="10916" y="3083"/>
                    <a:pt x="10522" y="3268"/>
                  </a:cubicBezTo>
                  <a:cubicBezTo>
                    <a:pt x="10707" y="2017"/>
                    <a:pt x="10707" y="858"/>
                    <a:pt x="10707" y="371"/>
                  </a:cubicBezTo>
                  <a:close/>
                  <a:moveTo>
                    <a:pt x="9757" y="9062"/>
                  </a:moveTo>
                  <a:lnTo>
                    <a:pt x="9456" y="9456"/>
                  </a:lnTo>
                  <a:cubicBezTo>
                    <a:pt x="9456" y="9549"/>
                    <a:pt x="9456" y="9641"/>
                    <a:pt x="9548" y="9734"/>
                  </a:cubicBezTo>
                  <a:lnTo>
                    <a:pt x="9850" y="9943"/>
                  </a:lnTo>
                  <a:lnTo>
                    <a:pt x="8505" y="10429"/>
                  </a:lnTo>
                  <a:lnTo>
                    <a:pt x="8505" y="9456"/>
                  </a:lnTo>
                  <a:lnTo>
                    <a:pt x="9757" y="9062"/>
                  </a:lnTo>
                  <a:close/>
                  <a:moveTo>
                    <a:pt x="8111" y="8575"/>
                  </a:moveTo>
                  <a:lnTo>
                    <a:pt x="8111" y="9456"/>
                  </a:lnTo>
                  <a:lnTo>
                    <a:pt x="4913" y="10800"/>
                  </a:lnTo>
                  <a:lnTo>
                    <a:pt x="4913" y="9943"/>
                  </a:lnTo>
                  <a:lnTo>
                    <a:pt x="8111" y="8575"/>
                  </a:lnTo>
                  <a:close/>
                  <a:moveTo>
                    <a:pt x="4542" y="10800"/>
                  </a:moveTo>
                  <a:lnTo>
                    <a:pt x="4542" y="11681"/>
                  </a:lnTo>
                  <a:lnTo>
                    <a:pt x="3384" y="12167"/>
                  </a:lnTo>
                  <a:lnTo>
                    <a:pt x="3569" y="11866"/>
                  </a:lnTo>
                  <a:cubicBezTo>
                    <a:pt x="3662" y="11773"/>
                    <a:pt x="3662" y="11681"/>
                    <a:pt x="3569" y="11588"/>
                  </a:cubicBezTo>
                  <a:lnTo>
                    <a:pt x="3175" y="11379"/>
                  </a:lnTo>
                  <a:lnTo>
                    <a:pt x="4542" y="10800"/>
                  </a:lnTo>
                  <a:close/>
                  <a:moveTo>
                    <a:pt x="6767" y="10429"/>
                  </a:moveTo>
                  <a:lnTo>
                    <a:pt x="6767" y="12446"/>
                  </a:lnTo>
                  <a:cubicBezTo>
                    <a:pt x="6767" y="12538"/>
                    <a:pt x="6860" y="12631"/>
                    <a:pt x="6860" y="12631"/>
                  </a:cubicBezTo>
                  <a:lnTo>
                    <a:pt x="7926" y="13118"/>
                  </a:lnTo>
                  <a:lnTo>
                    <a:pt x="5215" y="13118"/>
                  </a:lnTo>
                  <a:lnTo>
                    <a:pt x="6188" y="12631"/>
                  </a:lnTo>
                  <a:cubicBezTo>
                    <a:pt x="6281" y="12631"/>
                    <a:pt x="6281" y="12538"/>
                    <a:pt x="6281" y="12446"/>
                  </a:cubicBezTo>
                  <a:lnTo>
                    <a:pt x="6281" y="10707"/>
                  </a:lnTo>
                  <a:lnTo>
                    <a:pt x="6767" y="10429"/>
                  </a:lnTo>
                  <a:close/>
                  <a:moveTo>
                    <a:pt x="8598" y="13512"/>
                  </a:moveTo>
                  <a:lnTo>
                    <a:pt x="8598" y="13790"/>
                  </a:lnTo>
                  <a:lnTo>
                    <a:pt x="4542" y="13790"/>
                  </a:lnTo>
                  <a:lnTo>
                    <a:pt x="4542" y="13512"/>
                  </a:lnTo>
                  <a:close/>
                  <a:moveTo>
                    <a:pt x="278" y="1"/>
                  </a:moveTo>
                  <a:cubicBezTo>
                    <a:pt x="186" y="1"/>
                    <a:pt x="93" y="93"/>
                    <a:pt x="93" y="186"/>
                  </a:cubicBezTo>
                  <a:cubicBezTo>
                    <a:pt x="93" y="279"/>
                    <a:pt x="0" y="1739"/>
                    <a:pt x="1066" y="2782"/>
                  </a:cubicBezTo>
                  <a:cubicBezTo>
                    <a:pt x="1646" y="3361"/>
                    <a:pt x="2318" y="3662"/>
                    <a:pt x="2596" y="3755"/>
                  </a:cubicBezTo>
                  <a:cubicBezTo>
                    <a:pt x="2712" y="4334"/>
                    <a:pt x="2804" y="4914"/>
                    <a:pt x="3082" y="5400"/>
                  </a:cubicBezTo>
                  <a:cubicBezTo>
                    <a:pt x="3662" y="6837"/>
                    <a:pt x="5122" y="7324"/>
                    <a:pt x="5887" y="7532"/>
                  </a:cubicBezTo>
                  <a:lnTo>
                    <a:pt x="5887" y="9062"/>
                  </a:lnTo>
                  <a:lnTo>
                    <a:pt x="4635" y="9549"/>
                  </a:lnTo>
                  <a:cubicBezTo>
                    <a:pt x="4635" y="9641"/>
                    <a:pt x="4542" y="9734"/>
                    <a:pt x="4542" y="9734"/>
                  </a:cubicBezTo>
                  <a:lnTo>
                    <a:pt x="4542" y="10313"/>
                  </a:lnTo>
                  <a:lnTo>
                    <a:pt x="2712" y="11194"/>
                  </a:lnTo>
                  <a:cubicBezTo>
                    <a:pt x="2503" y="11194"/>
                    <a:pt x="2503" y="11379"/>
                    <a:pt x="2596" y="11472"/>
                  </a:cubicBezTo>
                  <a:lnTo>
                    <a:pt x="3082" y="11866"/>
                  </a:lnTo>
                  <a:lnTo>
                    <a:pt x="2596" y="12538"/>
                  </a:lnTo>
                  <a:cubicBezTo>
                    <a:pt x="2503" y="12631"/>
                    <a:pt x="2503" y="12747"/>
                    <a:pt x="2596" y="12840"/>
                  </a:cubicBezTo>
                  <a:cubicBezTo>
                    <a:pt x="2596" y="12840"/>
                    <a:pt x="2688" y="12881"/>
                    <a:pt x="2750" y="12881"/>
                  </a:cubicBezTo>
                  <a:cubicBezTo>
                    <a:pt x="2781" y="12881"/>
                    <a:pt x="2804" y="12870"/>
                    <a:pt x="2804" y="12840"/>
                  </a:cubicBezTo>
                  <a:lnTo>
                    <a:pt x="4821" y="11959"/>
                  </a:lnTo>
                  <a:cubicBezTo>
                    <a:pt x="4913" y="11959"/>
                    <a:pt x="4913" y="11866"/>
                    <a:pt x="4913" y="11773"/>
                  </a:cubicBezTo>
                  <a:lnTo>
                    <a:pt x="4913" y="11287"/>
                  </a:lnTo>
                  <a:lnTo>
                    <a:pt x="5887" y="10893"/>
                  </a:lnTo>
                  <a:lnTo>
                    <a:pt x="5887" y="12353"/>
                  </a:lnTo>
                  <a:lnTo>
                    <a:pt x="4241" y="13118"/>
                  </a:lnTo>
                  <a:cubicBezTo>
                    <a:pt x="4149" y="13210"/>
                    <a:pt x="4149" y="13326"/>
                    <a:pt x="4149" y="13326"/>
                  </a:cubicBezTo>
                  <a:lnTo>
                    <a:pt x="4149" y="13998"/>
                  </a:lnTo>
                  <a:cubicBezTo>
                    <a:pt x="4149" y="14091"/>
                    <a:pt x="4241" y="14184"/>
                    <a:pt x="4334" y="14184"/>
                  </a:cubicBezTo>
                  <a:lnTo>
                    <a:pt x="8784" y="14184"/>
                  </a:lnTo>
                  <a:cubicBezTo>
                    <a:pt x="8876" y="14184"/>
                    <a:pt x="8969" y="14091"/>
                    <a:pt x="8969" y="13998"/>
                  </a:cubicBezTo>
                  <a:lnTo>
                    <a:pt x="8969" y="13326"/>
                  </a:lnTo>
                  <a:cubicBezTo>
                    <a:pt x="8969" y="13326"/>
                    <a:pt x="8969" y="13210"/>
                    <a:pt x="8876" y="13118"/>
                  </a:cubicBezTo>
                  <a:lnTo>
                    <a:pt x="7231" y="12353"/>
                  </a:lnTo>
                  <a:lnTo>
                    <a:pt x="7231" y="10313"/>
                  </a:lnTo>
                  <a:lnTo>
                    <a:pt x="8111" y="9850"/>
                  </a:lnTo>
                  <a:lnTo>
                    <a:pt x="8111" y="10707"/>
                  </a:lnTo>
                  <a:cubicBezTo>
                    <a:pt x="8111" y="10800"/>
                    <a:pt x="8297" y="10893"/>
                    <a:pt x="8390" y="10893"/>
                  </a:cubicBezTo>
                  <a:lnTo>
                    <a:pt x="10429" y="10221"/>
                  </a:lnTo>
                  <a:cubicBezTo>
                    <a:pt x="10522" y="10128"/>
                    <a:pt x="10614" y="9943"/>
                    <a:pt x="10429" y="9850"/>
                  </a:cubicBezTo>
                  <a:lnTo>
                    <a:pt x="9942" y="9549"/>
                  </a:lnTo>
                  <a:lnTo>
                    <a:pt x="10522" y="8784"/>
                  </a:lnTo>
                  <a:lnTo>
                    <a:pt x="10522" y="8575"/>
                  </a:lnTo>
                  <a:cubicBezTo>
                    <a:pt x="10429" y="8483"/>
                    <a:pt x="10336" y="8483"/>
                    <a:pt x="10244" y="8483"/>
                  </a:cubicBezTo>
                  <a:lnTo>
                    <a:pt x="8505" y="9062"/>
                  </a:lnTo>
                  <a:lnTo>
                    <a:pt x="8505" y="8205"/>
                  </a:lnTo>
                  <a:cubicBezTo>
                    <a:pt x="8505" y="8112"/>
                    <a:pt x="8390" y="7996"/>
                    <a:pt x="8204" y="7996"/>
                  </a:cubicBezTo>
                  <a:lnTo>
                    <a:pt x="7231" y="8483"/>
                  </a:lnTo>
                  <a:lnTo>
                    <a:pt x="7231" y="7532"/>
                  </a:lnTo>
                  <a:cubicBezTo>
                    <a:pt x="7810" y="7324"/>
                    <a:pt x="8969" y="7046"/>
                    <a:pt x="9757" y="5980"/>
                  </a:cubicBezTo>
                  <a:cubicBezTo>
                    <a:pt x="9757" y="5887"/>
                    <a:pt x="9757" y="5678"/>
                    <a:pt x="9664" y="5678"/>
                  </a:cubicBezTo>
                  <a:cubicBezTo>
                    <a:pt x="9606" y="5632"/>
                    <a:pt x="9554" y="5609"/>
                    <a:pt x="9505" y="5609"/>
                  </a:cubicBezTo>
                  <a:cubicBezTo>
                    <a:pt x="9456" y="5609"/>
                    <a:pt x="9409" y="5632"/>
                    <a:pt x="9363" y="5678"/>
                  </a:cubicBezTo>
                  <a:cubicBezTo>
                    <a:pt x="8691" y="6745"/>
                    <a:pt x="7439" y="7046"/>
                    <a:pt x="6953" y="7138"/>
                  </a:cubicBezTo>
                  <a:cubicBezTo>
                    <a:pt x="6860" y="7138"/>
                    <a:pt x="6767" y="7231"/>
                    <a:pt x="6767" y="7324"/>
                  </a:cubicBezTo>
                  <a:lnTo>
                    <a:pt x="6767" y="8691"/>
                  </a:lnTo>
                  <a:lnTo>
                    <a:pt x="6281" y="8877"/>
                  </a:lnTo>
                  <a:lnTo>
                    <a:pt x="6281" y="7324"/>
                  </a:lnTo>
                  <a:cubicBezTo>
                    <a:pt x="6281" y="7231"/>
                    <a:pt x="6281" y="7138"/>
                    <a:pt x="6072" y="7138"/>
                  </a:cubicBezTo>
                  <a:cubicBezTo>
                    <a:pt x="5493" y="7046"/>
                    <a:pt x="4056" y="6652"/>
                    <a:pt x="3476" y="5215"/>
                  </a:cubicBezTo>
                  <a:cubicBezTo>
                    <a:pt x="2804" y="3848"/>
                    <a:pt x="2804" y="1159"/>
                    <a:pt x="2804" y="371"/>
                  </a:cubicBezTo>
                  <a:lnTo>
                    <a:pt x="10336" y="371"/>
                  </a:lnTo>
                  <a:cubicBezTo>
                    <a:pt x="10336" y="1043"/>
                    <a:pt x="10244" y="3361"/>
                    <a:pt x="9850" y="4821"/>
                  </a:cubicBezTo>
                  <a:cubicBezTo>
                    <a:pt x="9757" y="4914"/>
                    <a:pt x="9850" y="5099"/>
                    <a:pt x="9942" y="5099"/>
                  </a:cubicBezTo>
                  <a:cubicBezTo>
                    <a:pt x="10035" y="5099"/>
                    <a:pt x="10128" y="5099"/>
                    <a:pt x="10244" y="5006"/>
                  </a:cubicBezTo>
                  <a:cubicBezTo>
                    <a:pt x="10336" y="4636"/>
                    <a:pt x="10429" y="4149"/>
                    <a:pt x="10522" y="3755"/>
                  </a:cubicBezTo>
                  <a:cubicBezTo>
                    <a:pt x="10823" y="3662"/>
                    <a:pt x="11495" y="3361"/>
                    <a:pt x="12074" y="2782"/>
                  </a:cubicBezTo>
                  <a:cubicBezTo>
                    <a:pt x="13140" y="1739"/>
                    <a:pt x="13025" y="279"/>
                    <a:pt x="13025" y="186"/>
                  </a:cubicBezTo>
                  <a:cubicBezTo>
                    <a:pt x="12932" y="93"/>
                    <a:pt x="12932" y="1"/>
                    <a:pt x="1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1891650" y="2710900"/>
              <a:ext cx="55650" cy="120550"/>
            </a:xfrm>
            <a:custGeom>
              <a:avLst/>
              <a:gdLst/>
              <a:ahLst/>
              <a:cxnLst/>
              <a:rect l="l" t="t" r="r" b="b"/>
              <a:pathLst>
                <a:path w="2226" h="4822" extrusionOk="0">
                  <a:moveTo>
                    <a:pt x="1160" y="1"/>
                  </a:moveTo>
                  <a:cubicBezTo>
                    <a:pt x="1067" y="1"/>
                    <a:pt x="974" y="93"/>
                    <a:pt x="974" y="186"/>
                  </a:cubicBezTo>
                  <a:lnTo>
                    <a:pt x="974" y="673"/>
                  </a:lnTo>
                  <a:cubicBezTo>
                    <a:pt x="395" y="673"/>
                    <a:pt x="1" y="1159"/>
                    <a:pt x="1" y="1646"/>
                  </a:cubicBezTo>
                  <a:cubicBezTo>
                    <a:pt x="1" y="2226"/>
                    <a:pt x="488" y="2596"/>
                    <a:pt x="1067" y="2596"/>
                  </a:cubicBezTo>
                  <a:lnTo>
                    <a:pt x="1252" y="2596"/>
                  </a:lnTo>
                  <a:cubicBezTo>
                    <a:pt x="1554" y="2596"/>
                    <a:pt x="1832" y="2898"/>
                    <a:pt x="1832" y="3176"/>
                  </a:cubicBezTo>
                  <a:cubicBezTo>
                    <a:pt x="1832" y="3477"/>
                    <a:pt x="1554" y="3755"/>
                    <a:pt x="1252" y="3755"/>
                  </a:cubicBezTo>
                  <a:lnTo>
                    <a:pt x="882" y="3755"/>
                  </a:lnTo>
                  <a:cubicBezTo>
                    <a:pt x="673" y="3755"/>
                    <a:pt x="488" y="3570"/>
                    <a:pt x="488" y="3292"/>
                  </a:cubicBezTo>
                  <a:cubicBezTo>
                    <a:pt x="488" y="3176"/>
                    <a:pt x="395" y="3083"/>
                    <a:pt x="302" y="3083"/>
                  </a:cubicBezTo>
                  <a:cubicBezTo>
                    <a:pt x="94" y="3083"/>
                    <a:pt x="1" y="3176"/>
                    <a:pt x="1" y="3292"/>
                  </a:cubicBezTo>
                  <a:cubicBezTo>
                    <a:pt x="1" y="3755"/>
                    <a:pt x="395" y="4149"/>
                    <a:pt x="882" y="4149"/>
                  </a:cubicBezTo>
                  <a:lnTo>
                    <a:pt x="974" y="4149"/>
                  </a:lnTo>
                  <a:lnTo>
                    <a:pt x="974" y="4636"/>
                  </a:lnTo>
                  <a:cubicBezTo>
                    <a:pt x="974" y="4728"/>
                    <a:pt x="1067" y="4821"/>
                    <a:pt x="1160" y="4821"/>
                  </a:cubicBezTo>
                  <a:cubicBezTo>
                    <a:pt x="1252" y="4821"/>
                    <a:pt x="1368" y="4728"/>
                    <a:pt x="1368" y="4636"/>
                  </a:cubicBezTo>
                  <a:lnTo>
                    <a:pt x="1368" y="4149"/>
                  </a:lnTo>
                  <a:cubicBezTo>
                    <a:pt x="1832" y="4149"/>
                    <a:pt x="2226" y="3662"/>
                    <a:pt x="2226" y="3176"/>
                  </a:cubicBezTo>
                  <a:cubicBezTo>
                    <a:pt x="2226" y="2712"/>
                    <a:pt x="1832" y="2226"/>
                    <a:pt x="1252" y="2226"/>
                  </a:cubicBezTo>
                  <a:lnTo>
                    <a:pt x="1067" y="2226"/>
                  </a:lnTo>
                  <a:cubicBezTo>
                    <a:pt x="673" y="2226"/>
                    <a:pt x="488" y="1924"/>
                    <a:pt x="488" y="1646"/>
                  </a:cubicBezTo>
                  <a:cubicBezTo>
                    <a:pt x="488" y="1345"/>
                    <a:pt x="673" y="1067"/>
                    <a:pt x="1067" y="1067"/>
                  </a:cubicBezTo>
                  <a:lnTo>
                    <a:pt x="1368" y="1067"/>
                  </a:lnTo>
                  <a:cubicBezTo>
                    <a:pt x="1646" y="1067"/>
                    <a:pt x="1832" y="1252"/>
                    <a:pt x="1832" y="1553"/>
                  </a:cubicBezTo>
                  <a:lnTo>
                    <a:pt x="1832" y="1739"/>
                  </a:lnTo>
                  <a:cubicBezTo>
                    <a:pt x="1832" y="1832"/>
                    <a:pt x="1948" y="1924"/>
                    <a:pt x="2040" y="1924"/>
                  </a:cubicBezTo>
                  <a:cubicBezTo>
                    <a:pt x="2133" y="1924"/>
                    <a:pt x="2226" y="1832"/>
                    <a:pt x="2226" y="1739"/>
                  </a:cubicBezTo>
                  <a:lnTo>
                    <a:pt x="2226" y="1553"/>
                  </a:lnTo>
                  <a:cubicBezTo>
                    <a:pt x="2226" y="1067"/>
                    <a:pt x="1832" y="673"/>
                    <a:pt x="1368" y="673"/>
                  </a:cubicBezTo>
                  <a:lnTo>
                    <a:pt x="1368" y="186"/>
                  </a:lnTo>
                  <a:cubicBezTo>
                    <a:pt x="1368" y="93"/>
                    <a:pt x="1252"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64"/>
          <p:cNvGrpSpPr/>
          <p:nvPr/>
        </p:nvGrpSpPr>
        <p:grpSpPr>
          <a:xfrm>
            <a:off x="3312750" y="2547113"/>
            <a:ext cx="345350" cy="354025"/>
            <a:chOff x="2500000" y="2677875"/>
            <a:chExt cx="345350" cy="354025"/>
          </a:xfrm>
        </p:grpSpPr>
        <p:sp>
          <p:nvSpPr>
            <p:cNvPr id="1958" name="Google Shape;1958;p64"/>
            <p:cNvSpPr/>
            <p:nvPr/>
          </p:nvSpPr>
          <p:spPr>
            <a:xfrm>
              <a:off x="2500000" y="2677875"/>
              <a:ext cx="345350" cy="354025"/>
            </a:xfrm>
            <a:custGeom>
              <a:avLst/>
              <a:gdLst/>
              <a:ahLst/>
              <a:cxnLst/>
              <a:rect l="l" t="t" r="r" b="b"/>
              <a:pathLst>
                <a:path w="13814" h="14161" extrusionOk="0">
                  <a:moveTo>
                    <a:pt x="6861" y="441"/>
                  </a:moveTo>
                  <a:lnTo>
                    <a:pt x="11681" y="5076"/>
                  </a:lnTo>
                  <a:lnTo>
                    <a:pt x="10522" y="5076"/>
                  </a:lnTo>
                  <a:cubicBezTo>
                    <a:pt x="10337" y="5076"/>
                    <a:pt x="10244" y="5192"/>
                    <a:pt x="10244" y="5285"/>
                  </a:cubicBezTo>
                  <a:cubicBezTo>
                    <a:pt x="10244" y="5377"/>
                    <a:pt x="10337" y="5470"/>
                    <a:pt x="10522" y="5470"/>
                  </a:cubicBezTo>
                  <a:lnTo>
                    <a:pt x="12956" y="5470"/>
                  </a:lnTo>
                  <a:lnTo>
                    <a:pt x="12956" y="6930"/>
                  </a:lnTo>
                  <a:lnTo>
                    <a:pt x="882" y="6930"/>
                  </a:lnTo>
                  <a:lnTo>
                    <a:pt x="882" y="5470"/>
                  </a:lnTo>
                  <a:lnTo>
                    <a:pt x="9480" y="5470"/>
                  </a:lnTo>
                  <a:cubicBezTo>
                    <a:pt x="9572" y="5470"/>
                    <a:pt x="9665" y="5377"/>
                    <a:pt x="9665" y="5285"/>
                  </a:cubicBezTo>
                  <a:cubicBezTo>
                    <a:pt x="9665" y="5192"/>
                    <a:pt x="9572" y="5076"/>
                    <a:pt x="9480" y="5076"/>
                  </a:cubicBezTo>
                  <a:lnTo>
                    <a:pt x="2040" y="5076"/>
                  </a:lnTo>
                  <a:lnTo>
                    <a:pt x="6861" y="441"/>
                  </a:lnTo>
                  <a:close/>
                  <a:moveTo>
                    <a:pt x="2411" y="7301"/>
                  </a:moveTo>
                  <a:lnTo>
                    <a:pt x="2411" y="12029"/>
                  </a:lnTo>
                  <a:lnTo>
                    <a:pt x="1739" y="12029"/>
                  </a:lnTo>
                  <a:lnTo>
                    <a:pt x="1739" y="7301"/>
                  </a:lnTo>
                  <a:close/>
                  <a:moveTo>
                    <a:pt x="3570" y="7301"/>
                  </a:moveTo>
                  <a:lnTo>
                    <a:pt x="3570" y="12029"/>
                  </a:lnTo>
                  <a:lnTo>
                    <a:pt x="2898" y="12029"/>
                  </a:lnTo>
                  <a:lnTo>
                    <a:pt x="2898" y="7301"/>
                  </a:lnTo>
                  <a:close/>
                  <a:moveTo>
                    <a:pt x="4636" y="7301"/>
                  </a:moveTo>
                  <a:lnTo>
                    <a:pt x="4636" y="12029"/>
                  </a:lnTo>
                  <a:lnTo>
                    <a:pt x="3964" y="12029"/>
                  </a:lnTo>
                  <a:lnTo>
                    <a:pt x="3964" y="7301"/>
                  </a:lnTo>
                  <a:close/>
                  <a:moveTo>
                    <a:pt x="8692" y="7301"/>
                  </a:moveTo>
                  <a:lnTo>
                    <a:pt x="8692" y="12029"/>
                  </a:lnTo>
                  <a:lnTo>
                    <a:pt x="5123" y="12029"/>
                  </a:lnTo>
                  <a:lnTo>
                    <a:pt x="5123" y="7301"/>
                  </a:lnTo>
                  <a:close/>
                  <a:moveTo>
                    <a:pt x="9850" y="7301"/>
                  </a:moveTo>
                  <a:lnTo>
                    <a:pt x="9850" y="12029"/>
                  </a:lnTo>
                  <a:lnTo>
                    <a:pt x="9086" y="12029"/>
                  </a:lnTo>
                  <a:lnTo>
                    <a:pt x="9086" y="7301"/>
                  </a:lnTo>
                  <a:close/>
                  <a:moveTo>
                    <a:pt x="10916" y="7301"/>
                  </a:moveTo>
                  <a:lnTo>
                    <a:pt x="10916" y="12029"/>
                  </a:lnTo>
                  <a:lnTo>
                    <a:pt x="10244" y="12029"/>
                  </a:lnTo>
                  <a:lnTo>
                    <a:pt x="10244" y="7301"/>
                  </a:lnTo>
                  <a:close/>
                  <a:moveTo>
                    <a:pt x="12075" y="7301"/>
                  </a:moveTo>
                  <a:lnTo>
                    <a:pt x="12075" y="12029"/>
                  </a:lnTo>
                  <a:lnTo>
                    <a:pt x="11310" y="12029"/>
                  </a:lnTo>
                  <a:lnTo>
                    <a:pt x="11310" y="7301"/>
                  </a:lnTo>
                  <a:close/>
                  <a:moveTo>
                    <a:pt x="12747" y="12423"/>
                  </a:moveTo>
                  <a:lnTo>
                    <a:pt x="12747" y="12909"/>
                  </a:lnTo>
                  <a:lnTo>
                    <a:pt x="1067" y="12909"/>
                  </a:lnTo>
                  <a:lnTo>
                    <a:pt x="1067" y="12423"/>
                  </a:lnTo>
                  <a:close/>
                  <a:moveTo>
                    <a:pt x="13327" y="13303"/>
                  </a:moveTo>
                  <a:lnTo>
                    <a:pt x="13327" y="13767"/>
                  </a:lnTo>
                  <a:lnTo>
                    <a:pt x="395" y="13767"/>
                  </a:lnTo>
                  <a:lnTo>
                    <a:pt x="395" y="13303"/>
                  </a:lnTo>
                  <a:close/>
                  <a:moveTo>
                    <a:pt x="6907" y="1"/>
                  </a:moveTo>
                  <a:cubicBezTo>
                    <a:pt x="6861" y="1"/>
                    <a:pt x="6814" y="24"/>
                    <a:pt x="6768" y="70"/>
                  </a:cubicBezTo>
                  <a:lnTo>
                    <a:pt x="1461" y="5076"/>
                  </a:lnTo>
                  <a:lnTo>
                    <a:pt x="673" y="5076"/>
                  </a:lnTo>
                  <a:cubicBezTo>
                    <a:pt x="580" y="5076"/>
                    <a:pt x="488" y="5192"/>
                    <a:pt x="488" y="5285"/>
                  </a:cubicBezTo>
                  <a:lnTo>
                    <a:pt x="488" y="7115"/>
                  </a:lnTo>
                  <a:cubicBezTo>
                    <a:pt x="488" y="7208"/>
                    <a:pt x="580" y="7301"/>
                    <a:pt x="673" y="7301"/>
                  </a:cubicBezTo>
                  <a:lnTo>
                    <a:pt x="1368" y="7301"/>
                  </a:lnTo>
                  <a:lnTo>
                    <a:pt x="1368" y="12029"/>
                  </a:lnTo>
                  <a:lnTo>
                    <a:pt x="882" y="12029"/>
                  </a:lnTo>
                  <a:cubicBezTo>
                    <a:pt x="789" y="12029"/>
                    <a:pt x="673" y="12144"/>
                    <a:pt x="673" y="12237"/>
                  </a:cubicBezTo>
                  <a:lnTo>
                    <a:pt x="673" y="12909"/>
                  </a:lnTo>
                  <a:lnTo>
                    <a:pt x="209" y="12909"/>
                  </a:lnTo>
                  <a:cubicBezTo>
                    <a:pt x="94" y="12909"/>
                    <a:pt x="1" y="13002"/>
                    <a:pt x="1" y="13095"/>
                  </a:cubicBezTo>
                  <a:lnTo>
                    <a:pt x="1" y="13975"/>
                  </a:lnTo>
                  <a:cubicBezTo>
                    <a:pt x="1" y="14068"/>
                    <a:pt x="94" y="14161"/>
                    <a:pt x="209" y="14161"/>
                  </a:cubicBezTo>
                  <a:lnTo>
                    <a:pt x="13628" y="14161"/>
                  </a:lnTo>
                  <a:cubicBezTo>
                    <a:pt x="13721" y="14161"/>
                    <a:pt x="13813" y="14068"/>
                    <a:pt x="13813" y="13975"/>
                  </a:cubicBezTo>
                  <a:lnTo>
                    <a:pt x="13813" y="13095"/>
                  </a:lnTo>
                  <a:cubicBezTo>
                    <a:pt x="13813" y="13002"/>
                    <a:pt x="13721" y="12909"/>
                    <a:pt x="13628" y="12909"/>
                  </a:cubicBezTo>
                  <a:lnTo>
                    <a:pt x="13141" y="12909"/>
                  </a:lnTo>
                  <a:lnTo>
                    <a:pt x="13141" y="12237"/>
                  </a:lnTo>
                  <a:cubicBezTo>
                    <a:pt x="13141" y="12144"/>
                    <a:pt x="13049" y="12029"/>
                    <a:pt x="12956" y="12029"/>
                  </a:cubicBezTo>
                  <a:lnTo>
                    <a:pt x="12469" y="12029"/>
                  </a:lnTo>
                  <a:lnTo>
                    <a:pt x="12469" y="7301"/>
                  </a:lnTo>
                  <a:lnTo>
                    <a:pt x="13141" y="7301"/>
                  </a:lnTo>
                  <a:cubicBezTo>
                    <a:pt x="13234" y="7301"/>
                    <a:pt x="13327" y="7208"/>
                    <a:pt x="13327" y="7115"/>
                  </a:cubicBezTo>
                  <a:lnTo>
                    <a:pt x="13327" y="5285"/>
                  </a:lnTo>
                  <a:cubicBezTo>
                    <a:pt x="13327" y="5192"/>
                    <a:pt x="13234" y="5076"/>
                    <a:pt x="13141" y="5076"/>
                  </a:cubicBezTo>
                  <a:lnTo>
                    <a:pt x="12376" y="5076"/>
                  </a:lnTo>
                  <a:lnTo>
                    <a:pt x="7046" y="70"/>
                  </a:lnTo>
                  <a:cubicBezTo>
                    <a:pt x="7000" y="24"/>
                    <a:pt x="6953"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2652375" y="2877175"/>
              <a:ext cx="41175" cy="82300"/>
            </a:xfrm>
            <a:custGeom>
              <a:avLst/>
              <a:gdLst/>
              <a:ahLst/>
              <a:cxnLst/>
              <a:rect l="l" t="t" r="r" b="b"/>
              <a:pathLst>
                <a:path w="1647" h="3292" extrusionOk="0">
                  <a:moveTo>
                    <a:pt x="766" y="1"/>
                  </a:moveTo>
                  <a:cubicBezTo>
                    <a:pt x="673" y="1"/>
                    <a:pt x="580" y="117"/>
                    <a:pt x="580" y="210"/>
                  </a:cubicBezTo>
                  <a:lnTo>
                    <a:pt x="580" y="488"/>
                  </a:lnTo>
                  <a:cubicBezTo>
                    <a:pt x="279" y="488"/>
                    <a:pt x="1" y="789"/>
                    <a:pt x="1" y="1160"/>
                  </a:cubicBezTo>
                  <a:cubicBezTo>
                    <a:pt x="1" y="1554"/>
                    <a:pt x="372" y="1855"/>
                    <a:pt x="766" y="1855"/>
                  </a:cubicBezTo>
                  <a:lnTo>
                    <a:pt x="858" y="1855"/>
                  </a:lnTo>
                  <a:cubicBezTo>
                    <a:pt x="1067" y="1855"/>
                    <a:pt x="1160" y="2040"/>
                    <a:pt x="1160" y="2133"/>
                  </a:cubicBezTo>
                  <a:cubicBezTo>
                    <a:pt x="1160" y="2318"/>
                    <a:pt x="1067" y="2527"/>
                    <a:pt x="858" y="2527"/>
                  </a:cubicBezTo>
                  <a:lnTo>
                    <a:pt x="673" y="2527"/>
                  </a:lnTo>
                  <a:cubicBezTo>
                    <a:pt x="580" y="2527"/>
                    <a:pt x="488" y="2434"/>
                    <a:pt x="488" y="2226"/>
                  </a:cubicBezTo>
                  <a:cubicBezTo>
                    <a:pt x="488" y="2133"/>
                    <a:pt x="372" y="2040"/>
                    <a:pt x="186" y="2040"/>
                  </a:cubicBezTo>
                  <a:cubicBezTo>
                    <a:pt x="94" y="2040"/>
                    <a:pt x="1" y="2133"/>
                    <a:pt x="1" y="2226"/>
                  </a:cubicBezTo>
                  <a:cubicBezTo>
                    <a:pt x="1" y="2620"/>
                    <a:pt x="279" y="2898"/>
                    <a:pt x="580" y="2898"/>
                  </a:cubicBezTo>
                  <a:lnTo>
                    <a:pt x="580" y="3106"/>
                  </a:lnTo>
                  <a:cubicBezTo>
                    <a:pt x="580" y="3199"/>
                    <a:pt x="673" y="3292"/>
                    <a:pt x="766" y="3292"/>
                  </a:cubicBezTo>
                  <a:cubicBezTo>
                    <a:pt x="951" y="3292"/>
                    <a:pt x="1067" y="3199"/>
                    <a:pt x="1067" y="3106"/>
                  </a:cubicBezTo>
                  <a:lnTo>
                    <a:pt x="1067" y="2898"/>
                  </a:lnTo>
                  <a:cubicBezTo>
                    <a:pt x="1345" y="2805"/>
                    <a:pt x="1646" y="2527"/>
                    <a:pt x="1646" y="2133"/>
                  </a:cubicBezTo>
                  <a:cubicBezTo>
                    <a:pt x="1646" y="1739"/>
                    <a:pt x="1252" y="1461"/>
                    <a:pt x="858" y="1461"/>
                  </a:cubicBezTo>
                  <a:lnTo>
                    <a:pt x="766" y="1461"/>
                  </a:lnTo>
                  <a:cubicBezTo>
                    <a:pt x="580" y="1461"/>
                    <a:pt x="488" y="1368"/>
                    <a:pt x="488" y="1160"/>
                  </a:cubicBezTo>
                  <a:cubicBezTo>
                    <a:pt x="488" y="974"/>
                    <a:pt x="580" y="882"/>
                    <a:pt x="766" y="882"/>
                  </a:cubicBezTo>
                  <a:lnTo>
                    <a:pt x="951" y="882"/>
                  </a:lnTo>
                  <a:cubicBezTo>
                    <a:pt x="1067" y="882"/>
                    <a:pt x="1160" y="974"/>
                    <a:pt x="1160" y="1067"/>
                  </a:cubicBezTo>
                  <a:lnTo>
                    <a:pt x="1160" y="1276"/>
                  </a:lnTo>
                  <a:cubicBezTo>
                    <a:pt x="1160" y="1368"/>
                    <a:pt x="1252" y="1461"/>
                    <a:pt x="1345" y="1461"/>
                  </a:cubicBezTo>
                  <a:cubicBezTo>
                    <a:pt x="1531" y="1461"/>
                    <a:pt x="1646" y="1368"/>
                    <a:pt x="1646" y="1276"/>
                  </a:cubicBezTo>
                  <a:lnTo>
                    <a:pt x="1646" y="1067"/>
                  </a:lnTo>
                  <a:cubicBezTo>
                    <a:pt x="1646" y="789"/>
                    <a:pt x="1345" y="488"/>
                    <a:pt x="1067" y="488"/>
                  </a:cubicBezTo>
                  <a:lnTo>
                    <a:pt x="1067" y="210"/>
                  </a:lnTo>
                  <a:cubicBezTo>
                    <a:pt x="1067" y="117"/>
                    <a:pt x="951" y="1"/>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2640225" y="2727700"/>
              <a:ext cx="64900" cy="65500"/>
            </a:xfrm>
            <a:custGeom>
              <a:avLst/>
              <a:gdLst/>
              <a:ahLst/>
              <a:cxnLst/>
              <a:rect l="l" t="t" r="r" b="b"/>
              <a:pathLst>
                <a:path w="2596" h="2620" extrusionOk="0">
                  <a:moveTo>
                    <a:pt x="1252" y="395"/>
                  </a:moveTo>
                  <a:cubicBezTo>
                    <a:pt x="1831" y="395"/>
                    <a:pt x="2225" y="766"/>
                    <a:pt x="2225" y="1252"/>
                  </a:cubicBezTo>
                  <a:cubicBezTo>
                    <a:pt x="2225" y="1832"/>
                    <a:pt x="1831" y="2226"/>
                    <a:pt x="1252" y="2226"/>
                  </a:cubicBezTo>
                  <a:cubicBezTo>
                    <a:pt x="765" y="2226"/>
                    <a:pt x="394" y="1832"/>
                    <a:pt x="394" y="1252"/>
                  </a:cubicBezTo>
                  <a:cubicBezTo>
                    <a:pt x="394" y="766"/>
                    <a:pt x="765" y="395"/>
                    <a:pt x="1252" y="395"/>
                  </a:cubicBezTo>
                  <a:close/>
                  <a:moveTo>
                    <a:pt x="1252" y="1"/>
                  </a:moveTo>
                  <a:cubicBezTo>
                    <a:pt x="580" y="1"/>
                    <a:pt x="0" y="580"/>
                    <a:pt x="0" y="1252"/>
                  </a:cubicBezTo>
                  <a:cubicBezTo>
                    <a:pt x="0" y="2040"/>
                    <a:pt x="580" y="2620"/>
                    <a:pt x="1252" y="2620"/>
                  </a:cubicBezTo>
                  <a:cubicBezTo>
                    <a:pt x="2017" y="2620"/>
                    <a:pt x="2596" y="2040"/>
                    <a:pt x="2596" y="1252"/>
                  </a:cubicBezTo>
                  <a:cubicBezTo>
                    <a:pt x="2596" y="580"/>
                    <a:pt x="2017"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64"/>
          <p:cNvGrpSpPr/>
          <p:nvPr/>
        </p:nvGrpSpPr>
        <p:grpSpPr>
          <a:xfrm>
            <a:off x="4063625" y="2546538"/>
            <a:ext cx="357525" cy="355525"/>
            <a:chOff x="3250875" y="2677300"/>
            <a:chExt cx="357525" cy="355525"/>
          </a:xfrm>
        </p:grpSpPr>
        <p:sp>
          <p:nvSpPr>
            <p:cNvPr id="1962" name="Google Shape;1962;p64"/>
            <p:cNvSpPr/>
            <p:nvPr/>
          </p:nvSpPr>
          <p:spPr>
            <a:xfrm>
              <a:off x="3250875" y="2677300"/>
              <a:ext cx="357525" cy="355525"/>
            </a:xfrm>
            <a:custGeom>
              <a:avLst/>
              <a:gdLst/>
              <a:ahLst/>
              <a:cxnLst/>
              <a:rect l="l" t="t" r="r" b="b"/>
              <a:pathLst>
                <a:path w="14301" h="14221" extrusionOk="0">
                  <a:moveTo>
                    <a:pt x="5517" y="371"/>
                  </a:moveTo>
                  <a:cubicBezTo>
                    <a:pt x="8298" y="371"/>
                    <a:pt x="10615" y="2689"/>
                    <a:pt x="10615" y="5586"/>
                  </a:cubicBezTo>
                  <a:cubicBezTo>
                    <a:pt x="10615" y="8390"/>
                    <a:pt x="8298" y="10707"/>
                    <a:pt x="5517" y="10707"/>
                  </a:cubicBezTo>
                  <a:cubicBezTo>
                    <a:pt x="2712" y="10707"/>
                    <a:pt x="395" y="8390"/>
                    <a:pt x="395" y="5586"/>
                  </a:cubicBezTo>
                  <a:cubicBezTo>
                    <a:pt x="395" y="2689"/>
                    <a:pt x="2712" y="371"/>
                    <a:pt x="5517" y="371"/>
                  </a:cubicBezTo>
                  <a:close/>
                  <a:moveTo>
                    <a:pt x="11334" y="10852"/>
                  </a:moveTo>
                  <a:cubicBezTo>
                    <a:pt x="11444" y="10852"/>
                    <a:pt x="11542" y="10904"/>
                    <a:pt x="11589" y="11009"/>
                  </a:cubicBezTo>
                  <a:lnTo>
                    <a:pt x="13628" y="13025"/>
                  </a:lnTo>
                  <a:cubicBezTo>
                    <a:pt x="13813" y="13210"/>
                    <a:pt x="13813" y="13604"/>
                    <a:pt x="13512" y="13697"/>
                  </a:cubicBezTo>
                  <a:cubicBezTo>
                    <a:pt x="13419" y="13743"/>
                    <a:pt x="13327" y="13767"/>
                    <a:pt x="13231" y="13767"/>
                  </a:cubicBezTo>
                  <a:cubicBezTo>
                    <a:pt x="13135" y="13767"/>
                    <a:pt x="13037" y="13743"/>
                    <a:pt x="12933" y="13697"/>
                  </a:cubicBezTo>
                  <a:lnTo>
                    <a:pt x="11009" y="11681"/>
                  </a:lnTo>
                  <a:cubicBezTo>
                    <a:pt x="10824" y="11472"/>
                    <a:pt x="10824" y="11194"/>
                    <a:pt x="11009" y="11009"/>
                  </a:cubicBezTo>
                  <a:cubicBezTo>
                    <a:pt x="11102" y="10904"/>
                    <a:pt x="11224" y="10852"/>
                    <a:pt x="11334" y="10852"/>
                  </a:cubicBezTo>
                  <a:close/>
                  <a:moveTo>
                    <a:pt x="5517" y="1"/>
                  </a:moveTo>
                  <a:cubicBezTo>
                    <a:pt x="2411" y="1"/>
                    <a:pt x="1" y="2503"/>
                    <a:pt x="1" y="5586"/>
                  </a:cubicBezTo>
                  <a:cubicBezTo>
                    <a:pt x="1" y="8575"/>
                    <a:pt x="2411" y="11101"/>
                    <a:pt x="5517" y="11101"/>
                  </a:cubicBezTo>
                  <a:cubicBezTo>
                    <a:pt x="6954" y="11101"/>
                    <a:pt x="8298" y="10522"/>
                    <a:pt x="9271" y="9641"/>
                  </a:cubicBezTo>
                  <a:lnTo>
                    <a:pt x="10522" y="10893"/>
                  </a:lnTo>
                  <a:cubicBezTo>
                    <a:pt x="10337" y="11287"/>
                    <a:pt x="10430" y="11681"/>
                    <a:pt x="10731" y="11959"/>
                  </a:cubicBezTo>
                  <a:lnTo>
                    <a:pt x="12655" y="13998"/>
                  </a:lnTo>
                  <a:cubicBezTo>
                    <a:pt x="12808" y="14151"/>
                    <a:pt x="13024" y="14220"/>
                    <a:pt x="13238" y="14220"/>
                  </a:cubicBezTo>
                  <a:cubicBezTo>
                    <a:pt x="13412" y="14220"/>
                    <a:pt x="13585" y="14174"/>
                    <a:pt x="13721" y="14091"/>
                  </a:cubicBezTo>
                  <a:cubicBezTo>
                    <a:pt x="14091" y="13906"/>
                    <a:pt x="14300" y="13419"/>
                    <a:pt x="14091" y="13025"/>
                  </a:cubicBezTo>
                  <a:cubicBezTo>
                    <a:pt x="14091" y="12932"/>
                    <a:pt x="13999" y="12840"/>
                    <a:pt x="13906" y="12747"/>
                  </a:cubicBezTo>
                  <a:lnTo>
                    <a:pt x="11890" y="10707"/>
                  </a:lnTo>
                  <a:cubicBezTo>
                    <a:pt x="11724" y="10554"/>
                    <a:pt x="11530" y="10486"/>
                    <a:pt x="11327" y="10486"/>
                  </a:cubicBezTo>
                  <a:cubicBezTo>
                    <a:pt x="11162" y="10486"/>
                    <a:pt x="10990" y="10531"/>
                    <a:pt x="10824" y="10615"/>
                  </a:cubicBezTo>
                  <a:lnTo>
                    <a:pt x="9572" y="9363"/>
                  </a:lnTo>
                  <a:cubicBezTo>
                    <a:pt x="10522" y="8390"/>
                    <a:pt x="11102" y="7046"/>
                    <a:pt x="11102" y="5586"/>
                  </a:cubicBezTo>
                  <a:cubicBezTo>
                    <a:pt x="11102" y="2503"/>
                    <a:pt x="8599" y="1"/>
                    <a:pt x="5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3272900" y="2698750"/>
              <a:ext cx="231775" cy="234075"/>
            </a:xfrm>
            <a:custGeom>
              <a:avLst/>
              <a:gdLst/>
              <a:ahLst/>
              <a:cxnLst/>
              <a:rect l="l" t="t" r="r" b="b"/>
              <a:pathLst>
                <a:path w="9271" h="9363" extrusionOk="0">
                  <a:moveTo>
                    <a:pt x="4636" y="0"/>
                  </a:moveTo>
                  <a:cubicBezTo>
                    <a:pt x="2017" y="0"/>
                    <a:pt x="1" y="2132"/>
                    <a:pt x="1" y="4728"/>
                  </a:cubicBezTo>
                  <a:cubicBezTo>
                    <a:pt x="1" y="7254"/>
                    <a:pt x="2017" y="9363"/>
                    <a:pt x="4636" y="9363"/>
                  </a:cubicBezTo>
                  <a:cubicBezTo>
                    <a:pt x="7231" y="9363"/>
                    <a:pt x="9271" y="7254"/>
                    <a:pt x="9271" y="4728"/>
                  </a:cubicBezTo>
                  <a:cubicBezTo>
                    <a:pt x="9271" y="3082"/>
                    <a:pt x="8483" y="1645"/>
                    <a:pt x="7231" y="765"/>
                  </a:cubicBezTo>
                  <a:cubicBezTo>
                    <a:pt x="7139" y="765"/>
                    <a:pt x="7046" y="765"/>
                    <a:pt x="6953" y="881"/>
                  </a:cubicBezTo>
                  <a:cubicBezTo>
                    <a:pt x="6837" y="973"/>
                    <a:pt x="6953" y="1066"/>
                    <a:pt x="7046" y="1159"/>
                  </a:cubicBezTo>
                  <a:cubicBezTo>
                    <a:pt x="8205" y="1924"/>
                    <a:pt x="8877" y="3291"/>
                    <a:pt x="8877" y="4728"/>
                  </a:cubicBezTo>
                  <a:cubicBezTo>
                    <a:pt x="8877" y="7045"/>
                    <a:pt x="6953" y="8992"/>
                    <a:pt x="4636" y="8992"/>
                  </a:cubicBezTo>
                  <a:cubicBezTo>
                    <a:pt x="2318" y="8992"/>
                    <a:pt x="371" y="7045"/>
                    <a:pt x="371" y="4728"/>
                  </a:cubicBezTo>
                  <a:cubicBezTo>
                    <a:pt x="371" y="2318"/>
                    <a:pt x="2318" y="487"/>
                    <a:pt x="4636" y="487"/>
                  </a:cubicBezTo>
                  <a:cubicBezTo>
                    <a:pt x="5099" y="487"/>
                    <a:pt x="5679" y="487"/>
                    <a:pt x="6073" y="672"/>
                  </a:cubicBezTo>
                  <a:cubicBezTo>
                    <a:pt x="6127" y="699"/>
                    <a:pt x="6175" y="711"/>
                    <a:pt x="6216" y="711"/>
                  </a:cubicBezTo>
                  <a:cubicBezTo>
                    <a:pt x="6316" y="711"/>
                    <a:pt x="6374" y="645"/>
                    <a:pt x="6374" y="579"/>
                  </a:cubicBezTo>
                  <a:cubicBezTo>
                    <a:pt x="6466" y="487"/>
                    <a:pt x="6374" y="394"/>
                    <a:pt x="6258" y="301"/>
                  </a:cubicBezTo>
                  <a:cubicBezTo>
                    <a:pt x="5794" y="93"/>
                    <a:pt x="5215" y="0"/>
                    <a:pt x="4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3342425" y="2720750"/>
              <a:ext cx="94475" cy="190650"/>
            </a:xfrm>
            <a:custGeom>
              <a:avLst/>
              <a:gdLst/>
              <a:ahLst/>
              <a:cxnLst/>
              <a:rect l="l" t="t" r="r" b="b"/>
              <a:pathLst>
                <a:path w="3779" h="7626" extrusionOk="0">
                  <a:moveTo>
                    <a:pt x="1855" y="464"/>
                  </a:moveTo>
                  <a:cubicBezTo>
                    <a:pt x="1947" y="464"/>
                    <a:pt x="1947" y="464"/>
                    <a:pt x="1947" y="580"/>
                  </a:cubicBezTo>
                  <a:lnTo>
                    <a:pt x="1947" y="1159"/>
                  </a:lnTo>
                  <a:cubicBezTo>
                    <a:pt x="1947" y="1252"/>
                    <a:pt x="2040" y="1345"/>
                    <a:pt x="2225" y="1345"/>
                  </a:cubicBezTo>
                  <a:cubicBezTo>
                    <a:pt x="2805" y="1345"/>
                    <a:pt x="3292" y="1832"/>
                    <a:pt x="3292" y="2504"/>
                  </a:cubicBezTo>
                  <a:lnTo>
                    <a:pt x="3292" y="2782"/>
                  </a:lnTo>
                  <a:cubicBezTo>
                    <a:pt x="3292" y="2898"/>
                    <a:pt x="3292" y="2898"/>
                    <a:pt x="3199" y="2898"/>
                  </a:cubicBezTo>
                  <a:cubicBezTo>
                    <a:pt x="3106" y="2898"/>
                    <a:pt x="3106" y="2898"/>
                    <a:pt x="3106" y="2782"/>
                  </a:cubicBezTo>
                  <a:lnTo>
                    <a:pt x="3106" y="2504"/>
                  </a:lnTo>
                  <a:cubicBezTo>
                    <a:pt x="3106" y="2017"/>
                    <a:pt x="2712" y="1623"/>
                    <a:pt x="2225" y="1623"/>
                  </a:cubicBezTo>
                  <a:lnTo>
                    <a:pt x="1646" y="1623"/>
                  </a:lnTo>
                  <a:cubicBezTo>
                    <a:pt x="1067" y="1623"/>
                    <a:pt x="696" y="2017"/>
                    <a:pt x="696" y="2596"/>
                  </a:cubicBezTo>
                  <a:cubicBezTo>
                    <a:pt x="696" y="3176"/>
                    <a:pt x="1067" y="3662"/>
                    <a:pt x="1646" y="3662"/>
                  </a:cubicBezTo>
                  <a:lnTo>
                    <a:pt x="2040" y="3662"/>
                  </a:lnTo>
                  <a:cubicBezTo>
                    <a:pt x="2712" y="3662"/>
                    <a:pt x="3292" y="4242"/>
                    <a:pt x="3292" y="5007"/>
                  </a:cubicBezTo>
                  <a:cubicBezTo>
                    <a:pt x="3292" y="5586"/>
                    <a:pt x="2805" y="6165"/>
                    <a:pt x="2133" y="6258"/>
                  </a:cubicBezTo>
                  <a:cubicBezTo>
                    <a:pt x="2040" y="6258"/>
                    <a:pt x="1947" y="6374"/>
                    <a:pt x="1947" y="6467"/>
                  </a:cubicBezTo>
                  <a:lnTo>
                    <a:pt x="1947" y="7046"/>
                  </a:lnTo>
                  <a:cubicBezTo>
                    <a:pt x="1947" y="7139"/>
                    <a:pt x="1947" y="7139"/>
                    <a:pt x="1855" y="7139"/>
                  </a:cubicBezTo>
                  <a:cubicBezTo>
                    <a:pt x="1739" y="7139"/>
                    <a:pt x="1739" y="7139"/>
                    <a:pt x="1739" y="7046"/>
                  </a:cubicBezTo>
                  <a:lnTo>
                    <a:pt x="1739" y="6467"/>
                  </a:lnTo>
                  <a:cubicBezTo>
                    <a:pt x="1739" y="6374"/>
                    <a:pt x="1646" y="6258"/>
                    <a:pt x="1553" y="6258"/>
                  </a:cubicBezTo>
                  <a:cubicBezTo>
                    <a:pt x="881" y="6258"/>
                    <a:pt x="395" y="5794"/>
                    <a:pt x="395" y="5099"/>
                  </a:cubicBezTo>
                  <a:lnTo>
                    <a:pt x="487" y="5007"/>
                  </a:lnTo>
                  <a:cubicBezTo>
                    <a:pt x="580" y="5007"/>
                    <a:pt x="696" y="5099"/>
                    <a:pt x="696" y="5099"/>
                  </a:cubicBezTo>
                  <a:cubicBezTo>
                    <a:pt x="696" y="5586"/>
                    <a:pt x="1067" y="5980"/>
                    <a:pt x="1553" y="5980"/>
                  </a:cubicBezTo>
                  <a:lnTo>
                    <a:pt x="2040" y="5980"/>
                  </a:lnTo>
                  <a:cubicBezTo>
                    <a:pt x="2619" y="5980"/>
                    <a:pt x="3106" y="5586"/>
                    <a:pt x="3106" y="5007"/>
                  </a:cubicBezTo>
                  <a:cubicBezTo>
                    <a:pt x="3106" y="4427"/>
                    <a:pt x="2619" y="3940"/>
                    <a:pt x="2040" y="3940"/>
                  </a:cubicBezTo>
                  <a:lnTo>
                    <a:pt x="1646" y="3940"/>
                  </a:lnTo>
                  <a:cubicBezTo>
                    <a:pt x="974" y="3940"/>
                    <a:pt x="395" y="3361"/>
                    <a:pt x="395" y="2596"/>
                  </a:cubicBezTo>
                  <a:cubicBezTo>
                    <a:pt x="395" y="2017"/>
                    <a:pt x="881" y="1438"/>
                    <a:pt x="1553" y="1345"/>
                  </a:cubicBezTo>
                  <a:cubicBezTo>
                    <a:pt x="1646" y="1345"/>
                    <a:pt x="1739" y="1252"/>
                    <a:pt x="1739" y="1159"/>
                  </a:cubicBezTo>
                  <a:lnTo>
                    <a:pt x="1739" y="580"/>
                  </a:lnTo>
                  <a:cubicBezTo>
                    <a:pt x="1739" y="464"/>
                    <a:pt x="1739" y="464"/>
                    <a:pt x="1855" y="464"/>
                  </a:cubicBezTo>
                  <a:close/>
                  <a:moveTo>
                    <a:pt x="1855" y="1"/>
                  </a:moveTo>
                  <a:cubicBezTo>
                    <a:pt x="1553" y="1"/>
                    <a:pt x="1275" y="279"/>
                    <a:pt x="1275" y="580"/>
                  </a:cubicBezTo>
                  <a:lnTo>
                    <a:pt x="1275" y="951"/>
                  </a:lnTo>
                  <a:cubicBezTo>
                    <a:pt x="487" y="1159"/>
                    <a:pt x="1" y="1832"/>
                    <a:pt x="1" y="2596"/>
                  </a:cubicBezTo>
                  <a:cubicBezTo>
                    <a:pt x="1" y="3570"/>
                    <a:pt x="789" y="4334"/>
                    <a:pt x="1646" y="4334"/>
                  </a:cubicBezTo>
                  <a:lnTo>
                    <a:pt x="2040" y="4334"/>
                  </a:lnTo>
                  <a:cubicBezTo>
                    <a:pt x="2318" y="4334"/>
                    <a:pt x="2619" y="4636"/>
                    <a:pt x="2619" y="5007"/>
                  </a:cubicBezTo>
                  <a:cubicBezTo>
                    <a:pt x="2619" y="5308"/>
                    <a:pt x="2318" y="5586"/>
                    <a:pt x="2040" y="5586"/>
                  </a:cubicBezTo>
                  <a:lnTo>
                    <a:pt x="1553" y="5586"/>
                  </a:lnTo>
                  <a:cubicBezTo>
                    <a:pt x="1275" y="5586"/>
                    <a:pt x="1067" y="5400"/>
                    <a:pt x="1067" y="5099"/>
                  </a:cubicBezTo>
                  <a:cubicBezTo>
                    <a:pt x="1067" y="4821"/>
                    <a:pt x="789" y="4636"/>
                    <a:pt x="487" y="4636"/>
                  </a:cubicBezTo>
                  <a:cubicBezTo>
                    <a:pt x="209" y="4636"/>
                    <a:pt x="1" y="4821"/>
                    <a:pt x="1" y="5099"/>
                  </a:cubicBezTo>
                  <a:cubicBezTo>
                    <a:pt x="1" y="5887"/>
                    <a:pt x="580" y="6559"/>
                    <a:pt x="1275" y="6652"/>
                  </a:cubicBezTo>
                  <a:lnTo>
                    <a:pt x="1275" y="7046"/>
                  </a:lnTo>
                  <a:cubicBezTo>
                    <a:pt x="1275" y="7324"/>
                    <a:pt x="1553" y="7625"/>
                    <a:pt x="1855" y="7625"/>
                  </a:cubicBezTo>
                  <a:cubicBezTo>
                    <a:pt x="2133" y="7625"/>
                    <a:pt x="2434" y="7324"/>
                    <a:pt x="2434" y="7046"/>
                  </a:cubicBezTo>
                  <a:lnTo>
                    <a:pt x="2434" y="6652"/>
                  </a:lnTo>
                  <a:cubicBezTo>
                    <a:pt x="3199" y="6467"/>
                    <a:pt x="3778" y="5794"/>
                    <a:pt x="3778" y="5007"/>
                  </a:cubicBezTo>
                  <a:cubicBezTo>
                    <a:pt x="3778" y="4056"/>
                    <a:pt x="3013" y="3268"/>
                    <a:pt x="2040" y="3268"/>
                  </a:cubicBezTo>
                  <a:lnTo>
                    <a:pt x="1646" y="3268"/>
                  </a:lnTo>
                  <a:cubicBezTo>
                    <a:pt x="1368" y="3268"/>
                    <a:pt x="1067" y="2990"/>
                    <a:pt x="1067" y="2596"/>
                  </a:cubicBezTo>
                  <a:cubicBezTo>
                    <a:pt x="1067" y="2318"/>
                    <a:pt x="1368" y="2017"/>
                    <a:pt x="1646" y="2017"/>
                  </a:cubicBezTo>
                  <a:lnTo>
                    <a:pt x="2225" y="2017"/>
                  </a:lnTo>
                  <a:cubicBezTo>
                    <a:pt x="2434" y="2017"/>
                    <a:pt x="2619" y="2202"/>
                    <a:pt x="2619" y="2504"/>
                  </a:cubicBezTo>
                  <a:lnTo>
                    <a:pt x="2619" y="2782"/>
                  </a:lnTo>
                  <a:cubicBezTo>
                    <a:pt x="2619" y="3083"/>
                    <a:pt x="2898" y="3361"/>
                    <a:pt x="3199" y="3361"/>
                  </a:cubicBezTo>
                  <a:cubicBezTo>
                    <a:pt x="3477" y="3361"/>
                    <a:pt x="3778" y="3083"/>
                    <a:pt x="3778" y="2782"/>
                  </a:cubicBezTo>
                  <a:lnTo>
                    <a:pt x="3778" y="2504"/>
                  </a:lnTo>
                  <a:cubicBezTo>
                    <a:pt x="3778" y="1739"/>
                    <a:pt x="3199" y="1044"/>
                    <a:pt x="2434" y="951"/>
                  </a:cubicBezTo>
                  <a:lnTo>
                    <a:pt x="2434" y="580"/>
                  </a:lnTo>
                  <a:cubicBezTo>
                    <a:pt x="2434" y="279"/>
                    <a:pt x="2133"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3574175" y="2759575"/>
              <a:ext cx="31900" cy="112425"/>
            </a:xfrm>
            <a:custGeom>
              <a:avLst/>
              <a:gdLst/>
              <a:ahLst/>
              <a:cxnLst/>
              <a:rect l="l" t="t" r="r" b="b"/>
              <a:pathLst>
                <a:path w="1276" h="4497" extrusionOk="0">
                  <a:moveTo>
                    <a:pt x="206" y="0"/>
                  </a:moveTo>
                  <a:cubicBezTo>
                    <a:pt x="134" y="0"/>
                    <a:pt x="59" y="24"/>
                    <a:pt x="1" y="70"/>
                  </a:cubicBezTo>
                  <a:lnTo>
                    <a:pt x="1" y="371"/>
                  </a:lnTo>
                  <a:cubicBezTo>
                    <a:pt x="580" y="858"/>
                    <a:pt x="881" y="1530"/>
                    <a:pt x="881" y="2295"/>
                  </a:cubicBezTo>
                  <a:cubicBezTo>
                    <a:pt x="881" y="2967"/>
                    <a:pt x="580" y="3662"/>
                    <a:pt x="1" y="4126"/>
                  </a:cubicBezTo>
                  <a:lnTo>
                    <a:pt x="1" y="4427"/>
                  </a:lnTo>
                  <a:cubicBezTo>
                    <a:pt x="59" y="4473"/>
                    <a:pt x="134" y="4496"/>
                    <a:pt x="206" y="4496"/>
                  </a:cubicBezTo>
                  <a:cubicBezTo>
                    <a:pt x="279" y="4496"/>
                    <a:pt x="348" y="4473"/>
                    <a:pt x="395" y="4427"/>
                  </a:cubicBezTo>
                  <a:cubicBezTo>
                    <a:pt x="974" y="3847"/>
                    <a:pt x="1275" y="3083"/>
                    <a:pt x="1275" y="2295"/>
                  </a:cubicBezTo>
                  <a:cubicBezTo>
                    <a:pt x="1275" y="1437"/>
                    <a:pt x="974" y="649"/>
                    <a:pt x="395" y="70"/>
                  </a:cubicBezTo>
                  <a:cubicBezTo>
                    <a:pt x="348" y="24"/>
                    <a:pt x="279"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3557375" y="2774050"/>
              <a:ext cx="26675" cy="83450"/>
            </a:xfrm>
            <a:custGeom>
              <a:avLst/>
              <a:gdLst/>
              <a:ahLst/>
              <a:cxnLst/>
              <a:rect l="l" t="t" r="r" b="b"/>
              <a:pathLst>
                <a:path w="1067" h="3338" extrusionOk="0">
                  <a:moveTo>
                    <a:pt x="253" y="1"/>
                  </a:moveTo>
                  <a:cubicBezTo>
                    <a:pt x="203" y="1"/>
                    <a:pt x="151" y="24"/>
                    <a:pt x="93" y="70"/>
                  </a:cubicBezTo>
                  <a:cubicBezTo>
                    <a:pt x="1" y="186"/>
                    <a:pt x="1" y="372"/>
                    <a:pt x="93" y="372"/>
                  </a:cubicBezTo>
                  <a:cubicBezTo>
                    <a:pt x="395" y="766"/>
                    <a:pt x="580" y="1229"/>
                    <a:pt x="580" y="1716"/>
                  </a:cubicBezTo>
                  <a:cubicBezTo>
                    <a:pt x="580" y="2202"/>
                    <a:pt x="395" y="2596"/>
                    <a:pt x="93" y="2967"/>
                  </a:cubicBezTo>
                  <a:cubicBezTo>
                    <a:pt x="1" y="2967"/>
                    <a:pt x="1" y="3176"/>
                    <a:pt x="93" y="3268"/>
                  </a:cubicBezTo>
                  <a:cubicBezTo>
                    <a:pt x="151" y="3315"/>
                    <a:pt x="203" y="3338"/>
                    <a:pt x="253" y="3338"/>
                  </a:cubicBezTo>
                  <a:cubicBezTo>
                    <a:pt x="302" y="3338"/>
                    <a:pt x="348" y="3315"/>
                    <a:pt x="395" y="3268"/>
                  </a:cubicBezTo>
                  <a:cubicBezTo>
                    <a:pt x="789" y="2782"/>
                    <a:pt x="1067" y="2295"/>
                    <a:pt x="1067" y="1716"/>
                  </a:cubicBezTo>
                  <a:cubicBezTo>
                    <a:pt x="1067" y="1044"/>
                    <a:pt x="789" y="557"/>
                    <a:pt x="395" y="70"/>
                  </a:cubicBezTo>
                  <a:cubicBezTo>
                    <a:pt x="348" y="24"/>
                    <a:pt x="30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3542900" y="2791000"/>
              <a:ext cx="16825" cy="49700"/>
            </a:xfrm>
            <a:custGeom>
              <a:avLst/>
              <a:gdLst/>
              <a:ahLst/>
              <a:cxnLst/>
              <a:rect l="l" t="t" r="r" b="b"/>
              <a:pathLst>
                <a:path w="673" h="1988" extrusionOk="0">
                  <a:moveTo>
                    <a:pt x="186" y="1"/>
                  </a:moveTo>
                  <a:cubicBezTo>
                    <a:pt x="122" y="1"/>
                    <a:pt x="47" y="30"/>
                    <a:pt x="0" y="88"/>
                  </a:cubicBezTo>
                  <a:lnTo>
                    <a:pt x="0" y="366"/>
                  </a:lnTo>
                  <a:cubicBezTo>
                    <a:pt x="209" y="551"/>
                    <a:pt x="302" y="760"/>
                    <a:pt x="302" y="1038"/>
                  </a:cubicBezTo>
                  <a:cubicBezTo>
                    <a:pt x="302" y="1246"/>
                    <a:pt x="209" y="1432"/>
                    <a:pt x="0" y="1617"/>
                  </a:cubicBezTo>
                  <a:lnTo>
                    <a:pt x="0" y="1918"/>
                  </a:lnTo>
                  <a:cubicBezTo>
                    <a:pt x="47" y="1965"/>
                    <a:pt x="122" y="1988"/>
                    <a:pt x="186" y="1988"/>
                  </a:cubicBezTo>
                  <a:cubicBezTo>
                    <a:pt x="249" y="1988"/>
                    <a:pt x="302" y="1965"/>
                    <a:pt x="302" y="1918"/>
                  </a:cubicBezTo>
                  <a:cubicBezTo>
                    <a:pt x="580" y="1710"/>
                    <a:pt x="672" y="1339"/>
                    <a:pt x="672" y="1038"/>
                  </a:cubicBezTo>
                  <a:cubicBezTo>
                    <a:pt x="672" y="667"/>
                    <a:pt x="580" y="273"/>
                    <a:pt x="302" y="88"/>
                  </a:cubicBezTo>
                  <a:cubicBezTo>
                    <a:pt x="302" y="30"/>
                    <a:pt x="249"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3333150" y="3001175"/>
              <a:ext cx="113600" cy="30725"/>
            </a:xfrm>
            <a:custGeom>
              <a:avLst/>
              <a:gdLst/>
              <a:ahLst/>
              <a:cxnLst/>
              <a:rect l="l" t="t" r="r" b="b"/>
              <a:pathLst>
                <a:path w="4544" h="1229" extrusionOk="0">
                  <a:moveTo>
                    <a:pt x="175" y="0"/>
                  </a:moveTo>
                  <a:cubicBezTo>
                    <a:pt x="117" y="0"/>
                    <a:pt x="47" y="24"/>
                    <a:pt x="1" y="70"/>
                  </a:cubicBezTo>
                  <a:lnTo>
                    <a:pt x="1" y="371"/>
                  </a:lnTo>
                  <a:cubicBezTo>
                    <a:pt x="580" y="951"/>
                    <a:pt x="1345" y="1229"/>
                    <a:pt x="2226" y="1229"/>
                  </a:cubicBezTo>
                  <a:cubicBezTo>
                    <a:pt x="3083" y="1229"/>
                    <a:pt x="3848" y="951"/>
                    <a:pt x="4427" y="371"/>
                  </a:cubicBezTo>
                  <a:cubicBezTo>
                    <a:pt x="4543" y="255"/>
                    <a:pt x="4543" y="163"/>
                    <a:pt x="4427" y="70"/>
                  </a:cubicBezTo>
                  <a:cubicBezTo>
                    <a:pt x="4381" y="24"/>
                    <a:pt x="4335" y="0"/>
                    <a:pt x="4288" y="0"/>
                  </a:cubicBezTo>
                  <a:cubicBezTo>
                    <a:pt x="4242" y="0"/>
                    <a:pt x="4196" y="24"/>
                    <a:pt x="4149" y="70"/>
                  </a:cubicBezTo>
                  <a:cubicBezTo>
                    <a:pt x="3663" y="557"/>
                    <a:pt x="2990" y="835"/>
                    <a:pt x="2226" y="835"/>
                  </a:cubicBezTo>
                  <a:cubicBezTo>
                    <a:pt x="1530" y="835"/>
                    <a:pt x="858" y="557"/>
                    <a:pt x="279" y="70"/>
                  </a:cubicBezTo>
                  <a:cubicBezTo>
                    <a:pt x="279" y="24"/>
                    <a:pt x="233"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3347650" y="2986100"/>
              <a:ext cx="81700" cy="24375"/>
            </a:xfrm>
            <a:custGeom>
              <a:avLst/>
              <a:gdLst/>
              <a:ahLst/>
              <a:cxnLst/>
              <a:rect l="l" t="t" r="r" b="b"/>
              <a:pathLst>
                <a:path w="3268" h="975" extrusionOk="0">
                  <a:moveTo>
                    <a:pt x="93" y="1"/>
                  </a:moveTo>
                  <a:cubicBezTo>
                    <a:pt x="0" y="94"/>
                    <a:pt x="0" y="279"/>
                    <a:pt x="93" y="279"/>
                  </a:cubicBezTo>
                  <a:cubicBezTo>
                    <a:pt x="487" y="766"/>
                    <a:pt x="1066" y="974"/>
                    <a:pt x="1646" y="974"/>
                  </a:cubicBezTo>
                  <a:cubicBezTo>
                    <a:pt x="2225" y="974"/>
                    <a:pt x="2804" y="766"/>
                    <a:pt x="3175" y="279"/>
                  </a:cubicBezTo>
                  <a:cubicBezTo>
                    <a:pt x="3268" y="279"/>
                    <a:pt x="3268" y="94"/>
                    <a:pt x="3175" y="1"/>
                  </a:cubicBezTo>
                  <a:lnTo>
                    <a:pt x="2897" y="1"/>
                  </a:lnTo>
                  <a:cubicBezTo>
                    <a:pt x="2596" y="395"/>
                    <a:pt x="2109" y="580"/>
                    <a:pt x="1646" y="580"/>
                  </a:cubicBezTo>
                  <a:cubicBezTo>
                    <a:pt x="1159" y="580"/>
                    <a:pt x="672" y="395"/>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3364450" y="2969875"/>
              <a:ext cx="50425" cy="18575"/>
            </a:xfrm>
            <a:custGeom>
              <a:avLst/>
              <a:gdLst/>
              <a:ahLst/>
              <a:cxnLst/>
              <a:rect l="l" t="t" r="r" b="b"/>
              <a:pathLst>
                <a:path w="2017" h="743" extrusionOk="0">
                  <a:moveTo>
                    <a:pt x="174" y="1"/>
                  </a:moveTo>
                  <a:cubicBezTo>
                    <a:pt x="116" y="1"/>
                    <a:pt x="47" y="24"/>
                    <a:pt x="0" y="70"/>
                  </a:cubicBezTo>
                  <a:lnTo>
                    <a:pt x="0" y="349"/>
                  </a:lnTo>
                  <a:cubicBezTo>
                    <a:pt x="278" y="557"/>
                    <a:pt x="580" y="743"/>
                    <a:pt x="974" y="743"/>
                  </a:cubicBezTo>
                  <a:cubicBezTo>
                    <a:pt x="1344" y="743"/>
                    <a:pt x="1646" y="557"/>
                    <a:pt x="1924" y="349"/>
                  </a:cubicBezTo>
                  <a:cubicBezTo>
                    <a:pt x="2017" y="256"/>
                    <a:pt x="2017" y="163"/>
                    <a:pt x="1924" y="70"/>
                  </a:cubicBezTo>
                  <a:cubicBezTo>
                    <a:pt x="1877" y="24"/>
                    <a:pt x="1831" y="1"/>
                    <a:pt x="1785" y="1"/>
                  </a:cubicBezTo>
                  <a:cubicBezTo>
                    <a:pt x="1738" y="1"/>
                    <a:pt x="1692" y="24"/>
                    <a:pt x="1646" y="70"/>
                  </a:cubicBezTo>
                  <a:cubicBezTo>
                    <a:pt x="1437" y="256"/>
                    <a:pt x="1252" y="349"/>
                    <a:pt x="974" y="349"/>
                  </a:cubicBezTo>
                  <a:cubicBezTo>
                    <a:pt x="765" y="349"/>
                    <a:pt x="487" y="256"/>
                    <a:pt x="278" y="70"/>
                  </a:cubicBezTo>
                  <a:cubicBezTo>
                    <a:pt x="278" y="24"/>
                    <a:pt x="232"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64"/>
          <p:cNvGrpSpPr/>
          <p:nvPr/>
        </p:nvGrpSpPr>
        <p:grpSpPr>
          <a:xfrm>
            <a:off x="4853325" y="2546538"/>
            <a:ext cx="279875" cy="354600"/>
            <a:chOff x="4040575" y="2677300"/>
            <a:chExt cx="279875" cy="354600"/>
          </a:xfrm>
        </p:grpSpPr>
        <p:sp>
          <p:nvSpPr>
            <p:cNvPr id="1972" name="Google Shape;1972;p64"/>
            <p:cNvSpPr/>
            <p:nvPr/>
          </p:nvSpPr>
          <p:spPr>
            <a:xfrm>
              <a:off x="4040575" y="2677300"/>
              <a:ext cx="279875" cy="354600"/>
            </a:xfrm>
            <a:custGeom>
              <a:avLst/>
              <a:gdLst/>
              <a:ahLst/>
              <a:cxnLst/>
              <a:rect l="l" t="t" r="r" b="b"/>
              <a:pathLst>
                <a:path w="11195" h="14184" extrusionOk="0">
                  <a:moveTo>
                    <a:pt x="2110" y="12167"/>
                  </a:moveTo>
                  <a:lnTo>
                    <a:pt x="2110" y="13512"/>
                  </a:lnTo>
                  <a:lnTo>
                    <a:pt x="766" y="12167"/>
                  </a:lnTo>
                  <a:close/>
                  <a:moveTo>
                    <a:pt x="279" y="1"/>
                  </a:moveTo>
                  <a:cubicBezTo>
                    <a:pt x="93" y="1"/>
                    <a:pt x="1" y="93"/>
                    <a:pt x="1" y="186"/>
                  </a:cubicBezTo>
                  <a:lnTo>
                    <a:pt x="1" y="11959"/>
                  </a:lnTo>
                  <a:lnTo>
                    <a:pt x="93" y="12052"/>
                  </a:lnTo>
                  <a:lnTo>
                    <a:pt x="2110" y="14184"/>
                  </a:lnTo>
                  <a:lnTo>
                    <a:pt x="10893" y="14184"/>
                  </a:lnTo>
                  <a:cubicBezTo>
                    <a:pt x="11102" y="14184"/>
                    <a:pt x="11194" y="14091"/>
                    <a:pt x="11194" y="13998"/>
                  </a:cubicBezTo>
                  <a:lnTo>
                    <a:pt x="11194" y="11194"/>
                  </a:lnTo>
                  <a:cubicBezTo>
                    <a:pt x="11194" y="11101"/>
                    <a:pt x="11102" y="11009"/>
                    <a:pt x="10893" y="11009"/>
                  </a:cubicBezTo>
                  <a:cubicBezTo>
                    <a:pt x="10800" y="11009"/>
                    <a:pt x="10708" y="11101"/>
                    <a:pt x="10708" y="11194"/>
                  </a:cubicBezTo>
                  <a:lnTo>
                    <a:pt x="10708" y="13790"/>
                  </a:lnTo>
                  <a:lnTo>
                    <a:pt x="2504" y="13790"/>
                  </a:lnTo>
                  <a:lnTo>
                    <a:pt x="2504" y="11959"/>
                  </a:lnTo>
                  <a:cubicBezTo>
                    <a:pt x="2504" y="11866"/>
                    <a:pt x="2411" y="11773"/>
                    <a:pt x="2318" y="11773"/>
                  </a:cubicBezTo>
                  <a:lnTo>
                    <a:pt x="464" y="11773"/>
                  </a:lnTo>
                  <a:lnTo>
                    <a:pt x="464" y="371"/>
                  </a:lnTo>
                  <a:lnTo>
                    <a:pt x="10708" y="371"/>
                  </a:lnTo>
                  <a:lnTo>
                    <a:pt x="10708" y="2689"/>
                  </a:lnTo>
                  <a:cubicBezTo>
                    <a:pt x="10708" y="2782"/>
                    <a:pt x="10800" y="2897"/>
                    <a:pt x="10893" y="2897"/>
                  </a:cubicBezTo>
                  <a:cubicBezTo>
                    <a:pt x="11102" y="2897"/>
                    <a:pt x="11194" y="2782"/>
                    <a:pt x="11194" y="2689"/>
                  </a:cubicBezTo>
                  <a:lnTo>
                    <a:pt x="11194" y="186"/>
                  </a:lnTo>
                  <a:cubicBezTo>
                    <a:pt x="11194" y="93"/>
                    <a:pt x="11102" y="1"/>
                    <a:pt x="10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4308250" y="2764200"/>
              <a:ext cx="12200" cy="161675"/>
            </a:xfrm>
            <a:custGeom>
              <a:avLst/>
              <a:gdLst/>
              <a:ahLst/>
              <a:cxnLst/>
              <a:rect l="l" t="t" r="r" b="b"/>
              <a:pathLst>
                <a:path w="488" h="6467" extrusionOk="0">
                  <a:moveTo>
                    <a:pt x="186" y="1"/>
                  </a:moveTo>
                  <a:cubicBezTo>
                    <a:pt x="93" y="1"/>
                    <a:pt x="1" y="94"/>
                    <a:pt x="1" y="186"/>
                  </a:cubicBezTo>
                  <a:lnTo>
                    <a:pt x="1" y="6258"/>
                  </a:lnTo>
                  <a:cubicBezTo>
                    <a:pt x="1" y="6374"/>
                    <a:pt x="93" y="6467"/>
                    <a:pt x="186" y="6467"/>
                  </a:cubicBezTo>
                  <a:cubicBezTo>
                    <a:pt x="395" y="6467"/>
                    <a:pt x="487" y="6374"/>
                    <a:pt x="487" y="6258"/>
                  </a:cubicBezTo>
                  <a:lnTo>
                    <a:pt x="487" y="186"/>
                  </a:lnTo>
                  <a:cubicBezTo>
                    <a:pt x="487" y="94"/>
                    <a:pt x="395"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4146600" y="2804775"/>
              <a:ext cx="67825" cy="60850"/>
            </a:xfrm>
            <a:custGeom>
              <a:avLst/>
              <a:gdLst/>
              <a:ahLst/>
              <a:cxnLst/>
              <a:rect l="l" t="t" r="r" b="b"/>
              <a:pathLst>
                <a:path w="2713" h="2434" extrusionOk="0">
                  <a:moveTo>
                    <a:pt x="2017" y="394"/>
                  </a:moveTo>
                  <a:cubicBezTo>
                    <a:pt x="2133" y="394"/>
                    <a:pt x="2226" y="487"/>
                    <a:pt x="2226" y="695"/>
                  </a:cubicBezTo>
                  <a:lnTo>
                    <a:pt x="2226" y="2039"/>
                  </a:lnTo>
                  <a:lnTo>
                    <a:pt x="487" y="2039"/>
                  </a:lnTo>
                  <a:lnTo>
                    <a:pt x="487" y="695"/>
                  </a:lnTo>
                  <a:cubicBezTo>
                    <a:pt x="487" y="487"/>
                    <a:pt x="580" y="394"/>
                    <a:pt x="673" y="394"/>
                  </a:cubicBezTo>
                  <a:close/>
                  <a:moveTo>
                    <a:pt x="673" y="0"/>
                  </a:moveTo>
                  <a:cubicBezTo>
                    <a:pt x="279" y="0"/>
                    <a:pt x="1" y="301"/>
                    <a:pt x="1" y="695"/>
                  </a:cubicBezTo>
                  <a:lnTo>
                    <a:pt x="1" y="2225"/>
                  </a:lnTo>
                  <a:cubicBezTo>
                    <a:pt x="1" y="2318"/>
                    <a:pt x="93" y="2433"/>
                    <a:pt x="186" y="2433"/>
                  </a:cubicBezTo>
                  <a:lnTo>
                    <a:pt x="2504" y="2433"/>
                  </a:lnTo>
                  <a:cubicBezTo>
                    <a:pt x="2596" y="2433"/>
                    <a:pt x="2712" y="2318"/>
                    <a:pt x="2712" y="2225"/>
                  </a:cubicBezTo>
                  <a:lnTo>
                    <a:pt x="2712" y="695"/>
                  </a:lnTo>
                  <a:cubicBezTo>
                    <a:pt x="2712" y="301"/>
                    <a:pt x="2411" y="0"/>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4141975" y="2749725"/>
              <a:ext cx="64900" cy="55075"/>
            </a:xfrm>
            <a:custGeom>
              <a:avLst/>
              <a:gdLst/>
              <a:ahLst/>
              <a:cxnLst/>
              <a:rect l="l" t="t" r="r" b="b"/>
              <a:pathLst>
                <a:path w="2596" h="2203" extrusionOk="0">
                  <a:moveTo>
                    <a:pt x="1530" y="371"/>
                  </a:moveTo>
                  <a:cubicBezTo>
                    <a:pt x="1831" y="371"/>
                    <a:pt x="2109" y="580"/>
                    <a:pt x="2202" y="858"/>
                  </a:cubicBezTo>
                  <a:lnTo>
                    <a:pt x="580" y="858"/>
                  </a:lnTo>
                  <a:cubicBezTo>
                    <a:pt x="672" y="673"/>
                    <a:pt x="951" y="371"/>
                    <a:pt x="1530" y="371"/>
                  </a:cubicBezTo>
                  <a:close/>
                  <a:moveTo>
                    <a:pt x="2202" y="1345"/>
                  </a:moveTo>
                  <a:cubicBezTo>
                    <a:pt x="2109" y="1530"/>
                    <a:pt x="1831" y="1739"/>
                    <a:pt x="1530" y="1739"/>
                  </a:cubicBezTo>
                  <a:cubicBezTo>
                    <a:pt x="1252" y="1739"/>
                    <a:pt x="951" y="1530"/>
                    <a:pt x="858" y="1345"/>
                  </a:cubicBezTo>
                  <a:close/>
                  <a:moveTo>
                    <a:pt x="1530" y="0"/>
                  </a:moveTo>
                  <a:cubicBezTo>
                    <a:pt x="580" y="0"/>
                    <a:pt x="93" y="673"/>
                    <a:pt x="0" y="1043"/>
                  </a:cubicBezTo>
                  <a:cubicBezTo>
                    <a:pt x="0" y="1159"/>
                    <a:pt x="93" y="1345"/>
                    <a:pt x="186" y="1345"/>
                  </a:cubicBezTo>
                  <a:lnTo>
                    <a:pt x="464" y="1345"/>
                  </a:lnTo>
                  <a:cubicBezTo>
                    <a:pt x="580" y="1831"/>
                    <a:pt x="951" y="2202"/>
                    <a:pt x="1530" y="2202"/>
                  </a:cubicBezTo>
                  <a:cubicBezTo>
                    <a:pt x="2109" y="2202"/>
                    <a:pt x="2596" y="1739"/>
                    <a:pt x="2596" y="1043"/>
                  </a:cubicBezTo>
                  <a:cubicBezTo>
                    <a:pt x="2596" y="464"/>
                    <a:pt x="2109"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4"/>
            <p:cNvSpPr/>
            <p:nvPr/>
          </p:nvSpPr>
          <p:spPr>
            <a:xfrm>
              <a:off x="4113000" y="2938025"/>
              <a:ext cx="135025" cy="11600"/>
            </a:xfrm>
            <a:custGeom>
              <a:avLst/>
              <a:gdLst/>
              <a:ahLst/>
              <a:cxnLst/>
              <a:rect l="l" t="t" r="r" b="b"/>
              <a:pathLst>
                <a:path w="5401" h="464" extrusionOk="0">
                  <a:moveTo>
                    <a:pt x="279" y="0"/>
                  </a:moveTo>
                  <a:cubicBezTo>
                    <a:pt x="93" y="0"/>
                    <a:pt x="1" y="93"/>
                    <a:pt x="1" y="278"/>
                  </a:cubicBezTo>
                  <a:cubicBezTo>
                    <a:pt x="1" y="371"/>
                    <a:pt x="93" y="464"/>
                    <a:pt x="279" y="464"/>
                  </a:cubicBezTo>
                  <a:lnTo>
                    <a:pt x="5099" y="464"/>
                  </a:lnTo>
                  <a:cubicBezTo>
                    <a:pt x="5308" y="464"/>
                    <a:pt x="5400" y="371"/>
                    <a:pt x="5400" y="278"/>
                  </a:cubicBezTo>
                  <a:cubicBezTo>
                    <a:pt x="5400" y="93"/>
                    <a:pt x="5308" y="0"/>
                    <a:pt x="5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4"/>
            <p:cNvSpPr/>
            <p:nvPr/>
          </p:nvSpPr>
          <p:spPr>
            <a:xfrm>
              <a:off x="4113000" y="2967000"/>
              <a:ext cx="45800" cy="9275"/>
            </a:xfrm>
            <a:custGeom>
              <a:avLst/>
              <a:gdLst/>
              <a:ahLst/>
              <a:cxnLst/>
              <a:rect l="l" t="t" r="r" b="b"/>
              <a:pathLst>
                <a:path w="1832" h="371" extrusionOk="0">
                  <a:moveTo>
                    <a:pt x="279" y="0"/>
                  </a:moveTo>
                  <a:cubicBezTo>
                    <a:pt x="93" y="0"/>
                    <a:pt x="1" y="93"/>
                    <a:pt x="1" y="185"/>
                  </a:cubicBezTo>
                  <a:cubicBezTo>
                    <a:pt x="1" y="278"/>
                    <a:pt x="93" y="371"/>
                    <a:pt x="279" y="371"/>
                  </a:cubicBezTo>
                  <a:lnTo>
                    <a:pt x="1530" y="371"/>
                  </a:lnTo>
                  <a:cubicBezTo>
                    <a:pt x="1739" y="371"/>
                    <a:pt x="1831" y="278"/>
                    <a:pt x="1831" y="185"/>
                  </a:cubicBezTo>
                  <a:cubicBezTo>
                    <a:pt x="1831" y="93"/>
                    <a:pt x="1739"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4170950" y="2967000"/>
              <a:ext cx="43475" cy="9275"/>
            </a:xfrm>
            <a:custGeom>
              <a:avLst/>
              <a:gdLst/>
              <a:ahLst/>
              <a:cxnLst/>
              <a:rect l="l" t="t" r="r" b="b"/>
              <a:pathLst>
                <a:path w="1739" h="371" extrusionOk="0">
                  <a:moveTo>
                    <a:pt x="186" y="0"/>
                  </a:moveTo>
                  <a:cubicBezTo>
                    <a:pt x="93" y="0"/>
                    <a:pt x="0" y="93"/>
                    <a:pt x="0" y="185"/>
                  </a:cubicBezTo>
                  <a:cubicBezTo>
                    <a:pt x="0" y="278"/>
                    <a:pt x="93" y="371"/>
                    <a:pt x="186" y="371"/>
                  </a:cubicBezTo>
                  <a:lnTo>
                    <a:pt x="1530" y="371"/>
                  </a:lnTo>
                  <a:cubicBezTo>
                    <a:pt x="1622" y="371"/>
                    <a:pt x="1738" y="278"/>
                    <a:pt x="1738" y="185"/>
                  </a:cubicBezTo>
                  <a:cubicBezTo>
                    <a:pt x="1738" y="93"/>
                    <a:pt x="1622"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4113000" y="2995950"/>
              <a:ext cx="89250" cy="9300"/>
            </a:xfrm>
            <a:custGeom>
              <a:avLst/>
              <a:gdLst/>
              <a:ahLst/>
              <a:cxnLst/>
              <a:rect l="l" t="t" r="r" b="b"/>
              <a:pathLst>
                <a:path w="3570" h="372" extrusionOk="0">
                  <a:moveTo>
                    <a:pt x="279" y="1"/>
                  </a:moveTo>
                  <a:cubicBezTo>
                    <a:pt x="93" y="1"/>
                    <a:pt x="1" y="1"/>
                    <a:pt x="1" y="186"/>
                  </a:cubicBezTo>
                  <a:cubicBezTo>
                    <a:pt x="1" y="279"/>
                    <a:pt x="93" y="372"/>
                    <a:pt x="279" y="372"/>
                  </a:cubicBezTo>
                  <a:lnTo>
                    <a:pt x="3361" y="372"/>
                  </a:lnTo>
                  <a:cubicBezTo>
                    <a:pt x="3477" y="372"/>
                    <a:pt x="3570" y="279"/>
                    <a:pt x="3570" y="186"/>
                  </a:cubicBezTo>
                  <a:cubicBezTo>
                    <a:pt x="3570" y="1"/>
                    <a:pt x="3477" y="1"/>
                    <a:pt x="3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4214400" y="2995950"/>
              <a:ext cx="33625" cy="9300"/>
            </a:xfrm>
            <a:custGeom>
              <a:avLst/>
              <a:gdLst/>
              <a:ahLst/>
              <a:cxnLst/>
              <a:rect l="l" t="t" r="r" b="b"/>
              <a:pathLst>
                <a:path w="1345" h="372" extrusionOk="0">
                  <a:moveTo>
                    <a:pt x="186" y="1"/>
                  </a:moveTo>
                  <a:cubicBezTo>
                    <a:pt x="93" y="1"/>
                    <a:pt x="0" y="1"/>
                    <a:pt x="0" y="186"/>
                  </a:cubicBezTo>
                  <a:cubicBezTo>
                    <a:pt x="0" y="279"/>
                    <a:pt x="93" y="372"/>
                    <a:pt x="186" y="372"/>
                  </a:cubicBezTo>
                  <a:lnTo>
                    <a:pt x="1043" y="372"/>
                  </a:lnTo>
                  <a:cubicBezTo>
                    <a:pt x="1252" y="372"/>
                    <a:pt x="1344" y="279"/>
                    <a:pt x="1344" y="186"/>
                  </a:cubicBezTo>
                  <a:cubicBezTo>
                    <a:pt x="1344" y="1"/>
                    <a:pt x="1252"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4225975" y="2967000"/>
              <a:ext cx="22050" cy="9275"/>
            </a:xfrm>
            <a:custGeom>
              <a:avLst/>
              <a:gdLst/>
              <a:ahLst/>
              <a:cxnLst/>
              <a:rect l="l" t="t" r="r" b="b"/>
              <a:pathLst>
                <a:path w="882" h="371" extrusionOk="0">
                  <a:moveTo>
                    <a:pt x="209" y="0"/>
                  </a:moveTo>
                  <a:cubicBezTo>
                    <a:pt x="117" y="0"/>
                    <a:pt x="1" y="93"/>
                    <a:pt x="1" y="185"/>
                  </a:cubicBezTo>
                  <a:cubicBezTo>
                    <a:pt x="1" y="278"/>
                    <a:pt x="117" y="371"/>
                    <a:pt x="209" y="371"/>
                  </a:cubicBezTo>
                  <a:lnTo>
                    <a:pt x="580" y="371"/>
                  </a:lnTo>
                  <a:cubicBezTo>
                    <a:pt x="789" y="371"/>
                    <a:pt x="881" y="278"/>
                    <a:pt x="881" y="185"/>
                  </a:cubicBezTo>
                  <a:cubicBezTo>
                    <a:pt x="881" y="93"/>
                    <a:pt x="789"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4064325" y="2694100"/>
              <a:ext cx="231775" cy="234100"/>
            </a:xfrm>
            <a:custGeom>
              <a:avLst/>
              <a:gdLst/>
              <a:ahLst/>
              <a:cxnLst/>
              <a:rect l="l" t="t" r="r" b="b"/>
              <a:pathLst>
                <a:path w="9271" h="9364" extrusionOk="0">
                  <a:moveTo>
                    <a:pt x="4845" y="858"/>
                  </a:moveTo>
                  <a:cubicBezTo>
                    <a:pt x="6861" y="951"/>
                    <a:pt x="8414" y="2596"/>
                    <a:pt x="8414" y="4636"/>
                  </a:cubicBezTo>
                  <a:cubicBezTo>
                    <a:pt x="8321" y="4636"/>
                    <a:pt x="8205" y="4728"/>
                    <a:pt x="8205" y="4914"/>
                  </a:cubicBezTo>
                  <a:cubicBezTo>
                    <a:pt x="8205" y="5006"/>
                    <a:pt x="8321" y="5122"/>
                    <a:pt x="8414" y="5122"/>
                  </a:cubicBezTo>
                  <a:cubicBezTo>
                    <a:pt x="8205" y="6953"/>
                    <a:pt x="6675" y="8297"/>
                    <a:pt x="4845" y="8483"/>
                  </a:cubicBezTo>
                  <a:lnTo>
                    <a:pt x="4845" y="8390"/>
                  </a:lnTo>
                  <a:cubicBezTo>
                    <a:pt x="4845" y="8297"/>
                    <a:pt x="4729" y="8205"/>
                    <a:pt x="4636" y="8205"/>
                  </a:cubicBezTo>
                  <a:cubicBezTo>
                    <a:pt x="4543" y="8205"/>
                    <a:pt x="4451" y="8297"/>
                    <a:pt x="4451" y="8390"/>
                  </a:cubicBezTo>
                  <a:lnTo>
                    <a:pt x="4451" y="8483"/>
                  </a:lnTo>
                  <a:cubicBezTo>
                    <a:pt x="2620" y="8297"/>
                    <a:pt x="1067" y="6953"/>
                    <a:pt x="882" y="5122"/>
                  </a:cubicBezTo>
                  <a:cubicBezTo>
                    <a:pt x="974" y="5122"/>
                    <a:pt x="1067" y="5006"/>
                    <a:pt x="1067" y="4914"/>
                  </a:cubicBezTo>
                  <a:cubicBezTo>
                    <a:pt x="1067" y="4728"/>
                    <a:pt x="974" y="4636"/>
                    <a:pt x="882" y="4636"/>
                  </a:cubicBezTo>
                  <a:cubicBezTo>
                    <a:pt x="882" y="2596"/>
                    <a:pt x="2411" y="951"/>
                    <a:pt x="4451" y="858"/>
                  </a:cubicBezTo>
                  <a:cubicBezTo>
                    <a:pt x="4451" y="951"/>
                    <a:pt x="4543" y="1067"/>
                    <a:pt x="4636" y="1067"/>
                  </a:cubicBezTo>
                  <a:cubicBezTo>
                    <a:pt x="4729" y="1067"/>
                    <a:pt x="4845" y="951"/>
                    <a:pt x="4845" y="858"/>
                  </a:cubicBezTo>
                  <a:close/>
                  <a:moveTo>
                    <a:pt x="4636" y="1"/>
                  </a:moveTo>
                  <a:cubicBezTo>
                    <a:pt x="4543" y="1"/>
                    <a:pt x="4451" y="93"/>
                    <a:pt x="4451" y="186"/>
                  </a:cubicBezTo>
                  <a:lnTo>
                    <a:pt x="4451" y="487"/>
                  </a:lnTo>
                  <a:cubicBezTo>
                    <a:pt x="2226" y="580"/>
                    <a:pt x="395" y="2411"/>
                    <a:pt x="395" y="4636"/>
                  </a:cubicBezTo>
                  <a:lnTo>
                    <a:pt x="209" y="4636"/>
                  </a:lnTo>
                  <a:cubicBezTo>
                    <a:pt x="94" y="4636"/>
                    <a:pt x="1" y="4728"/>
                    <a:pt x="1" y="4914"/>
                  </a:cubicBezTo>
                  <a:cubicBezTo>
                    <a:pt x="1" y="5006"/>
                    <a:pt x="94" y="5122"/>
                    <a:pt x="209" y="5122"/>
                  </a:cubicBezTo>
                  <a:lnTo>
                    <a:pt x="488" y="5122"/>
                  </a:lnTo>
                  <a:cubicBezTo>
                    <a:pt x="673" y="7139"/>
                    <a:pt x="2318" y="8784"/>
                    <a:pt x="4451" y="8877"/>
                  </a:cubicBezTo>
                  <a:lnTo>
                    <a:pt x="4451" y="9062"/>
                  </a:lnTo>
                  <a:cubicBezTo>
                    <a:pt x="4451" y="9271"/>
                    <a:pt x="4543" y="9363"/>
                    <a:pt x="4636" y="9363"/>
                  </a:cubicBezTo>
                  <a:cubicBezTo>
                    <a:pt x="4729" y="9363"/>
                    <a:pt x="4845" y="9271"/>
                    <a:pt x="4845" y="9062"/>
                  </a:cubicBezTo>
                  <a:lnTo>
                    <a:pt x="4845" y="8877"/>
                  </a:lnTo>
                  <a:cubicBezTo>
                    <a:pt x="6953" y="8784"/>
                    <a:pt x="8599" y="7139"/>
                    <a:pt x="8784" y="5122"/>
                  </a:cubicBezTo>
                  <a:lnTo>
                    <a:pt x="9086" y="5122"/>
                  </a:lnTo>
                  <a:cubicBezTo>
                    <a:pt x="9178" y="5122"/>
                    <a:pt x="9271" y="5006"/>
                    <a:pt x="9271" y="4914"/>
                  </a:cubicBezTo>
                  <a:cubicBezTo>
                    <a:pt x="9271" y="4728"/>
                    <a:pt x="9178" y="4636"/>
                    <a:pt x="9086" y="4636"/>
                  </a:cubicBezTo>
                  <a:lnTo>
                    <a:pt x="8900" y="4636"/>
                  </a:lnTo>
                  <a:cubicBezTo>
                    <a:pt x="8900" y="2411"/>
                    <a:pt x="7046" y="580"/>
                    <a:pt x="4845" y="487"/>
                  </a:cubicBezTo>
                  <a:lnTo>
                    <a:pt x="4845" y="186"/>
                  </a:lnTo>
                  <a:cubicBezTo>
                    <a:pt x="4845" y="93"/>
                    <a:pt x="4729" y="1"/>
                    <a:pt x="4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4098525" y="2727700"/>
              <a:ext cx="163975" cy="166900"/>
            </a:xfrm>
            <a:custGeom>
              <a:avLst/>
              <a:gdLst/>
              <a:ahLst/>
              <a:cxnLst/>
              <a:rect l="l" t="t" r="r" b="b"/>
              <a:pathLst>
                <a:path w="6559" h="6676" extrusionOk="0">
                  <a:moveTo>
                    <a:pt x="3268" y="395"/>
                  </a:moveTo>
                  <a:cubicBezTo>
                    <a:pt x="4913" y="395"/>
                    <a:pt x="6165" y="1739"/>
                    <a:pt x="6165" y="3292"/>
                  </a:cubicBezTo>
                  <a:cubicBezTo>
                    <a:pt x="6165" y="4937"/>
                    <a:pt x="4913" y="6189"/>
                    <a:pt x="3268" y="6189"/>
                  </a:cubicBezTo>
                  <a:cubicBezTo>
                    <a:pt x="1623" y="6189"/>
                    <a:pt x="371" y="4937"/>
                    <a:pt x="371" y="3292"/>
                  </a:cubicBezTo>
                  <a:cubicBezTo>
                    <a:pt x="371" y="1739"/>
                    <a:pt x="1623" y="395"/>
                    <a:pt x="3268" y="395"/>
                  </a:cubicBezTo>
                  <a:close/>
                  <a:moveTo>
                    <a:pt x="3268" y="1"/>
                  </a:moveTo>
                  <a:cubicBezTo>
                    <a:pt x="1437" y="1"/>
                    <a:pt x="0" y="1461"/>
                    <a:pt x="0" y="3292"/>
                  </a:cubicBezTo>
                  <a:cubicBezTo>
                    <a:pt x="0" y="5122"/>
                    <a:pt x="1437" y="6675"/>
                    <a:pt x="3268" y="6675"/>
                  </a:cubicBezTo>
                  <a:cubicBezTo>
                    <a:pt x="5099" y="6675"/>
                    <a:pt x="6559" y="5122"/>
                    <a:pt x="6559" y="3292"/>
                  </a:cubicBezTo>
                  <a:cubicBezTo>
                    <a:pt x="6559" y="1461"/>
                    <a:pt x="5099"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64"/>
          <p:cNvGrpSpPr/>
          <p:nvPr/>
        </p:nvGrpSpPr>
        <p:grpSpPr>
          <a:xfrm>
            <a:off x="5567700" y="2546538"/>
            <a:ext cx="354600" cy="345600"/>
            <a:chOff x="4754950" y="2677300"/>
            <a:chExt cx="354600" cy="345600"/>
          </a:xfrm>
        </p:grpSpPr>
        <p:sp>
          <p:nvSpPr>
            <p:cNvPr id="1985" name="Google Shape;1985;p64"/>
            <p:cNvSpPr/>
            <p:nvPr/>
          </p:nvSpPr>
          <p:spPr>
            <a:xfrm>
              <a:off x="4754950" y="2677300"/>
              <a:ext cx="354600" cy="345600"/>
            </a:xfrm>
            <a:custGeom>
              <a:avLst/>
              <a:gdLst/>
              <a:ahLst/>
              <a:cxnLst/>
              <a:rect l="l" t="t" r="r" b="b"/>
              <a:pathLst>
                <a:path w="14184" h="13824" extrusionOk="0">
                  <a:moveTo>
                    <a:pt x="3477" y="6837"/>
                  </a:moveTo>
                  <a:cubicBezTo>
                    <a:pt x="5215" y="6837"/>
                    <a:pt x="6652" y="8205"/>
                    <a:pt x="6652" y="9850"/>
                  </a:cubicBezTo>
                  <a:cubicBezTo>
                    <a:pt x="6652" y="11379"/>
                    <a:pt x="5215" y="12747"/>
                    <a:pt x="3477" y="12747"/>
                  </a:cubicBezTo>
                  <a:cubicBezTo>
                    <a:pt x="3083" y="12747"/>
                    <a:pt x="2712" y="12631"/>
                    <a:pt x="2318" y="12538"/>
                  </a:cubicBezTo>
                  <a:cubicBezTo>
                    <a:pt x="2318" y="12492"/>
                    <a:pt x="2295" y="12469"/>
                    <a:pt x="2260" y="12469"/>
                  </a:cubicBezTo>
                  <a:cubicBezTo>
                    <a:pt x="2226" y="12469"/>
                    <a:pt x="2179" y="12492"/>
                    <a:pt x="2133" y="12538"/>
                  </a:cubicBezTo>
                  <a:lnTo>
                    <a:pt x="974" y="13118"/>
                  </a:lnTo>
                  <a:lnTo>
                    <a:pt x="974" y="13118"/>
                  </a:lnTo>
                  <a:lnTo>
                    <a:pt x="1345" y="12052"/>
                  </a:lnTo>
                  <a:cubicBezTo>
                    <a:pt x="1438" y="12052"/>
                    <a:pt x="1345" y="11959"/>
                    <a:pt x="1345" y="11866"/>
                  </a:cubicBezTo>
                  <a:cubicBezTo>
                    <a:pt x="673" y="11287"/>
                    <a:pt x="395" y="10615"/>
                    <a:pt x="395" y="9850"/>
                  </a:cubicBezTo>
                  <a:cubicBezTo>
                    <a:pt x="395" y="8205"/>
                    <a:pt x="1739" y="6837"/>
                    <a:pt x="3477" y="6837"/>
                  </a:cubicBezTo>
                  <a:close/>
                  <a:moveTo>
                    <a:pt x="5308" y="1"/>
                  </a:moveTo>
                  <a:cubicBezTo>
                    <a:pt x="4149" y="1"/>
                    <a:pt x="3292" y="858"/>
                    <a:pt x="3292" y="2017"/>
                  </a:cubicBezTo>
                  <a:lnTo>
                    <a:pt x="3292" y="6466"/>
                  </a:lnTo>
                  <a:cubicBezTo>
                    <a:pt x="1438" y="6559"/>
                    <a:pt x="1" y="7996"/>
                    <a:pt x="1" y="9850"/>
                  </a:cubicBezTo>
                  <a:cubicBezTo>
                    <a:pt x="1" y="10615"/>
                    <a:pt x="279" y="11472"/>
                    <a:pt x="974" y="12052"/>
                  </a:cubicBezTo>
                  <a:lnTo>
                    <a:pt x="395" y="13512"/>
                  </a:lnTo>
                  <a:cubicBezTo>
                    <a:pt x="395" y="13660"/>
                    <a:pt x="513" y="13823"/>
                    <a:pt x="608" y="13823"/>
                  </a:cubicBezTo>
                  <a:cubicBezTo>
                    <a:pt x="632" y="13823"/>
                    <a:pt x="654" y="13813"/>
                    <a:pt x="673" y="13790"/>
                  </a:cubicBezTo>
                  <a:lnTo>
                    <a:pt x="2318" y="12932"/>
                  </a:lnTo>
                  <a:cubicBezTo>
                    <a:pt x="2712" y="13025"/>
                    <a:pt x="3083" y="13118"/>
                    <a:pt x="3477" y="13118"/>
                  </a:cubicBezTo>
                  <a:cubicBezTo>
                    <a:pt x="5493" y="13118"/>
                    <a:pt x="7046" y="11681"/>
                    <a:pt x="7046" y="9850"/>
                  </a:cubicBezTo>
                  <a:lnTo>
                    <a:pt x="7046" y="9549"/>
                  </a:lnTo>
                  <a:lnTo>
                    <a:pt x="8784" y="9549"/>
                  </a:lnTo>
                  <a:lnTo>
                    <a:pt x="10522" y="11287"/>
                  </a:lnTo>
                  <a:cubicBezTo>
                    <a:pt x="10547" y="11312"/>
                    <a:pt x="10580" y="11323"/>
                    <a:pt x="10615" y="11323"/>
                  </a:cubicBezTo>
                  <a:cubicBezTo>
                    <a:pt x="10712" y="11323"/>
                    <a:pt x="10824" y="11237"/>
                    <a:pt x="10824" y="11101"/>
                  </a:cubicBezTo>
                  <a:lnTo>
                    <a:pt x="10824" y="9549"/>
                  </a:lnTo>
                  <a:lnTo>
                    <a:pt x="12168" y="9549"/>
                  </a:lnTo>
                  <a:cubicBezTo>
                    <a:pt x="13326" y="9549"/>
                    <a:pt x="14184" y="8691"/>
                    <a:pt x="14184" y="7532"/>
                  </a:cubicBezTo>
                  <a:lnTo>
                    <a:pt x="14184" y="4334"/>
                  </a:lnTo>
                  <a:cubicBezTo>
                    <a:pt x="14184" y="4242"/>
                    <a:pt x="14091" y="4149"/>
                    <a:pt x="13999" y="4149"/>
                  </a:cubicBezTo>
                  <a:cubicBezTo>
                    <a:pt x="13906" y="4149"/>
                    <a:pt x="13813" y="4242"/>
                    <a:pt x="13813" y="4334"/>
                  </a:cubicBezTo>
                  <a:lnTo>
                    <a:pt x="13813" y="7532"/>
                  </a:lnTo>
                  <a:cubicBezTo>
                    <a:pt x="13813" y="8390"/>
                    <a:pt x="13025" y="9155"/>
                    <a:pt x="12168" y="9155"/>
                  </a:cubicBezTo>
                  <a:lnTo>
                    <a:pt x="10615" y="9155"/>
                  </a:lnTo>
                  <a:cubicBezTo>
                    <a:pt x="10522" y="9155"/>
                    <a:pt x="10430" y="9271"/>
                    <a:pt x="10430" y="9363"/>
                  </a:cubicBezTo>
                  <a:lnTo>
                    <a:pt x="10430" y="10615"/>
                  </a:lnTo>
                  <a:lnTo>
                    <a:pt x="8970" y="9155"/>
                  </a:lnTo>
                  <a:lnTo>
                    <a:pt x="6953" y="9155"/>
                  </a:lnTo>
                  <a:cubicBezTo>
                    <a:pt x="6652" y="7718"/>
                    <a:pt x="5308" y="6559"/>
                    <a:pt x="3755" y="6466"/>
                  </a:cubicBezTo>
                  <a:lnTo>
                    <a:pt x="3755" y="2017"/>
                  </a:lnTo>
                  <a:cubicBezTo>
                    <a:pt x="3755" y="1159"/>
                    <a:pt x="4450" y="371"/>
                    <a:pt x="5308" y="371"/>
                  </a:cubicBezTo>
                  <a:lnTo>
                    <a:pt x="12168" y="371"/>
                  </a:lnTo>
                  <a:cubicBezTo>
                    <a:pt x="13025" y="371"/>
                    <a:pt x="13813" y="1159"/>
                    <a:pt x="13813" y="2017"/>
                  </a:cubicBezTo>
                  <a:lnTo>
                    <a:pt x="13813" y="3361"/>
                  </a:lnTo>
                  <a:cubicBezTo>
                    <a:pt x="13813" y="3477"/>
                    <a:pt x="13906" y="3570"/>
                    <a:pt x="13999" y="3570"/>
                  </a:cubicBezTo>
                  <a:cubicBezTo>
                    <a:pt x="14091" y="3570"/>
                    <a:pt x="14184" y="3477"/>
                    <a:pt x="14184" y="3361"/>
                  </a:cubicBezTo>
                  <a:lnTo>
                    <a:pt x="14184" y="2017"/>
                  </a:lnTo>
                  <a:cubicBezTo>
                    <a:pt x="14184" y="858"/>
                    <a:pt x="13326" y="1"/>
                    <a:pt x="12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4909650" y="2698750"/>
              <a:ext cx="132700" cy="195850"/>
            </a:xfrm>
            <a:custGeom>
              <a:avLst/>
              <a:gdLst/>
              <a:ahLst/>
              <a:cxnLst/>
              <a:rect l="l" t="t" r="r" b="b"/>
              <a:pathLst>
                <a:path w="5308" h="7834" extrusionOk="0">
                  <a:moveTo>
                    <a:pt x="2689" y="487"/>
                  </a:moveTo>
                  <a:cubicBezTo>
                    <a:pt x="3940" y="487"/>
                    <a:pt x="4914" y="1460"/>
                    <a:pt x="4914" y="2712"/>
                  </a:cubicBezTo>
                  <a:cubicBezTo>
                    <a:pt x="4914" y="3569"/>
                    <a:pt x="4427" y="4357"/>
                    <a:pt x="3662" y="4728"/>
                  </a:cubicBezTo>
                  <a:lnTo>
                    <a:pt x="3569" y="4820"/>
                  </a:lnTo>
                  <a:lnTo>
                    <a:pt x="3569" y="5608"/>
                  </a:lnTo>
                  <a:lnTo>
                    <a:pt x="2897" y="5608"/>
                  </a:lnTo>
                  <a:lnTo>
                    <a:pt x="2897" y="3384"/>
                  </a:lnTo>
                  <a:lnTo>
                    <a:pt x="4056" y="3384"/>
                  </a:lnTo>
                  <a:cubicBezTo>
                    <a:pt x="4149" y="3384"/>
                    <a:pt x="4242" y="3291"/>
                    <a:pt x="4242" y="3082"/>
                  </a:cubicBezTo>
                  <a:lnTo>
                    <a:pt x="4242" y="2712"/>
                  </a:lnTo>
                  <a:cubicBezTo>
                    <a:pt x="4242" y="2619"/>
                    <a:pt x="4149" y="2503"/>
                    <a:pt x="4056" y="2503"/>
                  </a:cubicBezTo>
                  <a:cubicBezTo>
                    <a:pt x="3848" y="2503"/>
                    <a:pt x="3848" y="2619"/>
                    <a:pt x="3848" y="2712"/>
                  </a:cubicBezTo>
                  <a:lnTo>
                    <a:pt x="3848" y="2897"/>
                  </a:lnTo>
                  <a:lnTo>
                    <a:pt x="1530" y="2897"/>
                  </a:lnTo>
                  <a:lnTo>
                    <a:pt x="1530" y="2712"/>
                  </a:lnTo>
                  <a:cubicBezTo>
                    <a:pt x="1530" y="2619"/>
                    <a:pt x="1437" y="2503"/>
                    <a:pt x="1345" y="2503"/>
                  </a:cubicBezTo>
                  <a:cubicBezTo>
                    <a:pt x="1252" y="2503"/>
                    <a:pt x="1159" y="2619"/>
                    <a:pt x="1159" y="2712"/>
                  </a:cubicBezTo>
                  <a:lnTo>
                    <a:pt x="1159" y="3082"/>
                  </a:lnTo>
                  <a:cubicBezTo>
                    <a:pt x="1159" y="3291"/>
                    <a:pt x="1252" y="3384"/>
                    <a:pt x="1345" y="3384"/>
                  </a:cubicBezTo>
                  <a:lnTo>
                    <a:pt x="2503" y="3384"/>
                  </a:lnTo>
                  <a:lnTo>
                    <a:pt x="2503" y="5608"/>
                  </a:lnTo>
                  <a:lnTo>
                    <a:pt x="1739" y="5608"/>
                  </a:lnTo>
                  <a:lnTo>
                    <a:pt x="1739" y="4820"/>
                  </a:lnTo>
                  <a:cubicBezTo>
                    <a:pt x="1739" y="4820"/>
                    <a:pt x="1739" y="4728"/>
                    <a:pt x="1623" y="4728"/>
                  </a:cubicBezTo>
                  <a:cubicBezTo>
                    <a:pt x="858" y="4357"/>
                    <a:pt x="464" y="3569"/>
                    <a:pt x="464" y="2712"/>
                  </a:cubicBezTo>
                  <a:cubicBezTo>
                    <a:pt x="464" y="1460"/>
                    <a:pt x="1437" y="487"/>
                    <a:pt x="2689" y="487"/>
                  </a:cubicBezTo>
                  <a:close/>
                  <a:moveTo>
                    <a:pt x="4056" y="5979"/>
                  </a:moveTo>
                  <a:lnTo>
                    <a:pt x="4056" y="6466"/>
                  </a:lnTo>
                  <a:lnTo>
                    <a:pt x="1345" y="6466"/>
                  </a:lnTo>
                  <a:lnTo>
                    <a:pt x="1345" y="5979"/>
                  </a:lnTo>
                  <a:close/>
                  <a:moveTo>
                    <a:pt x="4056" y="6953"/>
                  </a:moveTo>
                  <a:cubicBezTo>
                    <a:pt x="4056" y="7138"/>
                    <a:pt x="3848" y="7439"/>
                    <a:pt x="3569" y="7439"/>
                  </a:cubicBezTo>
                  <a:lnTo>
                    <a:pt x="1831" y="7439"/>
                  </a:lnTo>
                  <a:cubicBezTo>
                    <a:pt x="1530" y="7439"/>
                    <a:pt x="1345" y="7138"/>
                    <a:pt x="1345" y="6953"/>
                  </a:cubicBezTo>
                  <a:close/>
                  <a:moveTo>
                    <a:pt x="2689" y="0"/>
                  </a:moveTo>
                  <a:cubicBezTo>
                    <a:pt x="1252" y="0"/>
                    <a:pt x="1" y="1252"/>
                    <a:pt x="1" y="2712"/>
                  </a:cubicBezTo>
                  <a:cubicBezTo>
                    <a:pt x="1" y="3662"/>
                    <a:pt x="580" y="4542"/>
                    <a:pt x="1345" y="5029"/>
                  </a:cubicBezTo>
                  <a:lnTo>
                    <a:pt x="1345" y="5608"/>
                  </a:lnTo>
                  <a:lnTo>
                    <a:pt x="1159" y="5608"/>
                  </a:lnTo>
                  <a:cubicBezTo>
                    <a:pt x="951" y="5608"/>
                    <a:pt x="858" y="5701"/>
                    <a:pt x="858" y="5794"/>
                  </a:cubicBezTo>
                  <a:lnTo>
                    <a:pt x="858" y="6953"/>
                  </a:lnTo>
                  <a:cubicBezTo>
                    <a:pt x="858" y="7439"/>
                    <a:pt x="1345" y="7833"/>
                    <a:pt x="1831" y="7833"/>
                  </a:cubicBezTo>
                  <a:lnTo>
                    <a:pt x="3569" y="7833"/>
                  </a:lnTo>
                  <a:cubicBezTo>
                    <a:pt x="4056" y="7833"/>
                    <a:pt x="4427" y="7439"/>
                    <a:pt x="4427" y="6953"/>
                  </a:cubicBezTo>
                  <a:lnTo>
                    <a:pt x="4427" y="5794"/>
                  </a:lnTo>
                  <a:cubicBezTo>
                    <a:pt x="4427" y="5701"/>
                    <a:pt x="4334" y="5608"/>
                    <a:pt x="4242" y="5608"/>
                  </a:cubicBezTo>
                  <a:lnTo>
                    <a:pt x="4056" y="5608"/>
                  </a:lnTo>
                  <a:lnTo>
                    <a:pt x="4056" y="5029"/>
                  </a:lnTo>
                  <a:cubicBezTo>
                    <a:pt x="4821" y="4542"/>
                    <a:pt x="5308" y="3662"/>
                    <a:pt x="5308" y="2712"/>
                  </a:cubicBezTo>
                  <a:cubicBezTo>
                    <a:pt x="5308" y="1252"/>
                    <a:pt x="4149"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4815200" y="2860375"/>
              <a:ext cx="55650" cy="123450"/>
            </a:xfrm>
            <a:custGeom>
              <a:avLst/>
              <a:gdLst/>
              <a:ahLst/>
              <a:cxnLst/>
              <a:rect l="l" t="t" r="r" b="b"/>
              <a:pathLst>
                <a:path w="2226" h="4938" extrusionOk="0">
                  <a:moveTo>
                    <a:pt x="1067" y="1"/>
                  </a:moveTo>
                  <a:cubicBezTo>
                    <a:pt x="974" y="1"/>
                    <a:pt x="882" y="94"/>
                    <a:pt x="882" y="209"/>
                  </a:cubicBezTo>
                  <a:lnTo>
                    <a:pt x="882" y="673"/>
                  </a:lnTo>
                  <a:cubicBezTo>
                    <a:pt x="395" y="789"/>
                    <a:pt x="1" y="1160"/>
                    <a:pt x="1" y="1646"/>
                  </a:cubicBezTo>
                  <a:cubicBezTo>
                    <a:pt x="1" y="2226"/>
                    <a:pt x="488" y="2712"/>
                    <a:pt x="974" y="2712"/>
                  </a:cubicBezTo>
                  <a:lnTo>
                    <a:pt x="1252" y="2712"/>
                  </a:lnTo>
                  <a:cubicBezTo>
                    <a:pt x="1554" y="2712"/>
                    <a:pt x="1739" y="2898"/>
                    <a:pt x="1739" y="3292"/>
                  </a:cubicBezTo>
                  <a:cubicBezTo>
                    <a:pt x="1739" y="3570"/>
                    <a:pt x="1554" y="3871"/>
                    <a:pt x="1252" y="3871"/>
                  </a:cubicBezTo>
                  <a:lnTo>
                    <a:pt x="882" y="3871"/>
                  </a:lnTo>
                  <a:cubicBezTo>
                    <a:pt x="580" y="3871"/>
                    <a:pt x="395" y="3570"/>
                    <a:pt x="395" y="3384"/>
                  </a:cubicBezTo>
                  <a:cubicBezTo>
                    <a:pt x="395" y="3292"/>
                    <a:pt x="302" y="3199"/>
                    <a:pt x="186" y="3199"/>
                  </a:cubicBezTo>
                  <a:cubicBezTo>
                    <a:pt x="94" y="3199"/>
                    <a:pt x="1" y="3292"/>
                    <a:pt x="1" y="3384"/>
                  </a:cubicBezTo>
                  <a:cubicBezTo>
                    <a:pt x="1" y="3871"/>
                    <a:pt x="395" y="4265"/>
                    <a:pt x="882" y="4265"/>
                  </a:cubicBezTo>
                  <a:lnTo>
                    <a:pt x="882" y="4729"/>
                  </a:lnTo>
                  <a:cubicBezTo>
                    <a:pt x="882" y="4844"/>
                    <a:pt x="974" y="4937"/>
                    <a:pt x="1067" y="4937"/>
                  </a:cubicBezTo>
                  <a:cubicBezTo>
                    <a:pt x="1252" y="4937"/>
                    <a:pt x="1345" y="4844"/>
                    <a:pt x="1345" y="4729"/>
                  </a:cubicBezTo>
                  <a:lnTo>
                    <a:pt x="1345" y="4265"/>
                  </a:lnTo>
                  <a:cubicBezTo>
                    <a:pt x="1832" y="4149"/>
                    <a:pt x="2226" y="3778"/>
                    <a:pt x="2226" y="3292"/>
                  </a:cubicBezTo>
                  <a:cubicBezTo>
                    <a:pt x="2226" y="2712"/>
                    <a:pt x="1739" y="2226"/>
                    <a:pt x="1252" y="2226"/>
                  </a:cubicBezTo>
                  <a:lnTo>
                    <a:pt x="974" y="2226"/>
                  </a:lnTo>
                  <a:cubicBezTo>
                    <a:pt x="673" y="2226"/>
                    <a:pt x="395" y="2040"/>
                    <a:pt x="395" y="1646"/>
                  </a:cubicBezTo>
                  <a:cubicBezTo>
                    <a:pt x="395" y="1368"/>
                    <a:pt x="673" y="1160"/>
                    <a:pt x="974" y="1160"/>
                  </a:cubicBezTo>
                  <a:lnTo>
                    <a:pt x="1345" y="1160"/>
                  </a:lnTo>
                  <a:cubicBezTo>
                    <a:pt x="1554" y="1160"/>
                    <a:pt x="1739" y="1368"/>
                    <a:pt x="1739" y="1554"/>
                  </a:cubicBezTo>
                  <a:lnTo>
                    <a:pt x="1739" y="1832"/>
                  </a:lnTo>
                  <a:cubicBezTo>
                    <a:pt x="1739" y="1948"/>
                    <a:pt x="1832" y="2040"/>
                    <a:pt x="2040" y="2040"/>
                  </a:cubicBezTo>
                  <a:cubicBezTo>
                    <a:pt x="2133" y="2040"/>
                    <a:pt x="2226" y="1948"/>
                    <a:pt x="2226" y="1832"/>
                  </a:cubicBezTo>
                  <a:lnTo>
                    <a:pt x="2226" y="1554"/>
                  </a:lnTo>
                  <a:cubicBezTo>
                    <a:pt x="2226" y="1067"/>
                    <a:pt x="1832" y="673"/>
                    <a:pt x="1345" y="673"/>
                  </a:cubicBezTo>
                  <a:lnTo>
                    <a:pt x="1345" y="209"/>
                  </a:lnTo>
                  <a:cubicBezTo>
                    <a:pt x="1345" y="94"/>
                    <a:pt x="1252"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64"/>
          <p:cNvGrpSpPr/>
          <p:nvPr/>
        </p:nvGrpSpPr>
        <p:grpSpPr>
          <a:xfrm>
            <a:off x="6320900" y="2546538"/>
            <a:ext cx="354600" cy="354600"/>
            <a:chOff x="5508150" y="2677300"/>
            <a:chExt cx="354600" cy="354600"/>
          </a:xfrm>
        </p:grpSpPr>
        <p:sp>
          <p:nvSpPr>
            <p:cNvPr id="1989" name="Google Shape;1989;p64"/>
            <p:cNvSpPr/>
            <p:nvPr/>
          </p:nvSpPr>
          <p:spPr>
            <a:xfrm>
              <a:off x="5508150" y="2677300"/>
              <a:ext cx="354600" cy="354600"/>
            </a:xfrm>
            <a:custGeom>
              <a:avLst/>
              <a:gdLst/>
              <a:ahLst/>
              <a:cxnLst/>
              <a:rect l="l" t="t" r="r" b="b"/>
              <a:pathLst>
                <a:path w="14184" h="14184" extrusionOk="0">
                  <a:moveTo>
                    <a:pt x="10429" y="9363"/>
                  </a:moveTo>
                  <a:cubicBezTo>
                    <a:pt x="10823" y="9363"/>
                    <a:pt x="11101" y="9641"/>
                    <a:pt x="11101" y="10035"/>
                  </a:cubicBezTo>
                  <a:lnTo>
                    <a:pt x="11101" y="10707"/>
                  </a:lnTo>
                  <a:cubicBezTo>
                    <a:pt x="11101" y="11101"/>
                    <a:pt x="11287" y="11472"/>
                    <a:pt x="11588" y="11773"/>
                  </a:cubicBezTo>
                  <a:lnTo>
                    <a:pt x="9757" y="11773"/>
                  </a:lnTo>
                  <a:lnTo>
                    <a:pt x="9757" y="10035"/>
                  </a:lnTo>
                  <a:cubicBezTo>
                    <a:pt x="9757" y="9641"/>
                    <a:pt x="10035" y="9363"/>
                    <a:pt x="10429" y="9363"/>
                  </a:cubicBezTo>
                  <a:close/>
                  <a:moveTo>
                    <a:pt x="7532" y="12446"/>
                  </a:moveTo>
                  <a:lnTo>
                    <a:pt x="7532" y="13118"/>
                  </a:lnTo>
                  <a:cubicBezTo>
                    <a:pt x="7532" y="13419"/>
                    <a:pt x="7625" y="13604"/>
                    <a:pt x="7811" y="13790"/>
                  </a:cubicBezTo>
                  <a:lnTo>
                    <a:pt x="1067" y="13790"/>
                  </a:lnTo>
                  <a:cubicBezTo>
                    <a:pt x="765" y="13790"/>
                    <a:pt x="394" y="13512"/>
                    <a:pt x="394" y="13118"/>
                  </a:cubicBezTo>
                  <a:lnTo>
                    <a:pt x="394" y="12446"/>
                  </a:lnTo>
                  <a:close/>
                  <a:moveTo>
                    <a:pt x="9549" y="9363"/>
                  </a:moveTo>
                  <a:cubicBezTo>
                    <a:pt x="9456" y="9456"/>
                    <a:pt x="9363" y="9641"/>
                    <a:pt x="9363" y="9850"/>
                  </a:cubicBezTo>
                  <a:lnTo>
                    <a:pt x="9363" y="10035"/>
                  </a:lnTo>
                  <a:lnTo>
                    <a:pt x="9363" y="13118"/>
                  </a:lnTo>
                  <a:cubicBezTo>
                    <a:pt x="9363" y="13512"/>
                    <a:pt x="9085" y="13790"/>
                    <a:pt x="8691" y="13790"/>
                  </a:cubicBezTo>
                  <a:cubicBezTo>
                    <a:pt x="8297" y="13790"/>
                    <a:pt x="8019" y="13512"/>
                    <a:pt x="8019" y="13118"/>
                  </a:cubicBezTo>
                  <a:lnTo>
                    <a:pt x="8019" y="12260"/>
                  </a:lnTo>
                  <a:cubicBezTo>
                    <a:pt x="8019" y="12167"/>
                    <a:pt x="7926" y="12052"/>
                    <a:pt x="7811" y="12052"/>
                  </a:cubicBezTo>
                  <a:lnTo>
                    <a:pt x="1345" y="12052"/>
                  </a:lnTo>
                  <a:lnTo>
                    <a:pt x="1345" y="10035"/>
                  </a:lnTo>
                  <a:cubicBezTo>
                    <a:pt x="1345" y="9641"/>
                    <a:pt x="1646" y="9363"/>
                    <a:pt x="2017" y="9363"/>
                  </a:cubicBezTo>
                  <a:close/>
                  <a:moveTo>
                    <a:pt x="3384" y="1"/>
                  </a:moveTo>
                  <a:cubicBezTo>
                    <a:pt x="3175" y="1"/>
                    <a:pt x="3083" y="93"/>
                    <a:pt x="3083" y="186"/>
                  </a:cubicBezTo>
                  <a:lnTo>
                    <a:pt x="3083" y="8877"/>
                  </a:lnTo>
                  <a:lnTo>
                    <a:pt x="2017" y="8877"/>
                  </a:lnTo>
                  <a:cubicBezTo>
                    <a:pt x="1345" y="8877"/>
                    <a:pt x="858" y="9363"/>
                    <a:pt x="858" y="10035"/>
                  </a:cubicBezTo>
                  <a:lnTo>
                    <a:pt x="858" y="12052"/>
                  </a:lnTo>
                  <a:lnTo>
                    <a:pt x="186" y="12052"/>
                  </a:lnTo>
                  <a:cubicBezTo>
                    <a:pt x="93" y="12052"/>
                    <a:pt x="0" y="12167"/>
                    <a:pt x="0" y="12260"/>
                  </a:cubicBezTo>
                  <a:lnTo>
                    <a:pt x="0" y="13118"/>
                  </a:lnTo>
                  <a:cubicBezTo>
                    <a:pt x="0" y="13697"/>
                    <a:pt x="487" y="14184"/>
                    <a:pt x="1067" y="14184"/>
                  </a:cubicBezTo>
                  <a:lnTo>
                    <a:pt x="8691" y="14184"/>
                  </a:lnTo>
                  <a:cubicBezTo>
                    <a:pt x="9271" y="14184"/>
                    <a:pt x="9757" y="13697"/>
                    <a:pt x="9757" y="13118"/>
                  </a:cubicBezTo>
                  <a:lnTo>
                    <a:pt x="9757" y="12260"/>
                  </a:lnTo>
                  <a:lnTo>
                    <a:pt x="12654" y="12260"/>
                  </a:lnTo>
                  <a:cubicBezTo>
                    <a:pt x="13512" y="12260"/>
                    <a:pt x="14184" y="11472"/>
                    <a:pt x="14184" y="10707"/>
                  </a:cubicBezTo>
                  <a:lnTo>
                    <a:pt x="14184" y="6374"/>
                  </a:lnTo>
                  <a:cubicBezTo>
                    <a:pt x="14184" y="6258"/>
                    <a:pt x="14091" y="6165"/>
                    <a:pt x="13998" y="6165"/>
                  </a:cubicBezTo>
                  <a:cubicBezTo>
                    <a:pt x="13906" y="6165"/>
                    <a:pt x="13813" y="6258"/>
                    <a:pt x="13813" y="6374"/>
                  </a:cubicBezTo>
                  <a:lnTo>
                    <a:pt x="13813" y="10707"/>
                  </a:lnTo>
                  <a:cubicBezTo>
                    <a:pt x="13813" y="11287"/>
                    <a:pt x="13326" y="11773"/>
                    <a:pt x="12654" y="11773"/>
                  </a:cubicBezTo>
                  <a:cubicBezTo>
                    <a:pt x="12075" y="11773"/>
                    <a:pt x="11588" y="11287"/>
                    <a:pt x="11588" y="10707"/>
                  </a:cubicBezTo>
                  <a:lnTo>
                    <a:pt x="11588" y="10035"/>
                  </a:lnTo>
                  <a:cubicBezTo>
                    <a:pt x="11588" y="9363"/>
                    <a:pt x="11101" y="8877"/>
                    <a:pt x="10429" y="8877"/>
                  </a:cubicBezTo>
                  <a:lnTo>
                    <a:pt x="3569" y="8877"/>
                  </a:lnTo>
                  <a:lnTo>
                    <a:pt x="3569" y="371"/>
                  </a:lnTo>
                  <a:lnTo>
                    <a:pt x="13813" y="371"/>
                  </a:lnTo>
                  <a:lnTo>
                    <a:pt x="13813" y="5308"/>
                  </a:lnTo>
                  <a:cubicBezTo>
                    <a:pt x="13813" y="5493"/>
                    <a:pt x="13906" y="5493"/>
                    <a:pt x="13998" y="5493"/>
                  </a:cubicBezTo>
                  <a:cubicBezTo>
                    <a:pt x="14091" y="5493"/>
                    <a:pt x="14184" y="5493"/>
                    <a:pt x="14184" y="5308"/>
                  </a:cubicBezTo>
                  <a:lnTo>
                    <a:pt x="14184" y="186"/>
                  </a:lnTo>
                  <a:cubicBezTo>
                    <a:pt x="14184" y="93"/>
                    <a:pt x="14091" y="1"/>
                    <a:pt x="13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5575925" y="2928175"/>
              <a:ext cx="132725" cy="9875"/>
            </a:xfrm>
            <a:custGeom>
              <a:avLst/>
              <a:gdLst/>
              <a:ahLst/>
              <a:cxnLst/>
              <a:rect l="l" t="t" r="r" b="b"/>
              <a:pathLst>
                <a:path w="5309" h="395" extrusionOk="0">
                  <a:moveTo>
                    <a:pt x="186" y="0"/>
                  </a:moveTo>
                  <a:cubicBezTo>
                    <a:pt x="94" y="0"/>
                    <a:pt x="1" y="93"/>
                    <a:pt x="1" y="186"/>
                  </a:cubicBezTo>
                  <a:cubicBezTo>
                    <a:pt x="1" y="278"/>
                    <a:pt x="94" y="394"/>
                    <a:pt x="186" y="394"/>
                  </a:cubicBezTo>
                  <a:lnTo>
                    <a:pt x="5100" y="394"/>
                  </a:lnTo>
                  <a:cubicBezTo>
                    <a:pt x="5215" y="394"/>
                    <a:pt x="5308" y="278"/>
                    <a:pt x="5308" y="186"/>
                  </a:cubicBezTo>
                  <a:cubicBezTo>
                    <a:pt x="5308" y="93"/>
                    <a:pt x="5215" y="0"/>
                    <a:pt x="5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5575925" y="2954825"/>
              <a:ext cx="43500" cy="12200"/>
            </a:xfrm>
            <a:custGeom>
              <a:avLst/>
              <a:gdLst/>
              <a:ahLst/>
              <a:cxnLst/>
              <a:rect l="l" t="t" r="r" b="b"/>
              <a:pathLst>
                <a:path w="1740" h="488" extrusionOk="0">
                  <a:moveTo>
                    <a:pt x="186" y="0"/>
                  </a:moveTo>
                  <a:cubicBezTo>
                    <a:pt x="94" y="0"/>
                    <a:pt x="1" y="93"/>
                    <a:pt x="1" y="278"/>
                  </a:cubicBezTo>
                  <a:cubicBezTo>
                    <a:pt x="1" y="371"/>
                    <a:pt x="94" y="487"/>
                    <a:pt x="186" y="487"/>
                  </a:cubicBezTo>
                  <a:lnTo>
                    <a:pt x="1531" y="487"/>
                  </a:lnTo>
                  <a:cubicBezTo>
                    <a:pt x="1623" y="487"/>
                    <a:pt x="1739" y="371"/>
                    <a:pt x="1739" y="278"/>
                  </a:cubicBezTo>
                  <a:cubicBezTo>
                    <a:pt x="1739" y="93"/>
                    <a:pt x="1623"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5630975" y="2954825"/>
              <a:ext cx="77675" cy="12200"/>
            </a:xfrm>
            <a:custGeom>
              <a:avLst/>
              <a:gdLst/>
              <a:ahLst/>
              <a:cxnLst/>
              <a:rect l="l" t="t" r="r" b="b"/>
              <a:pathLst>
                <a:path w="3107" h="488" extrusionOk="0">
                  <a:moveTo>
                    <a:pt x="209" y="0"/>
                  </a:moveTo>
                  <a:cubicBezTo>
                    <a:pt x="116" y="0"/>
                    <a:pt x="1" y="93"/>
                    <a:pt x="1" y="278"/>
                  </a:cubicBezTo>
                  <a:cubicBezTo>
                    <a:pt x="1" y="371"/>
                    <a:pt x="116" y="487"/>
                    <a:pt x="209" y="487"/>
                  </a:cubicBezTo>
                  <a:lnTo>
                    <a:pt x="2898" y="487"/>
                  </a:lnTo>
                  <a:cubicBezTo>
                    <a:pt x="3013" y="487"/>
                    <a:pt x="3106" y="371"/>
                    <a:pt x="3106" y="278"/>
                  </a:cubicBezTo>
                  <a:cubicBezTo>
                    <a:pt x="3106" y="93"/>
                    <a:pt x="3013"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4"/>
            <p:cNvSpPr/>
            <p:nvPr/>
          </p:nvSpPr>
          <p:spPr>
            <a:xfrm>
              <a:off x="5659950" y="2704100"/>
              <a:ext cx="135600" cy="122700"/>
            </a:xfrm>
            <a:custGeom>
              <a:avLst/>
              <a:gdLst/>
              <a:ahLst/>
              <a:cxnLst/>
              <a:rect l="l" t="t" r="r" b="b"/>
              <a:pathLst>
                <a:path w="5424" h="4908" extrusionOk="0">
                  <a:moveTo>
                    <a:pt x="2712" y="551"/>
                  </a:moveTo>
                  <a:lnTo>
                    <a:pt x="3593" y="1825"/>
                  </a:lnTo>
                  <a:lnTo>
                    <a:pt x="1739" y="1825"/>
                  </a:lnTo>
                  <a:lnTo>
                    <a:pt x="2712" y="551"/>
                  </a:lnTo>
                  <a:close/>
                  <a:moveTo>
                    <a:pt x="1159" y="3934"/>
                  </a:moveTo>
                  <a:lnTo>
                    <a:pt x="1159" y="4514"/>
                  </a:lnTo>
                  <a:lnTo>
                    <a:pt x="580" y="4514"/>
                  </a:lnTo>
                  <a:cubicBezTo>
                    <a:pt x="696" y="4421"/>
                    <a:pt x="788" y="4236"/>
                    <a:pt x="881" y="4143"/>
                  </a:cubicBezTo>
                  <a:cubicBezTo>
                    <a:pt x="974" y="4027"/>
                    <a:pt x="1066" y="4027"/>
                    <a:pt x="1159" y="3934"/>
                  </a:cubicBezTo>
                  <a:close/>
                  <a:moveTo>
                    <a:pt x="3778" y="2196"/>
                  </a:moveTo>
                  <a:lnTo>
                    <a:pt x="3778" y="3564"/>
                  </a:lnTo>
                  <a:lnTo>
                    <a:pt x="3778" y="4514"/>
                  </a:lnTo>
                  <a:lnTo>
                    <a:pt x="1553" y="4514"/>
                  </a:lnTo>
                  <a:lnTo>
                    <a:pt x="1553" y="3564"/>
                  </a:lnTo>
                  <a:lnTo>
                    <a:pt x="1553" y="2196"/>
                  </a:lnTo>
                  <a:close/>
                  <a:moveTo>
                    <a:pt x="4265" y="3934"/>
                  </a:moveTo>
                  <a:cubicBezTo>
                    <a:pt x="4357" y="4027"/>
                    <a:pt x="4450" y="4027"/>
                    <a:pt x="4543" y="4143"/>
                  </a:cubicBezTo>
                  <a:cubicBezTo>
                    <a:pt x="4635" y="4236"/>
                    <a:pt x="4751" y="4421"/>
                    <a:pt x="4844" y="4514"/>
                  </a:cubicBezTo>
                  <a:lnTo>
                    <a:pt x="4265" y="4514"/>
                  </a:lnTo>
                  <a:lnTo>
                    <a:pt x="4265" y="3934"/>
                  </a:lnTo>
                  <a:close/>
                  <a:moveTo>
                    <a:pt x="2712" y="0"/>
                  </a:moveTo>
                  <a:cubicBezTo>
                    <a:pt x="2642" y="0"/>
                    <a:pt x="2573" y="29"/>
                    <a:pt x="2526" y="87"/>
                  </a:cubicBezTo>
                  <a:lnTo>
                    <a:pt x="1159" y="1918"/>
                  </a:lnTo>
                  <a:lnTo>
                    <a:pt x="1159" y="2011"/>
                  </a:lnTo>
                  <a:lnTo>
                    <a:pt x="1159" y="3448"/>
                  </a:lnTo>
                  <a:cubicBezTo>
                    <a:pt x="881" y="3564"/>
                    <a:pt x="696" y="3749"/>
                    <a:pt x="580" y="3842"/>
                  </a:cubicBezTo>
                  <a:cubicBezTo>
                    <a:pt x="302" y="4143"/>
                    <a:pt x="209" y="4328"/>
                    <a:pt x="0" y="4606"/>
                  </a:cubicBezTo>
                  <a:cubicBezTo>
                    <a:pt x="0" y="4722"/>
                    <a:pt x="116" y="4908"/>
                    <a:pt x="209" y="4908"/>
                  </a:cubicBezTo>
                  <a:lnTo>
                    <a:pt x="5122" y="4908"/>
                  </a:lnTo>
                  <a:cubicBezTo>
                    <a:pt x="5331" y="4908"/>
                    <a:pt x="5423" y="4722"/>
                    <a:pt x="5331" y="4606"/>
                  </a:cubicBezTo>
                  <a:cubicBezTo>
                    <a:pt x="5215" y="4328"/>
                    <a:pt x="5029" y="4143"/>
                    <a:pt x="4844" y="3842"/>
                  </a:cubicBezTo>
                  <a:cubicBezTo>
                    <a:pt x="4635" y="3749"/>
                    <a:pt x="4450" y="3564"/>
                    <a:pt x="4265" y="3448"/>
                  </a:cubicBezTo>
                  <a:lnTo>
                    <a:pt x="4265" y="2011"/>
                  </a:lnTo>
                  <a:cubicBezTo>
                    <a:pt x="4265" y="2011"/>
                    <a:pt x="4265" y="1918"/>
                    <a:pt x="4172" y="1918"/>
                  </a:cubicBezTo>
                  <a:lnTo>
                    <a:pt x="2897" y="87"/>
                  </a:lnTo>
                  <a:cubicBezTo>
                    <a:pt x="2851" y="29"/>
                    <a:pt x="2781"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4"/>
            <p:cNvSpPr/>
            <p:nvPr/>
          </p:nvSpPr>
          <p:spPr>
            <a:xfrm>
              <a:off x="5710925" y="2771150"/>
              <a:ext cx="33625" cy="33650"/>
            </a:xfrm>
            <a:custGeom>
              <a:avLst/>
              <a:gdLst/>
              <a:ahLst/>
              <a:cxnLst/>
              <a:rect l="l" t="t" r="r" b="b"/>
              <a:pathLst>
                <a:path w="1345" h="1346" extrusionOk="0">
                  <a:moveTo>
                    <a:pt x="673" y="488"/>
                  </a:moveTo>
                  <a:cubicBezTo>
                    <a:pt x="766" y="488"/>
                    <a:pt x="858" y="580"/>
                    <a:pt x="858" y="673"/>
                  </a:cubicBezTo>
                  <a:cubicBezTo>
                    <a:pt x="858" y="766"/>
                    <a:pt x="766" y="882"/>
                    <a:pt x="673" y="882"/>
                  </a:cubicBezTo>
                  <a:cubicBezTo>
                    <a:pt x="487" y="882"/>
                    <a:pt x="395" y="766"/>
                    <a:pt x="395" y="673"/>
                  </a:cubicBezTo>
                  <a:cubicBezTo>
                    <a:pt x="395" y="580"/>
                    <a:pt x="487" y="488"/>
                    <a:pt x="673" y="488"/>
                  </a:cubicBezTo>
                  <a:close/>
                  <a:moveTo>
                    <a:pt x="673" y="1"/>
                  </a:moveTo>
                  <a:cubicBezTo>
                    <a:pt x="279" y="1"/>
                    <a:pt x="1" y="302"/>
                    <a:pt x="1" y="673"/>
                  </a:cubicBezTo>
                  <a:cubicBezTo>
                    <a:pt x="1" y="1067"/>
                    <a:pt x="279" y="1345"/>
                    <a:pt x="673" y="1345"/>
                  </a:cubicBezTo>
                  <a:cubicBezTo>
                    <a:pt x="1067" y="1345"/>
                    <a:pt x="1345" y="1067"/>
                    <a:pt x="1345" y="673"/>
                  </a:cubicBezTo>
                  <a:cubicBezTo>
                    <a:pt x="1345" y="302"/>
                    <a:pt x="1067"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5640825" y="2843575"/>
              <a:ext cx="94475" cy="12200"/>
            </a:xfrm>
            <a:custGeom>
              <a:avLst/>
              <a:gdLst/>
              <a:ahLst/>
              <a:cxnLst/>
              <a:rect l="l" t="t" r="r" b="b"/>
              <a:pathLst>
                <a:path w="3779" h="488" extrusionOk="0">
                  <a:moveTo>
                    <a:pt x="302" y="1"/>
                  </a:moveTo>
                  <a:cubicBezTo>
                    <a:pt x="93" y="1"/>
                    <a:pt x="1" y="94"/>
                    <a:pt x="1" y="186"/>
                  </a:cubicBezTo>
                  <a:cubicBezTo>
                    <a:pt x="1" y="395"/>
                    <a:pt x="93" y="487"/>
                    <a:pt x="302" y="487"/>
                  </a:cubicBezTo>
                  <a:lnTo>
                    <a:pt x="3570" y="487"/>
                  </a:lnTo>
                  <a:cubicBezTo>
                    <a:pt x="3662" y="487"/>
                    <a:pt x="3778" y="395"/>
                    <a:pt x="3778" y="186"/>
                  </a:cubicBezTo>
                  <a:cubicBezTo>
                    <a:pt x="3778" y="94"/>
                    <a:pt x="3662"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5640825" y="2872550"/>
              <a:ext cx="51000" cy="9875"/>
            </a:xfrm>
            <a:custGeom>
              <a:avLst/>
              <a:gdLst/>
              <a:ahLst/>
              <a:cxnLst/>
              <a:rect l="l" t="t" r="r" b="b"/>
              <a:pathLst>
                <a:path w="2040" h="395" extrusionOk="0">
                  <a:moveTo>
                    <a:pt x="302" y="1"/>
                  </a:moveTo>
                  <a:cubicBezTo>
                    <a:pt x="93" y="1"/>
                    <a:pt x="1" y="93"/>
                    <a:pt x="1" y="186"/>
                  </a:cubicBezTo>
                  <a:cubicBezTo>
                    <a:pt x="1" y="302"/>
                    <a:pt x="93" y="395"/>
                    <a:pt x="302" y="395"/>
                  </a:cubicBezTo>
                  <a:lnTo>
                    <a:pt x="1831" y="395"/>
                  </a:lnTo>
                  <a:cubicBezTo>
                    <a:pt x="1924" y="395"/>
                    <a:pt x="2040" y="302"/>
                    <a:pt x="2040" y="186"/>
                  </a:cubicBezTo>
                  <a:cubicBezTo>
                    <a:pt x="2040" y="93"/>
                    <a:pt x="1924" y="1"/>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5703400" y="2872550"/>
              <a:ext cx="104325" cy="9875"/>
            </a:xfrm>
            <a:custGeom>
              <a:avLst/>
              <a:gdLst/>
              <a:ahLst/>
              <a:cxnLst/>
              <a:rect l="l" t="t" r="r" b="b"/>
              <a:pathLst>
                <a:path w="4173" h="395" extrusionOk="0">
                  <a:moveTo>
                    <a:pt x="209" y="1"/>
                  </a:moveTo>
                  <a:cubicBezTo>
                    <a:pt x="116" y="1"/>
                    <a:pt x="1" y="93"/>
                    <a:pt x="1" y="186"/>
                  </a:cubicBezTo>
                  <a:cubicBezTo>
                    <a:pt x="1" y="302"/>
                    <a:pt x="116" y="395"/>
                    <a:pt x="209" y="395"/>
                  </a:cubicBezTo>
                  <a:lnTo>
                    <a:pt x="3963" y="395"/>
                  </a:lnTo>
                  <a:cubicBezTo>
                    <a:pt x="4056" y="395"/>
                    <a:pt x="4172" y="302"/>
                    <a:pt x="4172" y="186"/>
                  </a:cubicBezTo>
                  <a:cubicBezTo>
                    <a:pt x="4172" y="93"/>
                    <a:pt x="4056" y="1"/>
                    <a:pt x="3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5746850" y="2843575"/>
              <a:ext cx="55650" cy="12200"/>
            </a:xfrm>
            <a:custGeom>
              <a:avLst/>
              <a:gdLst/>
              <a:ahLst/>
              <a:cxnLst/>
              <a:rect l="l" t="t" r="r" b="b"/>
              <a:pathLst>
                <a:path w="2226" h="488" extrusionOk="0">
                  <a:moveTo>
                    <a:pt x="209" y="1"/>
                  </a:moveTo>
                  <a:cubicBezTo>
                    <a:pt x="117" y="1"/>
                    <a:pt x="1" y="94"/>
                    <a:pt x="1" y="186"/>
                  </a:cubicBezTo>
                  <a:cubicBezTo>
                    <a:pt x="1" y="395"/>
                    <a:pt x="117" y="487"/>
                    <a:pt x="209" y="487"/>
                  </a:cubicBezTo>
                  <a:lnTo>
                    <a:pt x="2040" y="487"/>
                  </a:lnTo>
                  <a:cubicBezTo>
                    <a:pt x="2133" y="487"/>
                    <a:pt x="2225" y="395"/>
                    <a:pt x="2225" y="186"/>
                  </a:cubicBezTo>
                  <a:cubicBezTo>
                    <a:pt x="2225" y="94"/>
                    <a:pt x="2133" y="1"/>
                    <a:pt x="2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5628650" y="2720750"/>
              <a:ext cx="41175" cy="84050"/>
            </a:xfrm>
            <a:custGeom>
              <a:avLst/>
              <a:gdLst/>
              <a:ahLst/>
              <a:cxnLst/>
              <a:rect l="l" t="t" r="r" b="b"/>
              <a:pathLst>
                <a:path w="1647" h="3362" extrusionOk="0">
                  <a:moveTo>
                    <a:pt x="789" y="1"/>
                  </a:moveTo>
                  <a:cubicBezTo>
                    <a:pt x="673" y="1"/>
                    <a:pt x="580" y="93"/>
                    <a:pt x="580" y="279"/>
                  </a:cubicBezTo>
                  <a:lnTo>
                    <a:pt x="580" y="464"/>
                  </a:lnTo>
                  <a:cubicBezTo>
                    <a:pt x="302" y="580"/>
                    <a:pt x="1" y="858"/>
                    <a:pt x="1" y="1159"/>
                  </a:cubicBezTo>
                  <a:cubicBezTo>
                    <a:pt x="1" y="1530"/>
                    <a:pt x="395" y="1924"/>
                    <a:pt x="789" y="1924"/>
                  </a:cubicBezTo>
                  <a:lnTo>
                    <a:pt x="882" y="1924"/>
                  </a:lnTo>
                  <a:cubicBezTo>
                    <a:pt x="1067" y="1924"/>
                    <a:pt x="1160" y="2017"/>
                    <a:pt x="1160" y="2202"/>
                  </a:cubicBezTo>
                  <a:cubicBezTo>
                    <a:pt x="1160" y="2411"/>
                    <a:pt x="1067" y="2504"/>
                    <a:pt x="882" y="2504"/>
                  </a:cubicBezTo>
                  <a:lnTo>
                    <a:pt x="673" y="2504"/>
                  </a:lnTo>
                  <a:cubicBezTo>
                    <a:pt x="580" y="2504"/>
                    <a:pt x="488" y="2411"/>
                    <a:pt x="488" y="2318"/>
                  </a:cubicBezTo>
                  <a:cubicBezTo>
                    <a:pt x="488" y="2110"/>
                    <a:pt x="395" y="2017"/>
                    <a:pt x="302" y="2017"/>
                  </a:cubicBezTo>
                  <a:cubicBezTo>
                    <a:pt x="94" y="2017"/>
                    <a:pt x="1" y="2110"/>
                    <a:pt x="1" y="2318"/>
                  </a:cubicBezTo>
                  <a:cubicBezTo>
                    <a:pt x="1" y="2596"/>
                    <a:pt x="302" y="2898"/>
                    <a:pt x="580" y="2898"/>
                  </a:cubicBezTo>
                  <a:lnTo>
                    <a:pt x="580" y="3176"/>
                  </a:lnTo>
                  <a:cubicBezTo>
                    <a:pt x="580" y="3268"/>
                    <a:pt x="673" y="3361"/>
                    <a:pt x="789" y="3361"/>
                  </a:cubicBezTo>
                  <a:cubicBezTo>
                    <a:pt x="974" y="3361"/>
                    <a:pt x="1067" y="3268"/>
                    <a:pt x="1067" y="3176"/>
                  </a:cubicBezTo>
                  <a:lnTo>
                    <a:pt x="1067" y="2898"/>
                  </a:lnTo>
                  <a:cubicBezTo>
                    <a:pt x="1368" y="2782"/>
                    <a:pt x="1646" y="2504"/>
                    <a:pt x="1646" y="2202"/>
                  </a:cubicBezTo>
                  <a:cubicBezTo>
                    <a:pt x="1646" y="1832"/>
                    <a:pt x="1252" y="1438"/>
                    <a:pt x="882" y="1438"/>
                  </a:cubicBezTo>
                  <a:lnTo>
                    <a:pt x="789" y="1438"/>
                  </a:lnTo>
                  <a:cubicBezTo>
                    <a:pt x="580" y="1438"/>
                    <a:pt x="488" y="1345"/>
                    <a:pt x="488" y="1159"/>
                  </a:cubicBezTo>
                  <a:cubicBezTo>
                    <a:pt x="488" y="1044"/>
                    <a:pt x="580" y="858"/>
                    <a:pt x="789" y="858"/>
                  </a:cubicBezTo>
                  <a:lnTo>
                    <a:pt x="974" y="858"/>
                  </a:lnTo>
                  <a:cubicBezTo>
                    <a:pt x="1067" y="858"/>
                    <a:pt x="1160" y="951"/>
                    <a:pt x="1160" y="1159"/>
                  </a:cubicBezTo>
                  <a:lnTo>
                    <a:pt x="1160" y="1252"/>
                  </a:lnTo>
                  <a:cubicBezTo>
                    <a:pt x="1160" y="1345"/>
                    <a:pt x="1252" y="1438"/>
                    <a:pt x="1368" y="1438"/>
                  </a:cubicBezTo>
                  <a:cubicBezTo>
                    <a:pt x="1554" y="1438"/>
                    <a:pt x="1646" y="1345"/>
                    <a:pt x="1646" y="1252"/>
                  </a:cubicBezTo>
                  <a:lnTo>
                    <a:pt x="1646" y="1159"/>
                  </a:lnTo>
                  <a:cubicBezTo>
                    <a:pt x="1646" y="765"/>
                    <a:pt x="1368" y="464"/>
                    <a:pt x="1067" y="464"/>
                  </a:cubicBezTo>
                  <a:lnTo>
                    <a:pt x="1067" y="279"/>
                  </a:lnTo>
                  <a:cubicBezTo>
                    <a:pt x="1067" y="93"/>
                    <a:pt x="974"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5785675" y="2720750"/>
              <a:ext cx="38850" cy="84050"/>
            </a:xfrm>
            <a:custGeom>
              <a:avLst/>
              <a:gdLst/>
              <a:ahLst/>
              <a:cxnLst/>
              <a:rect l="l" t="t" r="r" b="b"/>
              <a:pathLst>
                <a:path w="1554" h="3362" extrusionOk="0">
                  <a:moveTo>
                    <a:pt x="765" y="1"/>
                  </a:moveTo>
                  <a:cubicBezTo>
                    <a:pt x="672" y="1"/>
                    <a:pt x="580" y="93"/>
                    <a:pt x="580" y="279"/>
                  </a:cubicBezTo>
                  <a:lnTo>
                    <a:pt x="580" y="464"/>
                  </a:lnTo>
                  <a:cubicBezTo>
                    <a:pt x="302" y="580"/>
                    <a:pt x="0" y="858"/>
                    <a:pt x="0" y="1159"/>
                  </a:cubicBezTo>
                  <a:cubicBezTo>
                    <a:pt x="0" y="1530"/>
                    <a:pt x="302" y="1924"/>
                    <a:pt x="672" y="1924"/>
                  </a:cubicBezTo>
                  <a:lnTo>
                    <a:pt x="881" y="1924"/>
                  </a:lnTo>
                  <a:cubicBezTo>
                    <a:pt x="1066" y="1924"/>
                    <a:pt x="1159" y="2017"/>
                    <a:pt x="1159" y="2202"/>
                  </a:cubicBezTo>
                  <a:cubicBezTo>
                    <a:pt x="1159" y="2411"/>
                    <a:pt x="1066" y="2504"/>
                    <a:pt x="881" y="2504"/>
                  </a:cubicBezTo>
                  <a:lnTo>
                    <a:pt x="672" y="2504"/>
                  </a:lnTo>
                  <a:cubicBezTo>
                    <a:pt x="487" y="2504"/>
                    <a:pt x="394" y="2411"/>
                    <a:pt x="394" y="2318"/>
                  </a:cubicBezTo>
                  <a:cubicBezTo>
                    <a:pt x="394" y="2110"/>
                    <a:pt x="302" y="2017"/>
                    <a:pt x="186" y="2017"/>
                  </a:cubicBezTo>
                  <a:cubicBezTo>
                    <a:pt x="93" y="2017"/>
                    <a:pt x="0" y="2110"/>
                    <a:pt x="0" y="2318"/>
                  </a:cubicBezTo>
                  <a:cubicBezTo>
                    <a:pt x="0" y="2596"/>
                    <a:pt x="302" y="2898"/>
                    <a:pt x="580" y="2898"/>
                  </a:cubicBezTo>
                  <a:lnTo>
                    <a:pt x="580" y="3176"/>
                  </a:lnTo>
                  <a:cubicBezTo>
                    <a:pt x="580" y="3268"/>
                    <a:pt x="672" y="3361"/>
                    <a:pt x="765" y="3361"/>
                  </a:cubicBezTo>
                  <a:cubicBezTo>
                    <a:pt x="881" y="3361"/>
                    <a:pt x="974" y="3268"/>
                    <a:pt x="974" y="3176"/>
                  </a:cubicBezTo>
                  <a:lnTo>
                    <a:pt x="974" y="2898"/>
                  </a:lnTo>
                  <a:cubicBezTo>
                    <a:pt x="1345" y="2782"/>
                    <a:pt x="1553" y="2504"/>
                    <a:pt x="1553" y="2202"/>
                  </a:cubicBezTo>
                  <a:cubicBezTo>
                    <a:pt x="1553" y="1832"/>
                    <a:pt x="1252" y="1438"/>
                    <a:pt x="881" y="1438"/>
                  </a:cubicBezTo>
                  <a:lnTo>
                    <a:pt x="672" y="1438"/>
                  </a:lnTo>
                  <a:cubicBezTo>
                    <a:pt x="580" y="1438"/>
                    <a:pt x="394" y="1345"/>
                    <a:pt x="394" y="1159"/>
                  </a:cubicBezTo>
                  <a:cubicBezTo>
                    <a:pt x="394" y="1044"/>
                    <a:pt x="580" y="858"/>
                    <a:pt x="672" y="858"/>
                  </a:cubicBezTo>
                  <a:lnTo>
                    <a:pt x="974" y="858"/>
                  </a:lnTo>
                  <a:cubicBezTo>
                    <a:pt x="1066" y="858"/>
                    <a:pt x="1159" y="951"/>
                    <a:pt x="1159" y="1159"/>
                  </a:cubicBezTo>
                  <a:lnTo>
                    <a:pt x="1159" y="1252"/>
                  </a:lnTo>
                  <a:cubicBezTo>
                    <a:pt x="1159" y="1345"/>
                    <a:pt x="1252" y="1438"/>
                    <a:pt x="1345" y="1438"/>
                  </a:cubicBezTo>
                  <a:cubicBezTo>
                    <a:pt x="1460" y="1438"/>
                    <a:pt x="1553" y="1345"/>
                    <a:pt x="1553" y="1252"/>
                  </a:cubicBezTo>
                  <a:lnTo>
                    <a:pt x="1553" y="1159"/>
                  </a:lnTo>
                  <a:cubicBezTo>
                    <a:pt x="1553" y="765"/>
                    <a:pt x="1345" y="464"/>
                    <a:pt x="974" y="464"/>
                  </a:cubicBezTo>
                  <a:lnTo>
                    <a:pt x="974" y="279"/>
                  </a:lnTo>
                  <a:cubicBezTo>
                    <a:pt x="974" y="93"/>
                    <a:pt x="881"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64"/>
          <p:cNvGrpSpPr/>
          <p:nvPr/>
        </p:nvGrpSpPr>
        <p:grpSpPr>
          <a:xfrm>
            <a:off x="7088575" y="2546538"/>
            <a:ext cx="328525" cy="354600"/>
            <a:chOff x="6275825" y="2677300"/>
            <a:chExt cx="328525" cy="354600"/>
          </a:xfrm>
        </p:grpSpPr>
        <p:sp>
          <p:nvSpPr>
            <p:cNvPr id="2002" name="Google Shape;2002;p64"/>
            <p:cNvSpPr/>
            <p:nvPr/>
          </p:nvSpPr>
          <p:spPr>
            <a:xfrm>
              <a:off x="6275825" y="2677300"/>
              <a:ext cx="328525" cy="354600"/>
            </a:xfrm>
            <a:custGeom>
              <a:avLst/>
              <a:gdLst/>
              <a:ahLst/>
              <a:cxnLst/>
              <a:rect l="l" t="t" r="r" b="b"/>
              <a:pathLst>
                <a:path w="13141" h="14184" extrusionOk="0">
                  <a:moveTo>
                    <a:pt x="6559" y="371"/>
                  </a:moveTo>
                  <a:cubicBezTo>
                    <a:pt x="6652" y="371"/>
                    <a:pt x="6768" y="580"/>
                    <a:pt x="6768" y="673"/>
                  </a:cubicBezTo>
                  <a:cubicBezTo>
                    <a:pt x="6768" y="765"/>
                    <a:pt x="6652" y="858"/>
                    <a:pt x="6559" y="858"/>
                  </a:cubicBezTo>
                  <a:cubicBezTo>
                    <a:pt x="6466" y="858"/>
                    <a:pt x="6374" y="765"/>
                    <a:pt x="6374" y="673"/>
                  </a:cubicBezTo>
                  <a:cubicBezTo>
                    <a:pt x="6374" y="580"/>
                    <a:pt x="6466" y="371"/>
                    <a:pt x="6559" y="371"/>
                  </a:cubicBezTo>
                  <a:close/>
                  <a:moveTo>
                    <a:pt x="6559" y="1530"/>
                  </a:moveTo>
                  <a:cubicBezTo>
                    <a:pt x="9943" y="1530"/>
                    <a:pt x="12654" y="4334"/>
                    <a:pt x="12654" y="7718"/>
                  </a:cubicBezTo>
                  <a:cubicBezTo>
                    <a:pt x="12654" y="11101"/>
                    <a:pt x="9943" y="13790"/>
                    <a:pt x="6559" y="13790"/>
                  </a:cubicBezTo>
                  <a:cubicBezTo>
                    <a:pt x="3176" y="13790"/>
                    <a:pt x="487" y="11101"/>
                    <a:pt x="487" y="7718"/>
                  </a:cubicBezTo>
                  <a:cubicBezTo>
                    <a:pt x="487" y="4334"/>
                    <a:pt x="3176" y="1530"/>
                    <a:pt x="6559" y="1530"/>
                  </a:cubicBezTo>
                  <a:close/>
                  <a:moveTo>
                    <a:pt x="6559" y="1"/>
                  </a:moveTo>
                  <a:cubicBezTo>
                    <a:pt x="6188" y="1"/>
                    <a:pt x="5887" y="279"/>
                    <a:pt x="5887" y="673"/>
                  </a:cubicBezTo>
                  <a:cubicBezTo>
                    <a:pt x="5887" y="858"/>
                    <a:pt x="5980" y="1043"/>
                    <a:pt x="6072" y="1159"/>
                  </a:cubicBezTo>
                  <a:cubicBezTo>
                    <a:pt x="4543" y="1252"/>
                    <a:pt x="3083" y="1924"/>
                    <a:pt x="1924" y="3083"/>
                  </a:cubicBezTo>
                  <a:cubicBezTo>
                    <a:pt x="673" y="4242"/>
                    <a:pt x="1" y="5887"/>
                    <a:pt x="1" y="7718"/>
                  </a:cubicBezTo>
                  <a:cubicBezTo>
                    <a:pt x="1" y="9456"/>
                    <a:pt x="673" y="11101"/>
                    <a:pt x="1924" y="12353"/>
                  </a:cubicBezTo>
                  <a:cubicBezTo>
                    <a:pt x="3176" y="13512"/>
                    <a:pt x="4821" y="14184"/>
                    <a:pt x="6559" y="14184"/>
                  </a:cubicBezTo>
                  <a:cubicBezTo>
                    <a:pt x="8297" y="14184"/>
                    <a:pt x="9943" y="13512"/>
                    <a:pt x="11194" y="12353"/>
                  </a:cubicBezTo>
                  <a:cubicBezTo>
                    <a:pt x="12446" y="11101"/>
                    <a:pt x="13141" y="9456"/>
                    <a:pt x="13141" y="7718"/>
                  </a:cubicBezTo>
                  <a:cubicBezTo>
                    <a:pt x="13141" y="5887"/>
                    <a:pt x="12446" y="4242"/>
                    <a:pt x="11194" y="3083"/>
                  </a:cubicBezTo>
                  <a:cubicBezTo>
                    <a:pt x="10035" y="1924"/>
                    <a:pt x="8599" y="1252"/>
                    <a:pt x="7046" y="1159"/>
                  </a:cubicBezTo>
                  <a:cubicBezTo>
                    <a:pt x="7139" y="1043"/>
                    <a:pt x="7231" y="858"/>
                    <a:pt x="7231" y="673"/>
                  </a:cubicBezTo>
                  <a:cubicBezTo>
                    <a:pt x="7231" y="279"/>
                    <a:pt x="6953" y="1"/>
                    <a:pt x="6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6304800" y="2732350"/>
              <a:ext cx="270600" cy="272900"/>
            </a:xfrm>
            <a:custGeom>
              <a:avLst/>
              <a:gdLst/>
              <a:ahLst/>
              <a:cxnLst/>
              <a:rect l="l" t="t" r="r" b="b"/>
              <a:pathLst>
                <a:path w="10824" h="10916" extrusionOk="0">
                  <a:moveTo>
                    <a:pt x="5400" y="0"/>
                  </a:moveTo>
                  <a:cubicBezTo>
                    <a:pt x="2411" y="0"/>
                    <a:pt x="0" y="2526"/>
                    <a:pt x="0" y="5516"/>
                  </a:cubicBezTo>
                  <a:cubicBezTo>
                    <a:pt x="0" y="8413"/>
                    <a:pt x="2411" y="10916"/>
                    <a:pt x="5400" y="10916"/>
                  </a:cubicBezTo>
                  <a:cubicBezTo>
                    <a:pt x="8390" y="10916"/>
                    <a:pt x="10823" y="8413"/>
                    <a:pt x="10823" y="5516"/>
                  </a:cubicBezTo>
                  <a:cubicBezTo>
                    <a:pt x="10823" y="4635"/>
                    <a:pt x="10615" y="3778"/>
                    <a:pt x="10244" y="3013"/>
                  </a:cubicBezTo>
                  <a:cubicBezTo>
                    <a:pt x="9850" y="2225"/>
                    <a:pt x="9270" y="1553"/>
                    <a:pt x="8598" y="1066"/>
                  </a:cubicBezTo>
                  <a:cubicBezTo>
                    <a:pt x="8571" y="1039"/>
                    <a:pt x="8542" y="1028"/>
                    <a:pt x="8512" y="1028"/>
                  </a:cubicBezTo>
                  <a:cubicBezTo>
                    <a:pt x="8440" y="1028"/>
                    <a:pt x="8363" y="1093"/>
                    <a:pt x="8297" y="1159"/>
                  </a:cubicBezTo>
                  <a:cubicBezTo>
                    <a:pt x="8204" y="1275"/>
                    <a:pt x="8204" y="1368"/>
                    <a:pt x="8297" y="1460"/>
                  </a:cubicBezTo>
                  <a:cubicBezTo>
                    <a:pt x="9664" y="2318"/>
                    <a:pt x="10429" y="3870"/>
                    <a:pt x="10429" y="5516"/>
                  </a:cubicBezTo>
                  <a:cubicBezTo>
                    <a:pt x="10429" y="8227"/>
                    <a:pt x="8204" y="10429"/>
                    <a:pt x="5400" y="10429"/>
                  </a:cubicBezTo>
                  <a:cubicBezTo>
                    <a:pt x="2596" y="10429"/>
                    <a:pt x="394" y="8227"/>
                    <a:pt x="394" y="5516"/>
                  </a:cubicBezTo>
                  <a:cubicBezTo>
                    <a:pt x="394" y="2712"/>
                    <a:pt x="2596" y="487"/>
                    <a:pt x="5400" y="487"/>
                  </a:cubicBezTo>
                  <a:cubicBezTo>
                    <a:pt x="6188" y="487"/>
                    <a:pt x="6860" y="580"/>
                    <a:pt x="7532" y="974"/>
                  </a:cubicBezTo>
                  <a:cubicBezTo>
                    <a:pt x="7625" y="974"/>
                    <a:pt x="7718" y="974"/>
                    <a:pt x="7718" y="788"/>
                  </a:cubicBezTo>
                  <a:cubicBezTo>
                    <a:pt x="7810" y="695"/>
                    <a:pt x="7718" y="580"/>
                    <a:pt x="7625" y="580"/>
                  </a:cubicBezTo>
                  <a:cubicBezTo>
                    <a:pt x="6953" y="209"/>
                    <a:pt x="6188" y="0"/>
                    <a:pt x="5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6389375" y="2817500"/>
              <a:ext cx="101425" cy="102575"/>
            </a:xfrm>
            <a:custGeom>
              <a:avLst/>
              <a:gdLst/>
              <a:ahLst/>
              <a:cxnLst/>
              <a:rect l="l" t="t" r="r" b="b"/>
              <a:pathLst>
                <a:path w="4057" h="4103" extrusionOk="0">
                  <a:moveTo>
                    <a:pt x="2991" y="1137"/>
                  </a:moveTo>
                  <a:lnTo>
                    <a:pt x="2318" y="2017"/>
                  </a:lnTo>
                  <a:lnTo>
                    <a:pt x="2017" y="1809"/>
                  </a:lnTo>
                  <a:lnTo>
                    <a:pt x="2991" y="1137"/>
                  </a:lnTo>
                  <a:close/>
                  <a:moveTo>
                    <a:pt x="1739" y="2110"/>
                  </a:moveTo>
                  <a:lnTo>
                    <a:pt x="2017" y="2388"/>
                  </a:lnTo>
                  <a:lnTo>
                    <a:pt x="1067" y="2967"/>
                  </a:lnTo>
                  <a:lnTo>
                    <a:pt x="1067" y="2967"/>
                  </a:lnTo>
                  <a:lnTo>
                    <a:pt x="1739" y="2110"/>
                  </a:lnTo>
                  <a:close/>
                  <a:moveTo>
                    <a:pt x="3848" y="1"/>
                  </a:moveTo>
                  <a:cubicBezTo>
                    <a:pt x="3784" y="1"/>
                    <a:pt x="3709" y="24"/>
                    <a:pt x="3663" y="70"/>
                  </a:cubicBezTo>
                  <a:lnTo>
                    <a:pt x="1530" y="1530"/>
                  </a:lnTo>
                  <a:lnTo>
                    <a:pt x="1530" y="1623"/>
                  </a:lnTo>
                  <a:lnTo>
                    <a:pt x="1" y="3755"/>
                  </a:lnTo>
                  <a:cubicBezTo>
                    <a:pt x="1" y="3848"/>
                    <a:pt x="1" y="3941"/>
                    <a:pt x="94" y="4033"/>
                  </a:cubicBezTo>
                  <a:cubicBezTo>
                    <a:pt x="94" y="4080"/>
                    <a:pt x="140" y="4103"/>
                    <a:pt x="198" y="4103"/>
                  </a:cubicBezTo>
                  <a:cubicBezTo>
                    <a:pt x="256" y="4103"/>
                    <a:pt x="325" y="4080"/>
                    <a:pt x="372" y="4033"/>
                  </a:cubicBezTo>
                  <a:lnTo>
                    <a:pt x="2504" y="2597"/>
                  </a:lnTo>
                  <a:lnTo>
                    <a:pt x="2504" y="2504"/>
                  </a:lnTo>
                  <a:lnTo>
                    <a:pt x="4057" y="372"/>
                  </a:lnTo>
                  <a:cubicBezTo>
                    <a:pt x="4057" y="279"/>
                    <a:pt x="4057" y="186"/>
                    <a:pt x="3964" y="70"/>
                  </a:cubicBezTo>
                  <a:cubicBezTo>
                    <a:pt x="3964" y="24"/>
                    <a:pt x="3912" y="1"/>
                    <a:pt x="3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6420675" y="2896875"/>
              <a:ext cx="38850" cy="84625"/>
            </a:xfrm>
            <a:custGeom>
              <a:avLst/>
              <a:gdLst/>
              <a:ahLst/>
              <a:cxnLst/>
              <a:rect l="l" t="t" r="r" b="b"/>
              <a:pathLst>
                <a:path w="1554" h="3385" extrusionOk="0">
                  <a:moveTo>
                    <a:pt x="765" y="1"/>
                  </a:moveTo>
                  <a:cubicBezTo>
                    <a:pt x="672" y="1"/>
                    <a:pt x="580" y="94"/>
                    <a:pt x="580" y="279"/>
                  </a:cubicBezTo>
                  <a:lnTo>
                    <a:pt x="580" y="488"/>
                  </a:lnTo>
                  <a:cubicBezTo>
                    <a:pt x="186" y="580"/>
                    <a:pt x="0" y="858"/>
                    <a:pt x="0" y="1252"/>
                  </a:cubicBezTo>
                  <a:cubicBezTo>
                    <a:pt x="0" y="1646"/>
                    <a:pt x="278" y="1924"/>
                    <a:pt x="672" y="1924"/>
                  </a:cubicBezTo>
                  <a:lnTo>
                    <a:pt x="858" y="1924"/>
                  </a:lnTo>
                  <a:cubicBezTo>
                    <a:pt x="974" y="1924"/>
                    <a:pt x="1159" y="2017"/>
                    <a:pt x="1159" y="2226"/>
                  </a:cubicBezTo>
                  <a:cubicBezTo>
                    <a:pt x="1159" y="2411"/>
                    <a:pt x="974" y="2504"/>
                    <a:pt x="858" y="2504"/>
                  </a:cubicBezTo>
                  <a:lnTo>
                    <a:pt x="580" y="2504"/>
                  </a:lnTo>
                  <a:cubicBezTo>
                    <a:pt x="487" y="2504"/>
                    <a:pt x="394" y="2411"/>
                    <a:pt x="394" y="2318"/>
                  </a:cubicBezTo>
                  <a:cubicBezTo>
                    <a:pt x="394" y="2226"/>
                    <a:pt x="278" y="2110"/>
                    <a:pt x="186" y="2110"/>
                  </a:cubicBezTo>
                  <a:cubicBezTo>
                    <a:pt x="93" y="2110"/>
                    <a:pt x="0" y="2226"/>
                    <a:pt x="0" y="2318"/>
                  </a:cubicBezTo>
                  <a:cubicBezTo>
                    <a:pt x="0" y="2596"/>
                    <a:pt x="186" y="2898"/>
                    <a:pt x="580" y="2990"/>
                  </a:cubicBezTo>
                  <a:lnTo>
                    <a:pt x="580" y="3176"/>
                  </a:lnTo>
                  <a:cubicBezTo>
                    <a:pt x="580" y="3269"/>
                    <a:pt x="672" y="3384"/>
                    <a:pt x="765" y="3384"/>
                  </a:cubicBezTo>
                  <a:cubicBezTo>
                    <a:pt x="858" y="3384"/>
                    <a:pt x="974" y="3269"/>
                    <a:pt x="974" y="3176"/>
                  </a:cubicBezTo>
                  <a:lnTo>
                    <a:pt x="974" y="2990"/>
                  </a:lnTo>
                  <a:cubicBezTo>
                    <a:pt x="1345" y="2898"/>
                    <a:pt x="1553" y="2596"/>
                    <a:pt x="1553" y="2226"/>
                  </a:cubicBezTo>
                  <a:cubicBezTo>
                    <a:pt x="1553" y="1832"/>
                    <a:pt x="1252" y="1530"/>
                    <a:pt x="858" y="1530"/>
                  </a:cubicBezTo>
                  <a:lnTo>
                    <a:pt x="672" y="1530"/>
                  </a:lnTo>
                  <a:cubicBezTo>
                    <a:pt x="580" y="1530"/>
                    <a:pt x="394" y="1345"/>
                    <a:pt x="394" y="1252"/>
                  </a:cubicBezTo>
                  <a:cubicBezTo>
                    <a:pt x="394" y="1067"/>
                    <a:pt x="580" y="858"/>
                    <a:pt x="672" y="858"/>
                  </a:cubicBezTo>
                  <a:lnTo>
                    <a:pt x="974" y="858"/>
                  </a:lnTo>
                  <a:cubicBezTo>
                    <a:pt x="1066" y="858"/>
                    <a:pt x="1159" y="951"/>
                    <a:pt x="1159" y="1160"/>
                  </a:cubicBezTo>
                  <a:lnTo>
                    <a:pt x="1159" y="1252"/>
                  </a:lnTo>
                  <a:cubicBezTo>
                    <a:pt x="1159" y="1345"/>
                    <a:pt x="1252" y="1438"/>
                    <a:pt x="1345" y="1438"/>
                  </a:cubicBezTo>
                  <a:cubicBezTo>
                    <a:pt x="1437" y="1438"/>
                    <a:pt x="1553" y="1345"/>
                    <a:pt x="1553" y="1252"/>
                  </a:cubicBezTo>
                  <a:lnTo>
                    <a:pt x="1553" y="1160"/>
                  </a:lnTo>
                  <a:cubicBezTo>
                    <a:pt x="1553" y="766"/>
                    <a:pt x="1345" y="488"/>
                    <a:pt x="974" y="488"/>
                  </a:cubicBezTo>
                  <a:lnTo>
                    <a:pt x="974" y="279"/>
                  </a:lnTo>
                  <a:cubicBezTo>
                    <a:pt x="974" y="94"/>
                    <a:pt x="858"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6507575" y="2836625"/>
              <a:ext cx="45800" cy="64925"/>
            </a:xfrm>
            <a:custGeom>
              <a:avLst/>
              <a:gdLst/>
              <a:ahLst/>
              <a:cxnLst/>
              <a:rect l="l" t="t" r="r" b="b"/>
              <a:pathLst>
                <a:path w="1832" h="2597" extrusionOk="0">
                  <a:moveTo>
                    <a:pt x="974" y="1"/>
                  </a:moveTo>
                  <a:cubicBezTo>
                    <a:pt x="580" y="1"/>
                    <a:pt x="279" y="279"/>
                    <a:pt x="279" y="673"/>
                  </a:cubicBezTo>
                  <a:lnTo>
                    <a:pt x="279" y="1044"/>
                  </a:lnTo>
                  <a:lnTo>
                    <a:pt x="186" y="1044"/>
                  </a:lnTo>
                  <a:cubicBezTo>
                    <a:pt x="93" y="1044"/>
                    <a:pt x="1" y="1159"/>
                    <a:pt x="1" y="1345"/>
                  </a:cubicBezTo>
                  <a:cubicBezTo>
                    <a:pt x="1" y="1438"/>
                    <a:pt x="93" y="1530"/>
                    <a:pt x="186" y="1530"/>
                  </a:cubicBezTo>
                  <a:lnTo>
                    <a:pt x="279" y="1530"/>
                  </a:lnTo>
                  <a:lnTo>
                    <a:pt x="279" y="2017"/>
                  </a:lnTo>
                  <a:cubicBezTo>
                    <a:pt x="279" y="2318"/>
                    <a:pt x="580" y="2596"/>
                    <a:pt x="974" y="2596"/>
                  </a:cubicBezTo>
                  <a:lnTo>
                    <a:pt x="1159" y="2596"/>
                  </a:lnTo>
                  <a:cubicBezTo>
                    <a:pt x="1553" y="2596"/>
                    <a:pt x="1831" y="2318"/>
                    <a:pt x="1831" y="2017"/>
                  </a:cubicBezTo>
                  <a:cubicBezTo>
                    <a:pt x="1831" y="1832"/>
                    <a:pt x="1739" y="1739"/>
                    <a:pt x="1646" y="1739"/>
                  </a:cubicBezTo>
                  <a:cubicBezTo>
                    <a:pt x="1438" y="1739"/>
                    <a:pt x="1345" y="1832"/>
                    <a:pt x="1345" y="2017"/>
                  </a:cubicBezTo>
                  <a:cubicBezTo>
                    <a:pt x="1345" y="2110"/>
                    <a:pt x="1252" y="2202"/>
                    <a:pt x="1159" y="2202"/>
                  </a:cubicBezTo>
                  <a:lnTo>
                    <a:pt x="974" y="2202"/>
                  </a:lnTo>
                  <a:cubicBezTo>
                    <a:pt x="765" y="2202"/>
                    <a:pt x="673" y="2110"/>
                    <a:pt x="673" y="2017"/>
                  </a:cubicBezTo>
                  <a:lnTo>
                    <a:pt x="673" y="1530"/>
                  </a:lnTo>
                  <a:lnTo>
                    <a:pt x="1159" y="1530"/>
                  </a:lnTo>
                  <a:cubicBezTo>
                    <a:pt x="1252" y="1530"/>
                    <a:pt x="1345" y="1438"/>
                    <a:pt x="1345" y="1345"/>
                  </a:cubicBezTo>
                  <a:cubicBezTo>
                    <a:pt x="1345" y="1159"/>
                    <a:pt x="1252" y="1044"/>
                    <a:pt x="1159" y="1044"/>
                  </a:cubicBezTo>
                  <a:lnTo>
                    <a:pt x="673" y="1044"/>
                  </a:lnTo>
                  <a:lnTo>
                    <a:pt x="673" y="673"/>
                  </a:lnTo>
                  <a:cubicBezTo>
                    <a:pt x="673" y="464"/>
                    <a:pt x="765" y="372"/>
                    <a:pt x="974" y="372"/>
                  </a:cubicBezTo>
                  <a:lnTo>
                    <a:pt x="1159" y="372"/>
                  </a:lnTo>
                  <a:cubicBezTo>
                    <a:pt x="1252" y="372"/>
                    <a:pt x="1345" y="464"/>
                    <a:pt x="1345" y="580"/>
                  </a:cubicBezTo>
                  <a:cubicBezTo>
                    <a:pt x="1345" y="765"/>
                    <a:pt x="1438" y="858"/>
                    <a:pt x="1646" y="858"/>
                  </a:cubicBezTo>
                  <a:cubicBezTo>
                    <a:pt x="1739" y="858"/>
                    <a:pt x="1831" y="765"/>
                    <a:pt x="1831" y="580"/>
                  </a:cubicBezTo>
                  <a:cubicBezTo>
                    <a:pt x="1831" y="279"/>
                    <a:pt x="1553"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6416025" y="2756675"/>
              <a:ext cx="48125" cy="67825"/>
            </a:xfrm>
            <a:custGeom>
              <a:avLst/>
              <a:gdLst/>
              <a:ahLst/>
              <a:cxnLst/>
              <a:rect l="l" t="t" r="r" b="b"/>
              <a:pathLst>
                <a:path w="1925" h="2713" extrusionOk="0">
                  <a:moveTo>
                    <a:pt x="186" y="1"/>
                  </a:moveTo>
                  <a:cubicBezTo>
                    <a:pt x="94" y="93"/>
                    <a:pt x="1" y="186"/>
                    <a:pt x="94" y="302"/>
                  </a:cubicBezTo>
                  <a:lnTo>
                    <a:pt x="766" y="1345"/>
                  </a:lnTo>
                  <a:lnTo>
                    <a:pt x="464" y="1345"/>
                  </a:lnTo>
                  <a:cubicBezTo>
                    <a:pt x="372" y="1345"/>
                    <a:pt x="279" y="1461"/>
                    <a:pt x="279" y="1553"/>
                  </a:cubicBezTo>
                  <a:cubicBezTo>
                    <a:pt x="279" y="1646"/>
                    <a:pt x="372" y="1739"/>
                    <a:pt x="464" y="1739"/>
                  </a:cubicBezTo>
                  <a:lnTo>
                    <a:pt x="766" y="1739"/>
                  </a:lnTo>
                  <a:lnTo>
                    <a:pt x="766" y="2411"/>
                  </a:lnTo>
                  <a:cubicBezTo>
                    <a:pt x="766" y="2619"/>
                    <a:pt x="858" y="2712"/>
                    <a:pt x="951" y="2712"/>
                  </a:cubicBezTo>
                  <a:cubicBezTo>
                    <a:pt x="1044" y="2712"/>
                    <a:pt x="1160" y="2619"/>
                    <a:pt x="1160" y="2411"/>
                  </a:cubicBezTo>
                  <a:lnTo>
                    <a:pt x="1160" y="1739"/>
                  </a:lnTo>
                  <a:lnTo>
                    <a:pt x="1438" y="1739"/>
                  </a:lnTo>
                  <a:cubicBezTo>
                    <a:pt x="1531" y="1739"/>
                    <a:pt x="1623" y="1646"/>
                    <a:pt x="1623" y="1553"/>
                  </a:cubicBezTo>
                  <a:cubicBezTo>
                    <a:pt x="1623" y="1461"/>
                    <a:pt x="1531" y="1345"/>
                    <a:pt x="1438" y="1345"/>
                  </a:cubicBezTo>
                  <a:lnTo>
                    <a:pt x="1160" y="1345"/>
                  </a:lnTo>
                  <a:lnTo>
                    <a:pt x="1832" y="302"/>
                  </a:lnTo>
                  <a:cubicBezTo>
                    <a:pt x="1925" y="186"/>
                    <a:pt x="1832" y="93"/>
                    <a:pt x="1739" y="1"/>
                  </a:cubicBezTo>
                  <a:cubicBezTo>
                    <a:pt x="1623" y="1"/>
                    <a:pt x="1531" y="1"/>
                    <a:pt x="1438" y="93"/>
                  </a:cubicBezTo>
                  <a:lnTo>
                    <a:pt x="951" y="881"/>
                  </a:lnTo>
                  <a:lnTo>
                    <a:pt x="464" y="93"/>
                  </a:lnTo>
                  <a:cubicBezTo>
                    <a:pt x="372" y="1"/>
                    <a:pt x="279"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6326225" y="2836625"/>
              <a:ext cx="43475" cy="64925"/>
            </a:xfrm>
            <a:custGeom>
              <a:avLst/>
              <a:gdLst/>
              <a:ahLst/>
              <a:cxnLst/>
              <a:rect l="l" t="t" r="r" b="b"/>
              <a:pathLst>
                <a:path w="1739" h="2597" extrusionOk="0">
                  <a:moveTo>
                    <a:pt x="1160" y="1"/>
                  </a:moveTo>
                  <a:cubicBezTo>
                    <a:pt x="974" y="1"/>
                    <a:pt x="696" y="1"/>
                    <a:pt x="580" y="464"/>
                  </a:cubicBezTo>
                  <a:cubicBezTo>
                    <a:pt x="488" y="673"/>
                    <a:pt x="488" y="858"/>
                    <a:pt x="488" y="1044"/>
                  </a:cubicBezTo>
                  <a:lnTo>
                    <a:pt x="209" y="1044"/>
                  </a:lnTo>
                  <a:cubicBezTo>
                    <a:pt x="117" y="1044"/>
                    <a:pt x="1" y="1159"/>
                    <a:pt x="1" y="1345"/>
                  </a:cubicBezTo>
                  <a:cubicBezTo>
                    <a:pt x="1" y="1438"/>
                    <a:pt x="117" y="1530"/>
                    <a:pt x="209" y="1530"/>
                  </a:cubicBezTo>
                  <a:lnTo>
                    <a:pt x="488" y="1530"/>
                  </a:lnTo>
                  <a:cubicBezTo>
                    <a:pt x="395" y="2017"/>
                    <a:pt x="302" y="2318"/>
                    <a:pt x="302" y="2318"/>
                  </a:cubicBezTo>
                  <a:cubicBezTo>
                    <a:pt x="209" y="2504"/>
                    <a:pt x="302" y="2596"/>
                    <a:pt x="488" y="2596"/>
                  </a:cubicBezTo>
                  <a:lnTo>
                    <a:pt x="1368" y="2596"/>
                  </a:lnTo>
                  <a:cubicBezTo>
                    <a:pt x="1461" y="2596"/>
                    <a:pt x="1554" y="2504"/>
                    <a:pt x="1554" y="2411"/>
                  </a:cubicBezTo>
                  <a:cubicBezTo>
                    <a:pt x="1554" y="2318"/>
                    <a:pt x="1461" y="2202"/>
                    <a:pt x="1368" y="2202"/>
                  </a:cubicBezTo>
                  <a:lnTo>
                    <a:pt x="789" y="2202"/>
                  </a:lnTo>
                  <a:cubicBezTo>
                    <a:pt x="881" y="2017"/>
                    <a:pt x="881" y="1832"/>
                    <a:pt x="881" y="1530"/>
                  </a:cubicBezTo>
                  <a:lnTo>
                    <a:pt x="1160" y="1530"/>
                  </a:lnTo>
                  <a:cubicBezTo>
                    <a:pt x="1275" y="1530"/>
                    <a:pt x="1368" y="1438"/>
                    <a:pt x="1368" y="1345"/>
                  </a:cubicBezTo>
                  <a:cubicBezTo>
                    <a:pt x="1368" y="1159"/>
                    <a:pt x="1275" y="1044"/>
                    <a:pt x="1160" y="1044"/>
                  </a:cubicBezTo>
                  <a:lnTo>
                    <a:pt x="881" y="1044"/>
                  </a:lnTo>
                  <a:cubicBezTo>
                    <a:pt x="881" y="951"/>
                    <a:pt x="974" y="765"/>
                    <a:pt x="974" y="580"/>
                  </a:cubicBezTo>
                  <a:cubicBezTo>
                    <a:pt x="974" y="372"/>
                    <a:pt x="1067" y="372"/>
                    <a:pt x="1160" y="372"/>
                  </a:cubicBezTo>
                  <a:cubicBezTo>
                    <a:pt x="1160" y="372"/>
                    <a:pt x="1275" y="372"/>
                    <a:pt x="1275" y="464"/>
                  </a:cubicBezTo>
                  <a:cubicBezTo>
                    <a:pt x="1368" y="464"/>
                    <a:pt x="1368" y="580"/>
                    <a:pt x="1368" y="580"/>
                  </a:cubicBezTo>
                  <a:cubicBezTo>
                    <a:pt x="1368" y="765"/>
                    <a:pt x="1461" y="858"/>
                    <a:pt x="1554" y="858"/>
                  </a:cubicBezTo>
                  <a:cubicBezTo>
                    <a:pt x="1646" y="858"/>
                    <a:pt x="1739" y="765"/>
                    <a:pt x="1739" y="673"/>
                  </a:cubicBezTo>
                  <a:cubicBezTo>
                    <a:pt x="1739" y="580"/>
                    <a:pt x="1739" y="279"/>
                    <a:pt x="1554" y="93"/>
                  </a:cubicBezTo>
                  <a:cubicBezTo>
                    <a:pt x="1554" y="93"/>
                    <a:pt x="1368"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64"/>
          <p:cNvGrpSpPr/>
          <p:nvPr/>
        </p:nvGrpSpPr>
        <p:grpSpPr>
          <a:xfrm>
            <a:off x="7827275" y="2546538"/>
            <a:ext cx="357525" cy="234100"/>
            <a:chOff x="7014525" y="2677300"/>
            <a:chExt cx="357525" cy="234100"/>
          </a:xfrm>
        </p:grpSpPr>
        <p:sp>
          <p:nvSpPr>
            <p:cNvPr id="2010" name="Google Shape;2010;p64"/>
            <p:cNvSpPr/>
            <p:nvPr/>
          </p:nvSpPr>
          <p:spPr>
            <a:xfrm>
              <a:off x="7014525" y="2677300"/>
              <a:ext cx="357525" cy="234100"/>
            </a:xfrm>
            <a:custGeom>
              <a:avLst/>
              <a:gdLst/>
              <a:ahLst/>
              <a:cxnLst/>
              <a:rect l="l" t="t" r="r" b="b"/>
              <a:pathLst>
                <a:path w="14301" h="9364" extrusionOk="0">
                  <a:moveTo>
                    <a:pt x="13141" y="371"/>
                  </a:moveTo>
                  <a:lnTo>
                    <a:pt x="13141" y="858"/>
                  </a:lnTo>
                  <a:lnTo>
                    <a:pt x="12075" y="858"/>
                  </a:lnTo>
                  <a:cubicBezTo>
                    <a:pt x="11983" y="858"/>
                    <a:pt x="11867" y="951"/>
                    <a:pt x="11867" y="1043"/>
                  </a:cubicBezTo>
                  <a:cubicBezTo>
                    <a:pt x="11867" y="1252"/>
                    <a:pt x="11983" y="1345"/>
                    <a:pt x="12075" y="1345"/>
                  </a:cubicBezTo>
                  <a:lnTo>
                    <a:pt x="13141" y="1345"/>
                  </a:lnTo>
                  <a:lnTo>
                    <a:pt x="13141" y="7996"/>
                  </a:lnTo>
                  <a:lnTo>
                    <a:pt x="1160" y="7996"/>
                  </a:lnTo>
                  <a:lnTo>
                    <a:pt x="1160" y="1345"/>
                  </a:lnTo>
                  <a:lnTo>
                    <a:pt x="11009" y="1345"/>
                  </a:lnTo>
                  <a:cubicBezTo>
                    <a:pt x="11195" y="1345"/>
                    <a:pt x="11287" y="1252"/>
                    <a:pt x="11287" y="1043"/>
                  </a:cubicBezTo>
                  <a:cubicBezTo>
                    <a:pt x="11287" y="951"/>
                    <a:pt x="11195" y="858"/>
                    <a:pt x="11009" y="858"/>
                  </a:cubicBezTo>
                  <a:lnTo>
                    <a:pt x="1160" y="858"/>
                  </a:lnTo>
                  <a:lnTo>
                    <a:pt x="1160" y="371"/>
                  </a:lnTo>
                  <a:close/>
                  <a:moveTo>
                    <a:pt x="13813" y="8390"/>
                  </a:moveTo>
                  <a:lnTo>
                    <a:pt x="13813" y="8691"/>
                  </a:lnTo>
                  <a:cubicBezTo>
                    <a:pt x="13813" y="8784"/>
                    <a:pt x="13721" y="8877"/>
                    <a:pt x="13605" y="8877"/>
                  </a:cubicBezTo>
                  <a:lnTo>
                    <a:pt x="673" y="8877"/>
                  </a:lnTo>
                  <a:cubicBezTo>
                    <a:pt x="580" y="8877"/>
                    <a:pt x="488" y="8784"/>
                    <a:pt x="488" y="8691"/>
                  </a:cubicBezTo>
                  <a:lnTo>
                    <a:pt x="488" y="8390"/>
                  </a:lnTo>
                  <a:close/>
                  <a:moveTo>
                    <a:pt x="858" y="1"/>
                  </a:moveTo>
                  <a:cubicBezTo>
                    <a:pt x="766" y="1"/>
                    <a:pt x="673" y="93"/>
                    <a:pt x="673" y="186"/>
                  </a:cubicBezTo>
                  <a:lnTo>
                    <a:pt x="673" y="7996"/>
                  </a:lnTo>
                  <a:lnTo>
                    <a:pt x="186" y="7996"/>
                  </a:lnTo>
                  <a:cubicBezTo>
                    <a:pt x="94" y="7996"/>
                    <a:pt x="1" y="8112"/>
                    <a:pt x="1" y="8205"/>
                  </a:cubicBezTo>
                  <a:lnTo>
                    <a:pt x="1" y="8691"/>
                  </a:lnTo>
                  <a:cubicBezTo>
                    <a:pt x="1" y="9062"/>
                    <a:pt x="279" y="9363"/>
                    <a:pt x="673" y="9363"/>
                  </a:cubicBezTo>
                  <a:lnTo>
                    <a:pt x="13605" y="9363"/>
                  </a:lnTo>
                  <a:cubicBezTo>
                    <a:pt x="13999" y="9363"/>
                    <a:pt x="14300" y="9062"/>
                    <a:pt x="14300" y="8691"/>
                  </a:cubicBezTo>
                  <a:lnTo>
                    <a:pt x="14300" y="8205"/>
                  </a:lnTo>
                  <a:cubicBezTo>
                    <a:pt x="14300" y="8112"/>
                    <a:pt x="14184" y="7996"/>
                    <a:pt x="14091" y="7996"/>
                  </a:cubicBezTo>
                  <a:lnTo>
                    <a:pt x="13605" y="7996"/>
                  </a:lnTo>
                  <a:lnTo>
                    <a:pt x="13605" y="186"/>
                  </a:lnTo>
                  <a:cubicBezTo>
                    <a:pt x="13605" y="93"/>
                    <a:pt x="13512" y="1"/>
                    <a:pt x="13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7074800" y="2721325"/>
              <a:ext cx="236400" cy="100125"/>
            </a:xfrm>
            <a:custGeom>
              <a:avLst/>
              <a:gdLst/>
              <a:ahLst/>
              <a:cxnLst/>
              <a:rect l="l" t="t" r="r" b="b"/>
              <a:pathLst>
                <a:path w="9456" h="4005" extrusionOk="0">
                  <a:moveTo>
                    <a:pt x="7138" y="557"/>
                  </a:moveTo>
                  <a:lnTo>
                    <a:pt x="8111" y="1322"/>
                  </a:lnTo>
                  <a:lnTo>
                    <a:pt x="7833" y="1716"/>
                  </a:lnTo>
                  <a:lnTo>
                    <a:pt x="7347" y="1229"/>
                  </a:lnTo>
                  <a:cubicBezTo>
                    <a:pt x="7300" y="1183"/>
                    <a:pt x="7248" y="1160"/>
                    <a:pt x="7196" y="1160"/>
                  </a:cubicBezTo>
                  <a:cubicBezTo>
                    <a:pt x="7144" y="1160"/>
                    <a:pt x="7092" y="1183"/>
                    <a:pt x="7045" y="1229"/>
                  </a:cubicBezTo>
                  <a:lnTo>
                    <a:pt x="5701" y="2573"/>
                  </a:lnTo>
                  <a:lnTo>
                    <a:pt x="5215" y="1901"/>
                  </a:lnTo>
                  <a:lnTo>
                    <a:pt x="5215" y="1901"/>
                  </a:lnTo>
                  <a:lnTo>
                    <a:pt x="5609" y="1994"/>
                  </a:lnTo>
                  <a:cubicBezTo>
                    <a:pt x="5701" y="1994"/>
                    <a:pt x="5701" y="1994"/>
                    <a:pt x="5794" y="1901"/>
                  </a:cubicBezTo>
                  <a:lnTo>
                    <a:pt x="7138" y="557"/>
                  </a:lnTo>
                  <a:close/>
                  <a:moveTo>
                    <a:pt x="3868" y="1"/>
                  </a:moveTo>
                  <a:cubicBezTo>
                    <a:pt x="3795" y="1"/>
                    <a:pt x="3720" y="24"/>
                    <a:pt x="3662" y="70"/>
                  </a:cubicBezTo>
                  <a:lnTo>
                    <a:pt x="2503" y="1507"/>
                  </a:lnTo>
                  <a:lnTo>
                    <a:pt x="1738" y="928"/>
                  </a:lnTo>
                  <a:lnTo>
                    <a:pt x="1553" y="928"/>
                  </a:lnTo>
                  <a:lnTo>
                    <a:pt x="186" y="1809"/>
                  </a:lnTo>
                  <a:cubicBezTo>
                    <a:pt x="93" y="1901"/>
                    <a:pt x="0" y="1994"/>
                    <a:pt x="93" y="2087"/>
                  </a:cubicBezTo>
                  <a:cubicBezTo>
                    <a:pt x="158" y="2152"/>
                    <a:pt x="234" y="2228"/>
                    <a:pt x="306" y="2228"/>
                  </a:cubicBezTo>
                  <a:cubicBezTo>
                    <a:pt x="337" y="2228"/>
                    <a:pt x="366" y="2214"/>
                    <a:pt x="394" y="2179"/>
                  </a:cubicBezTo>
                  <a:lnTo>
                    <a:pt x="1646" y="1322"/>
                  </a:lnTo>
                  <a:lnTo>
                    <a:pt x="2410" y="1901"/>
                  </a:lnTo>
                  <a:cubicBezTo>
                    <a:pt x="2457" y="1948"/>
                    <a:pt x="2509" y="1971"/>
                    <a:pt x="2561" y="1971"/>
                  </a:cubicBezTo>
                  <a:cubicBezTo>
                    <a:pt x="2613" y="1971"/>
                    <a:pt x="2665" y="1948"/>
                    <a:pt x="2712" y="1901"/>
                  </a:cubicBezTo>
                  <a:lnTo>
                    <a:pt x="3870" y="557"/>
                  </a:lnTo>
                  <a:lnTo>
                    <a:pt x="4357" y="1415"/>
                  </a:lnTo>
                  <a:lnTo>
                    <a:pt x="3870" y="1322"/>
                  </a:lnTo>
                  <a:cubicBezTo>
                    <a:pt x="3778" y="1322"/>
                    <a:pt x="3662" y="1415"/>
                    <a:pt x="3662" y="1415"/>
                  </a:cubicBezTo>
                  <a:lnTo>
                    <a:pt x="3082" y="2388"/>
                  </a:lnTo>
                  <a:lnTo>
                    <a:pt x="1646" y="1994"/>
                  </a:lnTo>
                  <a:cubicBezTo>
                    <a:pt x="1553" y="1994"/>
                    <a:pt x="1553" y="1994"/>
                    <a:pt x="1460" y="2087"/>
                  </a:cubicBezTo>
                  <a:lnTo>
                    <a:pt x="93" y="3639"/>
                  </a:lnTo>
                  <a:lnTo>
                    <a:pt x="93" y="3917"/>
                  </a:lnTo>
                  <a:cubicBezTo>
                    <a:pt x="139" y="3975"/>
                    <a:pt x="215" y="4004"/>
                    <a:pt x="290" y="4004"/>
                  </a:cubicBezTo>
                  <a:cubicBezTo>
                    <a:pt x="365" y="4004"/>
                    <a:pt x="440" y="3975"/>
                    <a:pt x="487" y="3917"/>
                  </a:cubicBezTo>
                  <a:lnTo>
                    <a:pt x="1646" y="2481"/>
                  </a:lnTo>
                  <a:lnTo>
                    <a:pt x="3082" y="2875"/>
                  </a:lnTo>
                  <a:cubicBezTo>
                    <a:pt x="3198" y="2875"/>
                    <a:pt x="3291" y="2875"/>
                    <a:pt x="3384" y="2759"/>
                  </a:cubicBezTo>
                  <a:lnTo>
                    <a:pt x="3963" y="1809"/>
                  </a:lnTo>
                  <a:lnTo>
                    <a:pt x="4728" y="1901"/>
                  </a:lnTo>
                  <a:lnTo>
                    <a:pt x="5400" y="2967"/>
                  </a:lnTo>
                  <a:cubicBezTo>
                    <a:pt x="5468" y="3076"/>
                    <a:pt x="5560" y="3121"/>
                    <a:pt x="5643" y="3121"/>
                  </a:cubicBezTo>
                  <a:cubicBezTo>
                    <a:pt x="5701" y="3121"/>
                    <a:pt x="5756" y="3098"/>
                    <a:pt x="5794" y="3060"/>
                  </a:cubicBezTo>
                  <a:lnTo>
                    <a:pt x="7138" y="1600"/>
                  </a:lnTo>
                  <a:lnTo>
                    <a:pt x="7718" y="2179"/>
                  </a:lnTo>
                  <a:cubicBezTo>
                    <a:pt x="7752" y="2214"/>
                    <a:pt x="7785" y="2228"/>
                    <a:pt x="7816" y="2228"/>
                  </a:cubicBezTo>
                  <a:cubicBezTo>
                    <a:pt x="7889" y="2228"/>
                    <a:pt x="7954" y="2152"/>
                    <a:pt x="8019" y="2087"/>
                  </a:cubicBezTo>
                  <a:lnTo>
                    <a:pt x="8413" y="1600"/>
                  </a:lnTo>
                  <a:lnTo>
                    <a:pt x="9085" y="2179"/>
                  </a:lnTo>
                  <a:lnTo>
                    <a:pt x="9363" y="2179"/>
                  </a:lnTo>
                  <a:cubicBezTo>
                    <a:pt x="9456" y="2087"/>
                    <a:pt x="9363" y="1901"/>
                    <a:pt x="9363" y="1809"/>
                  </a:cubicBezTo>
                  <a:lnTo>
                    <a:pt x="8691" y="1229"/>
                  </a:lnTo>
                  <a:lnTo>
                    <a:pt x="9363" y="349"/>
                  </a:lnTo>
                  <a:cubicBezTo>
                    <a:pt x="9456" y="256"/>
                    <a:pt x="9363" y="163"/>
                    <a:pt x="9270" y="70"/>
                  </a:cubicBezTo>
                  <a:cubicBezTo>
                    <a:pt x="9224" y="24"/>
                    <a:pt x="9178" y="1"/>
                    <a:pt x="9131" y="1"/>
                  </a:cubicBezTo>
                  <a:cubicBezTo>
                    <a:pt x="9085" y="1"/>
                    <a:pt x="9038" y="24"/>
                    <a:pt x="8992" y="70"/>
                  </a:cubicBezTo>
                  <a:lnTo>
                    <a:pt x="8413" y="1021"/>
                  </a:lnTo>
                  <a:lnTo>
                    <a:pt x="7347" y="70"/>
                  </a:lnTo>
                  <a:cubicBezTo>
                    <a:pt x="7300" y="24"/>
                    <a:pt x="7248" y="1"/>
                    <a:pt x="7196" y="1"/>
                  </a:cubicBezTo>
                  <a:cubicBezTo>
                    <a:pt x="7144" y="1"/>
                    <a:pt x="7092" y="24"/>
                    <a:pt x="7045" y="70"/>
                  </a:cubicBezTo>
                  <a:lnTo>
                    <a:pt x="5516" y="1507"/>
                  </a:lnTo>
                  <a:lnTo>
                    <a:pt x="4936" y="1507"/>
                  </a:lnTo>
                  <a:lnTo>
                    <a:pt x="4056" y="70"/>
                  </a:lnTo>
                  <a:cubicBezTo>
                    <a:pt x="4009" y="24"/>
                    <a:pt x="3940" y="1"/>
                    <a:pt x="3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7154750" y="2833725"/>
              <a:ext cx="21450" cy="9875"/>
            </a:xfrm>
            <a:custGeom>
              <a:avLst/>
              <a:gdLst/>
              <a:ahLst/>
              <a:cxnLst/>
              <a:rect l="l" t="t" r="r" b="b"/>
              <a:pathLst>
                <a:path w="858" h="395" extrusionOk="0">
                  <a:moveTo>
                    <a:pt x="186" y="1"/>
                  </a:moveTo>
                  <a:cubicBezTo>
                    <a:pt x="93" y="1"/>
                    <a:pt x="0" y="117"/>
                    <a:pt x="0" y="209"/>
                  </a:cubicBezTo>
                  <a:cubicBezTo>
                    <a:pt x="0" y="302"/>
                    <a:pt x="93" y="395"/>
                    <a:pt x="186" y="395"/>
                  </a:cubicBezTo>
                  <a:lnTo>
                    <a:pt x="672" y="395"/>
                  </a:lnTo>
                  <a:cubicBezTo>
                    <a:pt x="765" y="395"/>
                    <a:pt x="858" y="302"/>
                    <a:pt x="858" y="209"/>
                  </a:cubicBezTo>
                  <a:cubicBezTo>
                    <a:pt x="858" y="117"/>
                    <a:pt x="765"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7188350" y="2833725"/>
              <a:ext cx="48125" cy="9875"/>
            </a:xfrm>
            <a:custGeom>
              <a:avLst/>
              <a:gdLst/>
              <a:ahLst/>
              <a:cxnLst/>
              <a:rect l="l" t="t" r="r" b="b"/>
              <a:pathLst>
                <a:path w="1925" h="395" extrusionOk="0">
                  <a:moveTo>
                    <a:pt x="186" y="1"/>
                  </a:moveTo>
                  <a:cubicBezTo>
                    <a:pt x="93" y="1"/>
                    <a:pt x="1" y="117"/>
                    <a:pt x="1" y="209"/>
                  </a:cubicBezTo>
                  <a:cubicBezTo>
                    <a:pt x="1" y="302"/>
                    <a:pt x="93" y="395"/>
                    <a:pt x="186" y="395"/>
                  </a:cubicBezTo>
                  <a:lnTo>
                    <a:pt x="1739" y="395"/>
                  </a:lnTo>
                  <a:cubicBezTo>
                    <a:pt x="1831" y="395"/>
                    <a:pt x="1924" y="302"/>
                    <a:pt x="1924" y="209"/>
                  </a:cubicBezTo>
                  <a:cubicBezTo>
                    <a:pt x="1924" y="117"/>
                    <a:pt x="183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7154750" y="2855750"/>
              <a:ext cx="21450" cy="9875"/>
            </a:xfrm>
            <a:custGeom>
              <a:avLst/>
              <a:gdLst/>
              <a:ahLst/>
              <a:cxnLst/>
              <a:rect l="l" t="t" r="r" b="b"/>
              <a:pathLst>
                <a:path w="858" h="395" extrusionOk="0">
                  <a:moveTo>
                    <a:pt x="186" y="0"/>
                  </a:moveTo>
                  <a:cubicBezTo>
                    <a:pt x="93" y="0"/>
                    <a:pt x="0" y="93"/>
                    <a:pt x="0" y="186"/>
                  </a:cubicBezTo>
                  <a:cubicBezTo>
                    <a:pt x="0" y="279"/>
                    <a:pt x="93" y="394"/>
                    <a:pt x="186" y="394"/>
                  </a:cubicBezTo>
                  <a:lnTo>
                    <a:pt x="672" y="394"/>
                  </a:lnTo>
                  <a:cubicBezTo>
                    <a:pt x="765" y="394"/>
                    <a:pt x="858" y="279"/>
                    <a:pt x="858" y="186"/>
                  </a:cubicBezTo>
                  <a:cubicBezTo>
                    <a:pt x="858" y="93"/>
                    <a:pt x="765" y="0"/>
                    <a:pt x="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7188350" y="2855750"/>
              <a:ext cx="60275" cy="9875"/>
            </a:xfrm>
            <a:custGeom>
              <a:avLst/>
              <a:gdLst/>
              <a:ahLst/>
              <a:cxnLst/>
              <a:rect l="l" t="t" r="r" b="b"/>
              <a:pathLst>
                <a:path w="2411" h="395" extrusionOk="0">
                  <a:moveTo>
                    <a:pt x="186" y="0"/>
                  </a:moveTo>
                  <a:cubicBezTo>
                    <a:pt x="93" y="0"/>
                    <a:pt x="1" y="93"/>
                    <a:pt x="1" y="186"/>
                  </a:cubicBezTo>
                  <a:cubicBezTo>
                    <a:pt x="1" y="279"/>
                    <a:pt x="93" y="394"/>
                    <a:pt x="186" y="394"/>
                  </a:cubicBezTo>
                  <a:lnTo>
                    <a:pt x="2225" y="394"/>
                  </a:lnTo>
                  <a:cubicBezTo>
                    <a:pt x="2318" y="394"/>
                    <a:pt x="2411" y="279"/>
                    <a:pt x="2411" y="186"/>
                  </a:cubicBezTo>
                  <a:cubicBezTo>
                    <a:pt x="2411" y="93"/>
                    <a:pt x="2318" y="0"/>
                    <a:pt x="2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7265400" y="2783325"/>
              <a:ext cx="38850" cy="82300"/>
            </a:xfrm>
            <a:custGeom>
              <a:avLst/>
              <a:gdLst/>
              <a:ahLst/>
              <a:cxnLst/>
              <a:rect l="l" t="t" r="r" b="b"/>
              <a:pathLst>
                <a:path w="1554" h="3292" extrusionOk="0">
                  <a:moveTo>
                    <a:pt x="789" y="1"/>
                  </a:moveTo>
                  <a:cubicBezTo>
                    <a:pt x="673" y="1"/>
                    <a:pt x="580" y="93"/>
                    <a:pt x="580" y="186"/>
                  </a:cubicBezTo>
                  <a:lnTo>
                    <a:pt x="580" y="395"/>
                  </a:lnTo>
                  <a:cubicBezTo>
                    <a:pt x="209" y="487"/>
                    <a:pt x="1" y="765"/>
                    <a:pt x="1" y="1159"/>
                  </a:cubicBezTo>
                  <a:cubicBezTo>
                    <a:pt x="1" y="1553"/>
                    <a:pt x="302" y="1831"/>
                    <a:pt x="673" y="1831"/>
                  </a:cubicBezTo>
                  <a:lnTo>
                    <a:pt x="881" y="1831"/>
                  </a:lnTo>
                  <a:cubicBezTo>
                    <a:pt x="974" y="1831"/>
                    <a:pt x="1160" y="2017"/>
                    <a:pt x="1160" y="2133"/>
                  </a:cubicBezTo>
                  <a:cubicBezTo>
                    <a:pt x="1160" y="2318"/>
                    <a:pt x="974" y="2411"/>
                    <a:pt x="881" y="2411"/>
                  </a:cubicBezTo>
                  <a:lnTo>
                    <a:pt x="580" y="2411"/>
                  </a:lnTo>
                  <a:cubicBezTo>
                    <a:pt x="487" y="2411"/>
                    <a:pt x="395" y="2318"/>
                    <a:pt x="395" y="2225"/>
                  </a:cubicBezTo>
                  <a:cubicBezTo>
                    <a:pt x="395" y="2133"/>
                    <a:pt x="302" y="2017"/>
                    <a:pt x="209" y="2017"/>
                  </a:cubicBezTo>
                  <a:cubicBezTo>
                    <a:pt x="94" y="2017"/>
                    <a:pt x="1" y="2133"/>
                    <a:pt x="1" y="2225"/>
                  </a:cubicBezTo>
                  <a:cubicBezTo>
                    <a:pt x="1" y="2504"/>
                    <a:pt x="209" y="2805"/>
                    <a:pt x="580" y="2897"/>
                  </a:cubicBezTo>
                  <a:lnTo>
                    <a:pt x="580" y="3083"/>
                  </a:lnTo>
                  <a:cubicBezTo>
                    <a:pt x="580" y="3176"/>
                    <a:pt x="673" y="3291"/>
                    <a:pt x="789" y="3291"/>
                  </a:cubicBezTo>
                  <a:cubicBezTo>
                    <a:pt x="881" y="3291"/>
                    <a:pt x="974" y="3176"/>
                    <a:pt x="974" y="3083"/>
                  </a:cubicBezTo>
                  <a:lnTo>
                    <a:pt x="974" y="2897"/>
                  </a:lnTo>
                  <a:cubicBezTo>
                    <a:pt x="1252" y="2805"/>
                    <a:pt x="1554" y="2504"/>
                    <a:pt x="1554" y="2133"/>
                  </a:cubicBezTo>
                  <a:cubicBezTo>
                    <a:pt x="1554" y="1739"/>
                    <a:pt x="1252" y="1437"/>
                    <a:pt x="881" y="1437"/>
                  </a:cubicBezTo>
                  <a:lnTo>
                    <a:pt x="673" y="1437"/>
                  </a:lnTo>
                  <a:cubicBezTo>
                    <a:pt x="487" y="1437"/>
                    <a:pt x="395" y="1252"/>
                    <a:pt x="395" y="1159"/>
                  </a:cubicBezTo>
                  <a:cubicBezTo>
                    <a:pt x="395" y="974"/>
                    <a:pt x="487" y="858"/>
                    <a:pt x="673" y="858"/>
                  </a:cubicBezTo>
                  <a:lnTo>
                    <a:pt x="881" y="858"/>
                  </a:lnTo>
                  <a:cubicBezTo>
                    <a:pt x="1067" y="858"/>
                    <a:pt x="1160" y="974"/>
                    <a:pt x="1160" y="1067"/>
                  </a:cubicBezTo>
                  <a:lnTo>
                    <a:pt x="1160" y="1159"/>
                  </a:lnTo>
                  <a:cubicBezTo>
                    <a:pt x="1160" y="1345"/>
                    <a:pt x="1252" y="1437"/>
                    <a:pt x="1368" y="1437"/>
                  </a:cubicBezTo>
                  <a:cubicBezTo>
                    <a:pt x="1461" y="1437"/>
                    <a:pt x="1554" y="1345"/>
                    <a:pt x="1554" y="1159"/>
                  </a:cubicBezTo>
                  <a:lnTo>
                    <a:pt x="1554" y="1067"/>
                  </a:lnTo>
                  <a:cubicBezTo>
                    <a:pt x="1554" y="765"/>
                    <a:pt x="1252" y="487"/>
                    <a:pt x="974" y="395"/>
                  </a:cubicBezTo>
                  <a:lnTo>
                    <a:pt x="974" y="186"/>
                  </a:lnTo>
                  <a:cubicBezTo>
                    <a:pt x="974" y="93"/>
                    <a:pt x="881"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4"/>
          <p:cNvGrpSpPr/>
          <p:nvPr/>
        </p:nvGrpSpPr>
        <p:grpSpPr>
          <a:xfrm>
            <a:off x="7848725" y="3077238"/>
            <a:ext cx="314050" cy="355200"/>
            <a:chOff x="7035975" y="3208000"/>
            <a:chExt cx="314050" cy="355200"/>
          </a:xfrm>
        </p:grpSpPr>
        <p:sp>
          <p:nvSpPr>
            <p:cNvPr id="2018" name="Google Shape;2018;p64"/>
            <p:cNvSpPr/>
            <p:nvPr/>
          </p:nvSpPr>
          <p:spPr>
            <a:xfrm>
              <a:off x="7035975" y="3350525"/>
              <a:ext cx="314050" cy="212675"/>
            </a:xfrm>
            <a:custGeom>
              <a:avLst/>
              <a:gdLst/>
              <a:ahLst/>
              <a:cxnLst/>
              <a:rect l="l" t="t" r="r" b="b"/>
              <a:pathLst>
                <a:path w="12562" h="8507" extrusionOk="0">
                  <a:moveTo>
                    <a:pt x="4265" y="1"/>
                  </a:moveTo>
                  <a:cubicBezTo>
                    <a:pt x="4172" y="1"/>
                    <a:pt x="4056" y="94"/>
                    <a:pt x="4056" y="186"/>
                  </a:cubicBezTo>
                  <a:lnTo>
                    <a:pt x="4056" y="4057"/>
                  </a:lnTo>
                  <a:lnTo>
                    <a:pt x="209" y="4057"/>
                  </a:lnTo>
                  <a:cubicBezTo>
                    <a:pt x="116" y="4057"/>
                    <a:pt x="0" y="4149"/>
                    <a:pt x="0" y="4242"/>
                  </a:cubicBezTo>
                  <a:lnTo>
                    <a:pt x="0" y="8298"/>
                  </a:lnTo>
                  <a:cubicBezTo>
                    <a:pt x="0" y="8413"/>
                    <a:pt x="116" y="8506"/>
                    <a:pt x="209" y="8506"/>
                  </a:cubicBezTo>
                  <a:lnTo>
                    <a:pt x="7532" y="8506"/>
                  </a:lnTo>
                  <a:cubicBezTo>
                    <a:pt x="7648" y="8506"/>
                    <a:pt x="7741" y="8413"/>
                    <a:pt x="7741" y="8298"/>
                  </a:cubicBezTo>
                  <a:cubicBezTo>
                    <a:pt x="7741" y="8205"/>
                    <a:pt x="7648" y="8112"/>
                    <a:pt x="7532" y="8112"/>
                  </a:cubicBezTo>
                  <a:lnTo>
                    <a:pt x="394" y="8112"/>
                  </a:lnTo>
                  <a:lnTo>
                    <a:pt x="394" y="4543"/>
                  </a:lnTo>
                  <a:lnTo>
                    <a:pt x="4265" y="4543"/>
                  </a:lnTo>
                  <a:cubicBezTo>
                    <a:pt x="4357" y="4543"/>
                    <a:pt x="4450" y="4450"/>
                    <a:pt x="4450" y="4242"/>
                  </a:cubicBezTo>
                  <a:lnTo>
                    <a:pt x="4450" y="488"/>
                  </a:lnTo>
                  <a:lnTo>
                    <a:pt x="8112" y="488"/>
                  </a:lnTo>
                  <a:lnTo>
                    <a:pt x="8112" y="4242"/>
                  </a:lnTo>
                  <a:cubicBezTo>
                    <a:pt x="8112" y="4450"/>
                    <a:pt x="8228" y="4543"/>
                    <a:pt x="8320" y="4543"/>
                  </a:cubicBezTo>
                  <a:lnTo>
                    <a:pt x="12167" y="4543"/>
                  </a:lnTo>
                  <a:lnTo>
                    <a:pt x="12167" y="8112"/>
                  </a:lnTo>
                  <a:lnTo>
                    <a:pt x="8598" y="8112"/>
                  </a:lnTo>
                  <a:cubicBezTo>
                    <a:pt x="8413" y="8112"/>
                    <a:pt x="8320" y="8205"/>
                    <a:pt x="8320" y="8298"/>
                  </a:cubicBezTo>
                  <a:cubicBezTo>
                    <a:pt x="8320" y="8413"/>
                    <a:pt x="8413" y="8506"/>
                    <a:pt x="8598" y="8506"/>
                  </a:cubicBezTo>
                  <a:lnTo>
                    <a:pt x="12376" y="8506"/>
                  </a:lnTo>
                  <a:cubicBezTo>
                    <a:pt x="12469" y="8506"/>
                    <a:pt x="12561" y="8413"/>
                    <a:pt x="12561" y="8298"/>
                  </a:cubicBezTo>
                  <a:lnTo>
                    <a:pt x="12561" y="4242"/>
                  </a:lnTo>
                  <a:cubicBezTo>
                    <a:pt x="12561" y="4149"/>
                    <a:pt x="12469" y="4057"/>
                    <a:pt x="12376" y="4057"/>
                  </a:cubicBezTo>
                  <a:lnTo>
                    <a:pt x="8506" y="4057"/>
                  </a:lnTo>
                  <a:lnTo>
                    <a:pt x="8506" y="186"/>
                  </a:lnTo>
                  <a:cubicBezTo>
                    <a:pt x="8506" y="94"/>
                    <a:pt x="8413" y="1"/>
                    <a:pt x="8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7171550" y="3373950"/>
              <a:ext cx="26675" cy="65825"/>
            </a:xfrm>
            <a:custGeom>
              <a:avLst/>
              <a:gdLst/>
              <a:ahLst/>
              <a:cxnLst/>
              <a:rect l="l" t="t" r="r" b="b"/>
              <a:pathLst>
                <a:path w="1067" h="2633" extrusionOk="0">
                  <a:moveTo>
                    <a:pt x="822" y="1"/>
                  </a:moveTo>
                  <a:cubicBezTo>
                    <a:pt x="774" y="1"/>
                    <a:pt x="722" y="12"/>
                    <a:pt x="673" y="37"/>
                  </a:cubicBezTo>
                  <a:lnTo>
                    <a:pt x="0" y="709"/>
                  </a:lnTo>
                  <a:lnTo>
                    <a:pt x="0" y="987"/>
                  </a:lnTo>
                  <a:cubicBezTo>
                    <a:pt x="47" y="1045"/>
                    <a:pt x="116" y="1074"/>
                    <a:pt x="186" y="1074"/>
                  </a:cubicBezTo>
                  <a:cubicBezTo>
                    <a:pt x="255" y="1074"/>
                    <a:pt x="325" y="1045"/>
                    <a:pt x="371" y="987"/>
                  </a:cubicBezTo>
                  <a:lnTo>
                    <a:pt x="673" y="709"/>
                  </a:lnTo>
                  <a:lnTo>
                    <a:pt x="673" y="2447"/>
                  </a:lnTo>
                  <a:cubicBezTo>
                    <a:pt x="673" y="2540"/>
                    <a:pt x="765" y="2633"/>
                    <a:pt x="858" y="2633"/>
                  </a:cubicBezTo>
                  <a:cubicBezTo>
                    <a:pt x="951" y="2633"/>
                    <a:pt x="1066" y="2540"/>
                    <a:pt x="1066" y="2447"/>
                  </a:cubicBezTo>
                  <a:lnTo>
                    <a:pt x="1066" y="223"/>
                  </a:lnTo>
                  <a:cubicBezTo>
                    <a:pt x="1066" y="87"/>
                    <a:pt x="955"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7070150" y="3473950"/>
              <a:ext cx="43475" cy="67225"/>
            </a:xfrm>
            <a:custGeom>
              <a:avLst/>
              <a:gdLst/>
              <a:ahLst/>
              <a:cxnLst/>
              <a:rect l="l" t="t" r="r" b="b"/>
              <a:pathLst>
                <a:path w="1739" h="2689" extrusionOk="0">
                  <a:moveTo>
                    <a:pt x="858" y="0"/>
                  </a:moveTo>
                  <a:cubicBezTo>
                    <a:pt x="372" y="0"/>
                    <a:pt x="1" y="464"/>
                    <a:pt x="1" y="950"/>
                  </a:cubicBezTo>
                  <a:cubicBezTo>
                    <a:pt x="1" y="1043"/>
                    <a:pt x="93" y="1159"/>
                    <a:pt x="186" y="1159"/>
                  </a:cubicBezTo>
                  <a:cubicBezTo>
                    <a:pt x="279" y="1159"/>
                    <a:pt x="372" y="1043"/>
                    <a:pt x="372" y="950"/>
                  </a:cubicBezTo>
                  <a:cubicBezTo>
                    <a:pt x="372" y="672"/>
                    <a:pt x="580" y="464"/>
                    <a:pt x="858" y="464"/>
                  </a:cubicBezTo>
                  <a:cubicBezTo>
                    <a:pt x="1160" y="464"/>
                    <a:pt x="1345" y="672"/>
                    <a:pt x="1345" y="950"/>
                  </a:cubicBezTo>
                  <a:cubicBezTo>
                    <a:pt x="1345" y="1530"/>
                    <a:pt x="487" y="2109"/>
                    <a:pt x="93" y="2318"/>
                  </a:cubicBezTo>
                  <a:cubicBezTo>
                    <a:pt x="1" y="2318"/>
                    <a:pt x="1" y="2410"/>
                    <a:pt x="1" y="2503"/>
                  </a:cubicBezTo>
                  <a:cubicBezTo>
                    <a:pt x="1" y="2596"/>
                    <a:pt x="93" y="2688"/>
                    <a:pt x="186" y="2688"/>
                  </a:cubicBezTo>
                  <a:lnTo>
                    <a:pt x="1530" y="2688"/>
                  </a:lnTo>
                  <a:cubicBezTo>
                    <a:pt x="1646" y="2688"/>
                    <a:pt x="1739" y="2596"/>
                    <a:pt x="1739" y="2503"/>
                  </a:cubicBezTo>
                  <a:cubicBezTo>
                    <a:pt x="1739" y="2410"/>
                    <a:pt x="1646" y="2318"/>
                    <a:pt x="1530" y="2318"/>
                  </a:cubicBezTo>
                  <a:lnTo>
                    <a:pt x="951" y="2318"/>
                  </a:lnTo>
                  <a:cubicBezTo>
                    <a:pt x="1345" y="1924"/>
                    <a:pt x="1739" y="1530"/>
                    <a:pt x="1739" y="950"/>
                  </a:cubicBezTo>
                  <a:cubicBezTo>
                    <a:pt x="1739" y="464"/>
                    <a:pt x="1345"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7260775" y="3473950"/>
              <a:ext cx="45800" cy="67225"/>
            </a:xfrm>
            <a:custGeom>
              <a:avLst/>
              <a:gdLst/>
              <a:ahLst/>
              <a:cxnLst/>
              <a:rect l="l" t="t" r="r" b="b"/>
              <a:pathLst>
                <a:path w="1832" h="2689" extrusionOk="0">
                  <a:moveTo>
                    <a:pt x="186" y="0"/>
                  </a:moveTo>
                  <a:cubicBezTo>
                    <a:pt x="93" y="0"/>
                    <a:pt x="0" y="93"/>
                    <a:pt x="0" y="278"/>
                  </a:cubicBezTo>
                  <a:cubicBezTo>
                    <a:pt x="0" y="371"/>
                    <a:pt x="93" y="464"/>
                    <a:pt x="186" y="464"/>
                  </a:cubicBezTo>
                  <a:lnTo>
                    <a:pt x="1159" y="464"/>
                  </a:lnTo>
                  <a:lnTo>
                    <a:pt x="672" y="1043"/>
                  </a:lnTo>
                  <a:cubicBezTo>
                    <a:pt x="580" y="1159"/>
                    <a:pt x="672" y="1344"/>
                    <a:pt x="858" y="1344"/>
                  </a:cubicBezTo>
                  <a:cubicBezTo>
                    <a:pt x="1159" y="1344"/>
                    <a:pt x="1345" y="1530"/>
                    <a:pt x="1345" y="1831"/>
                  </a:cubicBezTo>
                  <a:cubicBezTo>
                    <a:pt x="1345" y="2109"/>
                    <a:pt x="1159" y="2318"/>
                    <a:pt x="858" y="2318"/>
                  </a:cubicBezTo>
                  <a:cubicBezTo>
                    <a:pt x="672" y="2318"/>
                    <a:pt x="394" y="2109"/>
                    <a:pt x="394" y="1831"/>
                  </a:cubicBezTo>
                  <a:cubicBezTo>
                    <a:pt x="394" y="1738"/>
                    <a:pt x="279" y="1622"/>
                    <a:pt x="186" y="1622"/>
                  </a:cubicBezTo>
                  <a:cubicBezTo>
                    <a:pt x="93" y="1622"/>
                    <a:pt x="0" y="1738"/>
                    <a:pt x="0" y="1831"/>
                  </a:cubicBezTo>
                  <a:cubicBezTo>
                    <a:pt x="0" y="2318"/>
                    <a:pt x="394" y="2688"/>
                    <a:pt x="858" y="2688"/>
                  </a:cubicBezTo>
                  <a:cubicBezTo>
                    <a:pt x="1345" y="2688"/>
                    <a:pt x="1739" y="2318"/>
                    <a:pt x="1739" y="1831"/>
                  </a:cubicBezTo>
                  <a:cubicBezTo>
                    <a:pt x="1739" y="1437"/>
                    <a:pt x="1553" y="1159"/>
                    <a:pt x="1252" y="1043"/>
                  </a:cubicBezTo>
                  <a:lnTo>
                    <a:pt x="1739" y="371"/>
                  </a:lnTo>
                  <a:cubicBezTo>
                    <a:pt x="1831" y="278"/>
                    <a:pt x="1739"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7277575" y="3265950"/>
              <a:ext cx="22050" cy="12200"/>
            </a:xfrm>
            <a:custGeom>
              <a:avLst/>
              <a:gdLst/>
              <a:ahLst/>
              <a:cxnLst/>
              <a:rect l="l" t="t" r="r" b="b"/>
              <a:pathLst>
                <a:path w="882" h="488" extrusionOk="0">
                  <a:moveTo>
                    <a:pt x="186" y="0"/>
                  </a:moveTo>
                  <a:cubicBezTo>
                    <a:pt x="93" y="0"/>
                    <a:pt x="0" y="93"/>
                    <a:pt x="0" y="302"/>
                  </a:cubicBezTo>
                  <a:cubicBezTo>
                    <a:pt x="0" y="394"/>
                    <a:pt x="93" y="487"/>
                    <a:pt x="186" y="487"/>
                  </a:cubicBezTo>
                  <a:lnTo>
                    <a:pt x="673" y="487"/>
                  </a:lnTo>
                  <a:cubicBezTo>
                    <a:pt x="765" y="487"/>
                    <a:pt x="881" y="394"/>
                    <a:pt x="881" y="302"/>
                  </a:cubicBezTo>
                  <a:cubicBezTo>
                    <a:pt x="881" y="93"/>
                    <a:pt x="765"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7270625" y="3222500"/>
              <a:ext cx="23775" cy="22025"/>
            </a:xfrm>
            <a:custGeom>
              <a:avLst/>
              <a:gdLst/>
              <a:ahLst/>
              <a:cxnLst/>
              <a:rect l="l" t="t" r="r" b="b"/>
              <a:pathLst>
                <a:path w="951" h="881" extrusionOk="0">
                  <a:moveTo>
                    <a:pt x="580" y="0"/>
                  </a:moveTo>
                  <a:lnTo>
                    <a:pt x="93" y="487"/>
                  </a:lnTo>
                  <a:cubicBezTo>
                    <a:pt x="0" y="580"/>
                    <a:pt x="93" y="881"/>
                    <a:pt x="278" y="881"/>
                  </a:cubicBezTo>
                  <a:cubicBezTo>
                    <a:pt x="278" y="881"/>
                    <a:pt x="371" y="881"/>
                    <a:pt x="371" y="788"/>
                  </a:cubicBezTo>
                  <a:lnTo>
                    <a:pt x="858" y="394"/>
                  </a:lnTo>
                  <a:cubicBezTo>
                    <a:pt x="951" y="302"/>
                    <a:pt x="951" y="93"/>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7270625" y="3300700"/>
              <a:ext cx="23775" cy="22625"/>
            </a:xfrm>
            <a:custGeom>
              <a:avLst/>
              <a:gdLst/>
              <a:ahLst/>
              <a:cxnLst/>
              <a:rect l="l" t="t" r="r" b="b"/>
              <a:pathLst>
                <a:path w="951" h="905" extrusionOk="0">
                  <a:moveTo>
                    <a:pt x="267" y="1"/>
                  </a:moveTo>
                  <a:cubicBezTo>
                    <a:pt x="209" y="1"/>
                    <a:pt x="139" y="24"/>
                    <a:pt x="93" y="70"/>
                  </a:cubicBezTo>
                  <a:cubicBezTo>
                    <a:pt x="0" y="163"/>
                    <a:pt x="0" y="256"/>
                    <a:pt x="93" y="348"/>
                  </a:cubicBezTo>
                  <a:lnTo>
                    <a:pt x="580" y="835"/>
                  </a:lnTo>
                  <a:cubicBezTo>
                    <a:pt x="626" y="882"/>
                    <a:pt x="672" y="905"/>
                    <a:pt x="719" y="905"/>
                  </a:cubicBezTo>
                  <a:cubicBezTo>
                    <a:pt x="765" y="905"/>
                    <a:pt x="812" y="882"/>
                    <a:pt x="858" y="835"/>
                  </a:cubicBezTo>
                  <a:cubicBezTo>
                    <a:pt x="951" y="742"/>
                    <a:pt x="951" y="557"/>
                    <a:pt x="858" y="557"/>
                  </a:cubicBezTo>
                  <a:lnTo>
                    <a:pt x="371" y="70"/>
                  </a:lnTo>
                  <a:cubicBezTo>
                    <a:pt x="371" y="24"/>
                    <a:pt x="325"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7086950" y="3265950"/>
              <a:ext cx="21475" cy="12200"/>
            </a:xfrm>
            <a:custGeom>
              <a:avLst/>
              <a:gdLst/>
              <a:ahLst/>
              <a:cxnLst/>
              <a:rect l="l" t="t" r="r" b="b"/>
              <a:pathLst>
                <a:path w="859" h="488" extrusionOk="0">
                  <a:moveTo>
                    <a:pt x="186" y="0"/>
                  </a:moveTo>
                  <a:cubicBezTo>
                    <a:pt x="94" y="0"/>
                    <a:pt x="1" y="93"/>
                    <a:pt x="1" y="302"/>
                  </a:cubicBezTo>
                  <a:cubicBezTo>
                    <a:pt x="1" y="394"/>
                    <a:pt x="94" y="487"/>
                    <a:pt x="186" y="487"/>
                  </a:cubicBezTo>
                  <a:lnTo>
                    <a:pt x="673" y="487"/>
                  </a:lnTo>
                  <a:cubicBezTo>
                    <a:pt x="766" y="487"/>
                    <a:pt x="858" y="394"/>
                    <a:pt x="858" y="302"/>
                  </a:cubicBezTo>
                  <a:cubicBezTo>
                    <a:pt x="858" y="93"/>
                    <a:pt x="766"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7091600" y="3222500"/>
              <a:ext cx="24350" cy="21450"/>
            </a:xfrm>
            <a:custGeom>
              <a:avLst/>
              <a:gdLst/>
              <a:ahLst/>
              <a:cxnLst/>
              <a:rect l="l" t="t" r="r" b="b"/>
              <a:pathLst>
                <a:path w="974" h="858" extrusionOk="0">
                  <a:moveTo>
                    <a:pt x="93" y="0"/>
                  </a:moveTo>
                  <a:cubicBezTo>
                    <a:pt x="0" y="93"/>
                    <a:pt x="0" y="302"/>
                    <a:pt x="93" y="394"/>
                  </a:cubicBezTo>
                  <a:lnTo>
                    <a:pt x="580" y="788"/>
                  </a:lnTo>
                  <a:cubicBezTo>
                    <a:pt x="580" y="835"/>
                    <a:pt x="632" y="858"/>
                    <a:pt x="696" y="858"/>
                  </a:cubicBezTo>
                  <a:cubicBezTo>
                    <a:pt x="759" y="858"/>
                    <a:pt x="835" y="835"/>
                    <a:pt x="881" y="788"/>
                  </a:cubicBezTo>
                  <a:cubicBezTo>
                    <a:pt x="974" y="672"/>
                    <a:pt x="881" y="580"/>
                    <a:pt x="881" y="487"/>
                  </a:cubicBezTo>
                  <a:lnTo>
                    <a:pt x="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7091600" y="3300700"/>
              <a:ext cx="24350" cy="22625"/>
            </a:xfrm>
            <a:custGeom>
              <a:avLst/>
              <a:gdLst/>
              <a:ahLst/>
              <a:cxnLst/>
              <a:rect l="l" t="t" r="r" b="b"/>
              <a:pathLst>
                <a:path w="974" h="905" extrusionOk="0">
                  <a:moveTo>
                    <a:pt x="696" y="1"/>
                  </a:moveTo>
                  <a:cubicBezTo>
                    <a:pt x="632" y="1"/>
                    <a:pt x="580" y="24"/>
                    <a:pt x="580" y="70"/>
                  </a:cubicBezTo>
                  <a:lnTo>
                    <a:pt x="93" y="557"/>
                  </a:lnTo>
                  <a:cubicBezTo>
                    <a:pt x="0" y="650"/>
                    <a:pt x="0" y="742"/>
                    <a:pt x="93" y="835"/>
                  </a:cubicBezTo>
                  <a:cubicBezTo>
                    <a:pt x="151" y="882"/>
                    <a:pt x="203" y="905"/>
                    <a:pt x="252" y="905"/>
                  </a:cubicBezTo>
                  <a:cubicBezTo>
                    <a:pt x="302" y="905"/>
                    <a:pt x="348" y="882"/>
                    <a:pt x="394" y="835"/>
                  </a:cubicBezTo>
                  <a:lnTo>
                    <a:pt x="881" y="348"/>
                  </a:lnTo>
                  <a:cubicBezTo>
                    <a:pt x="974" y="256"/>
                    <a:pt x="974" y="163"/>
                    <a:pt x="881" y="70"/>
                  </a:cubicBezTo>
                  <a:cubicBezTo>
                    <a:pt x="835" y="24"/>
                    <a:pt x="759"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7128100" y="3208000"/>
              <a:ext cx="130375" cy="130400"/>
            </a:xfrm>
            <a:custGeom>
              <a:avLst/>
              <a:gdLst/>
              <a:ahLst/>
              <a:cxnLst/>
              <a:rect l="l" t="t" r="r" b="b"/>
              <a:pathLst>
                <a:path w="5215" h="5216" extrusionOk="0">
                  <a:moveTo>
                    <a:pt x="2596" y="395"/>
                  </a:moveTo>
                  <a:cubicBezTo>
                    <a:pt x="3847" y="395"/>
                    <a:pt x="4821" y="1461"/>
                    <a:pt x="4821" y="2620"/>
                  </a:cubicBezTo>
                  <a:cubicBezTo>
                    <a:pt x="4821" y="3871"/>
                    <a:pt x="3847" y="4844"/>
                    <a:pt x="2596" y="4844"/>
                  </a:cubicBezTo>
                  <a:cubicBezTo>
                    <a:pt x="1344" y="4844"/>
                    <a:pt x="371" y="3871"/>
                    <a:pt x="371" y="2620"/>
                  </a:cubicBezTo>
                  <a:cubicBezTo>
                    <a:pt x="371" y="1461"/>
                    <a:pt x="1344" y="395"/>
                    <a:pt x="2596" y="395"/>
                  </a:cubicBezTo>
                  <a:close/>
                  <a:moveTo>
                    <a:pt x="2596" y="1"/>
                  </a:moveTo>
                  <a:cubicBezTo>
                    <a:pt x="1159" y="1"/>
                    <a:pt x="0" y="1160"/>
                    <a:pt x="0" y="2620"/>
                  </a:cubicBezTo>
                  <a:cubicBezTo>
                    <a:pt x="0" y="4056"/>
                    <a:pt x="1159" y="5215"/>
                    <a:pt x="2596" y="5215"/>
                  </a:cubicBezTo>
                  <a:cubicBezTo>
                    <a:pt x="4056" y="5215"/>
                    <a:pt x="5215" y="4056"/>
                    <a:pt x="5215" y="2620"/>
                  </a:cubicBezTo>
                  <a:cubicBezTo>
                    <a:pt x="5215" y="1160"/>
                    <a:pt x="4056" y="1"/>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7173875" y="3232350"/>
              <a:ext cx="38825" cy="82300"/>
            </a:xfrm>
            <a:custGeom>
              <a:avLst/>
              <a:gdLst/>
              <a:ahLst/>
              <a:cxnLst/>
              <a:rect l="l" t="t" r="r" b="b"/>
              <a:pathLst>
                <a:path w="1553" h="3292" extrusionOk="0">
                  <a:moveTo>
                    <a:pt x="765" y="0"/>
                  </a:moveTo>
                  <a:cubicBezTo>
                    <a:pt x="672" y="0"/>
                    <a:pt x="580" y="93"/>
                    <a:pt x="580" y="186"/>
                  </a:cubicBezTo>
                  <a:lnTo>
                    <a:pt x="580" y="487"/>
                  </a:lnTo>
                  <a:cubicBezTo>
                    <a:pt x="186" y="487"/>
                    <a:pt x="0" y="765"/>
                    <a:pt x="0" y="1159"/>
                  </a:cubicBezTo>
                  <a:cubicBezTo>
                    <a:pt x="0" y="1553"/>
                    <a:pt x="278" y="1831"/>
                    <a:pt x="672" y="1831"/>
                  </a:cubicBezTo>
                  <a:lnTo>
                    <a:pt x="858" y="1831"/>
                  </a:lnTo>
                  <a:cubicBezTo>
                    <a:pt x="973" y="1831"/>
                    <a:pt x="1159" y="2016"/>
                    <a:pt x="1159" y="2132"/>
                  </a:cubicBezTo>
                  <a:cubicBezTo>
                    <a:pt x="1159" y="2318"/>
                    <a:pt x="973" y="2503"/>
                    <a:pt x="858" y="2503"/>
                  </a:cubicBezTo>
                  <a:lnTo>
                    <a:pt x="580" y="2503"/>
                  </a:lnTo>
                  <a:cubicBezTo>
                    <a:pt x="487" y="2503"/>
                    <a:pt x="394" y="2410"/>
                    <a:pt x="394" y="2225"/>
                  </a:cubicBezTo>
                  <a:cubicBezTo>
                    <a:pt x="394" y="2132"/>
                    <a:pt x="278" y="2016"/>
                    <a:pt x="186" y="2016"/>
                  </a:cubicBezTo>
                  <a:cubicBezTo>
                    <a:pt x="93" y="2016"/>
                    <a:pt x="0" y="2132"/>
                    <a:pt x="0" y="2225"/>
                  </a:cubicBezTo>
                  <a:cubicBezTo>
                    <a:pt x="0" y="2596"/>
                    <a:pt x="186" y="2897"/>
                    <a:pt x="580" y="2897"/>
                  </a:cubicBezTo>
                  <a:lnTo>
                    <a:pt x="580" y="3082"/>
                  </a:lnTo>
                  <a:cubicBezTo>
                    <a:pt x="580" y="3175"/>
                    <a:pt x="672" y="3291"/>
                    <a:pt x="765" y="3291"/>
                  </a:cubicBezTo>
                  <a:cubicBezTo>
                    <a:pt x="858" y="3291"/>
                    <a:pt x="973" y="3175"/>
                    <a:pt x="973" y="3082"/>
                  </a:cubicBezTo>
                  <a:lnTo>
                    <a:pt x="973" y="2897"/>
                  </a:lnTo>
                  <a:cubicBezTo>
                    <a:pt x="1344" y="2804"/>
                    <a:pt x="1553" y="2503"/>
                    <a:pt x="1553" y="2132"/>
                  </a:cubicBezTo>
                  <a:cubicBezTo>
                    <a:pt x="1553" y="1738"/>
                    <a:pt x="1252" y="1437"/>
                    <a:pt x="858" y="1437"/>
                  </a:cubicBezTo>
                  <a:lnTo>
                    <a:pt x="672" y="1437"/>
                  </a:lnTo>
                  <a:cubicBezTo>
                    <a:pt x="580" y="1437"/>
                    <a:pt x="394" y="1344"/>
                    <a:pt x="394" y="1159"/>
                  </a:cubicBezTo>
                  <a:cubicBezTo>
                    <a:pt x="394" y="974"/>
                    <a:pt x="580" y="858"/>
                    <a:pt x="672" y="858"/>
                  </a:cubicBezTo>
                  <a:lnTo>
                    <a:pt x="973" y="858"/>
                  </a:lnTo>
                  <a:cubicBezTo>
                    <a:pt x="1066" y="858"/>
                    <a:pt x="1159" y="974"/>
                    <a:pt x="1159" y="1066"/>
                  </a:cubicBezTo>
                  <a:lnTo>
                    <a:pt x="1159" y="1252"/>
                  </a:lnTo>
                  <a:cubicBezTo>
                    <a:pt x="1159" y="1344"/>
                    <a:pt x="1252" y="1437"/>
                    <a:pt x="1344" y="1437"/>
                  </a:cubicBezTo>
                  <a:cubicBezTo>
                    <a:pt x="1437" y="1437"/>
                    <a:pt x="1553" y="1344"/>
                    <a:pt x="1553" y="1252"/>
                  </a:cubicBezTo>
                  <a:lnTo>
                    <a:pt x="1553" y="1066"/>
                  </a:lnTo>
                  <a:cubicBezTo>
                    <a:pt x="1553" y="765"/>
                    <a:pt x="1344" y="487"/>
                    <a:pt x="973" y="394"/>
                  </a:cubicBezTo>
                  <a:lnTo>
                    <a:pt x="973" y="186"/>
                  </a:lnTo>
                  <a:cubicBezTo>
                    <a:pt x="973" y="93"/>
                    <a:pt x="858"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64"/>
          <p:cNvGrpSpPr/>
          <p:nvPr/>
        </p:nvGrpSpPr>
        <p:grpSpPr>
          <a:xfrm>
            <a:off x="7115225" y="3077238"/>
            <a:ext cx="275225" cy="356350"/>
            <a:chOff x="6302475" y="3208000"/>
            <a:chExt cx="275225" cy="356350"/>
          </a:xfrm>
        </p:grpSpPr>
        <p:sp>
          <p:nvSpPr>
            <p:cNvPr id="2031" name="Google Shape;2031;p64"/>
            <p:cNvSpPr/>
            <p:nvPr/>
          </p:nvSpPr>
          <p:spPr>
            <a:xfrm>
              <a:off x="6302475" y="3208000"/>
              <a:ext cx="275225" cy="356350"/>
            </a:xfrm>
            <a:custGeom>
              <a:avLst/>
              <a:gdLst/>
              <a:ahLst/>
              <a:cxnLst/>
              <a:rect l="l" t="t" r="r" b="b"/>
              <a:pathLst>
                <a:path w="11009" h="14254" extrusionOk="0">
                  <a:moveTo>
                    <a:pt x="5493" y="488"/>
                  </a:moveTo>
                  <a:lnTo>
                    <a:pt x="6467" y="1067"/>
                  </a:lnTo>
                  <a:lnTo>
                    <a:pt x="7811" y="1067"/>
                  </a:lnTo>
                  <a:lnTo>
                    <a:pt x="8390" y="2040"/>
                  </a:lnTo>
                  <a:lnTo>
                    <a:pt x="8390" y="2133"/>
                  </a:lnTo>
                  <a:lnTo>
                    <a:pt x="9456" y="2712"/>
                  </a:lnTo>
                  <a:lnTo>
                    <a:pt x="9456" y="3871"/>
                  </a:lnTo>
                  <a:lnTo>
                    <a:pt x="9456" y="3964"/>
                  </a:lnTo>
                  <a:lnTo>
                    <a:pt x="10035" y="5030"/>
                  </a:lnTo>
                  <a:lnTo>
                    <a:pt x="9456" y="6003"/>
                  </a:lnTo>
                  <a:lnTo>
                    <a:pt x="9456" y="6096"/>
                  </a:lnTo>
                  <a:lnTo>
                    <a:pt x="9456" y="7255"/>
                  </a:lnTo>
                  <a:lnTo>
                    <a:pt x="8390" y="7834"/>
                  </a:lnTo>
                  <a:lnTo>
                    <a:pt x="8390" y="7927"/>
                  </a:lnTo>
                  <a:lnTo>
                    <a:pt x="7811" y="8993"/>
                  </a:lnTo>
                  <a:lnTo>
                    <a:pt x="6467" y="8993"/>
                  </a:lnTo>
                  <a:lnTo>
                    <a:pt x="5493" y="9572"/>
                  </a:lnTo>
                  <a:lnTo>
                    <a:pt x="4543" y="8993"/>
                  </a:lnTo>
                  <a:lnTo>
                    <a:pt x="3176" y="8993"/>
                  </a:lnTo>
                  <a:lnTo>
                    <a:pt x="2596" y="7927"/>
                  </a:lnTo>
                  <a:lnTo>
                    <a:pt x="2596" y="7834"/>
                  </a:lnTo>
                  <a:lnTo>
                    <a:pt x="1530" y="7255"/>
                  </a:lnTo>
                  <a:lnTo>
                    <a:pt x="1530" y="6096"/>
                  </a:lnTo>
                  <a:lnTo>
                    <a:pt x="1530" y="6003"/>
                  </a:lnTo>
                  <a:lnTo>
                    <a:pt x="951" y="5030"/>
                  </a:lnTo>
                  <a:lnTo>
                    <a:pt x="1530" y="3964"/>
                  </a:lnTo>
                  <a:lnTo>
                    <a:pt x="1530" y="3871"/>
                  </a:lnTo>
                  <a:lnTo>
                    <a:pt x="1530" y="2712"/>
                  </a:lnTo>
                  <a:lnTo>
                    <a:pt x="2596" y="2133"/>
                  </a:lnTo>
                  <a:lnTo>
                    <a:pt x="2596" y="2040"/>
                  </a:lnTo>
                  <a:lnTo>
                    <a:pt x="3176" y="1067"/>
                  </a:lnTo>
                  <a:lnTo>
                    <a:pt x="4543" y="1067"/>
                  </a:lnTo>
                  <a:lnTo>
                    <a:pt x="5493" y="488"/>
                  </a:lnTo>
                  <a:close/>
                  <a:moveTo>
                    <a:pt x="2689" y="8993"/>
                  </a:moveTo>
                  <a:lnTo>
                    <a:pt x="2898" y="9271"/>
                  </a:lnTo>
                  <a:cubicBezTo>
                    <a:pt x="2990" y="9364"/>
                    <a:pt x="2990" y="9364"/>
                    <a:pt x="3083" y="9364"/>
                  </a:cubicBezTo>
                  <a:lnTo>
                    <a:pt x="4334" y="9364"/>
                  </a:lnTo>
                  <a:lnTo>
                    <a:pt x="4543" y="9479"/>
                  </a:lnTo>
                  <a:lnTo>
                    <a:pt x="2318" y="13535"/>
                  </a:lnTo>
                  <a:lnTo>
                    <a:pt x="1924" y="12654"/>
                  </a:lnTo>
                  <a:cubicBezTo>
                    <a:pt x="1924" y="12562"/>
                    <a:pt x="1831" y="12469"/>
                    <a:pt x="1739" y="12469"/>
                  </a:cubicBezTo>
                  <a:lnTo>
                    <a:pt x="673" y="12654"/>
                  </a:lnTo>
                  <a:lnTo>
                    <a:pt x="2689" y="8993"/>
                  </a:lnTo>
                  <a:close/>
                  <a:moveTo>
                    <a:pt x="8297" y="8993"/>
                  </a:moveTo>
                  <a:lnTo>
                    <a:pt x="10337" y="12654"/>
                  </a:lnTo>
                  <a:lnTo>
                    <a:pt x="9271" y="12469"/>
                  </a:lnTo>
                  <a:cubicBezTo>
                    <a:pt x="9178" y="12469"/>
                    <a:pt x="9062" y="12562"/>
                    <a:pt x="9062" y="12654"/>
                  </a:cubicBezTo>
                  <a:lnTo>
                    <a:pt x="8691" y="13535"/>
                  </a:lnTo>
                  <a:lnTo>
                    <a:pt x="6467" y="9479"/>
                  </a:lnTo>
                  <a:lnTo>
                    <a:pt x="6652" y="9364"/>
                  </a:lnTo>
                  <a:lnTo>
                    <a:pt x="7903" y="9364"/>
                  </a:lnTo>
                  <a:cubicBezTo>
                    <a:pt x="8019" y="9364"/>
                    <a:pt x="8019" y="9364"/>
                    <a:pt x="8112" y="9271"/>
                  </a:cubicBezTo>
                  <a:lnTo>
                    <a:pt x="8297" y="8993"/>
                  </a:lnTo>
                  <a:close/>
                  <a:moveTo>
                    <a:pt x="5400" y="1"/>
                  </a:moveTo>
                  <a:lnTo>
                    <a:pt x="4334" y="673"/>
                  </a:lnTo>
                  <a:lnTo>
                    <a:pt x="3083" y="673"/>
                  </a:lnTo>
                  <a:cubicBezTo>
                    <a:pt x="2990" y="673"/>
                    <a:pt x="2990" y="673"/>
                    <a:pt x="2898" y="789"/>
                  </a:cubicBezTo>
                  <a:lnTo>
                    <a:pt x="2318" y="1832"/>
                  </a:lnTo>
                  <a:lnTo>
                    <a:pt x="1252" y="2411"/>
                  </a:lnTo>
                  <a:cubicBezTo>
                    <a:pt x="1159" y="2527"/>
                    <a:pt x="1159" y="2527"/>
                    <a:pt x="1159" y="2620"/>
                  </a:cubicBezTo>
                  <a:lnTo>
                    <a:pt x="1159" y="3871"/>
                  </a:lnTo>
                  <a:lnTo>
                    <a:pt x="487" y="4937"/>
                  </a:lnTo>
                  <a:lnTo>
                    <a:pt x="487" y="5123"/>
                  </a:lnTo>
                  <a:lnTo>
                    <a:pt x="1159" y="6189"/>
                  </a:lnTo>
                  <a:lnTo>
                    <a:pt x="1159" y="7440"/>
                  </a:lnTo>
                  <a:cubicBezTo>
                    <a:pt x="1159" y="7533"/>
                    <a:pt x="1159" y="7533"/>
                    <a:pt x="1252" y="7625"/>
                  </a:cubicBezTo>
                  <a:lnTo>
                    <a:pt x="2318" y="8205"/>
                  </a:lnTo>
                  <a:lnTo>
                    <a:pt x="2504" y="8599"/>
                  </a:lnTo>
                  <a:lnTo>
                    <a:pt x="93" y="12840"/>
                  </a:lnTo>
                  <a:cubicBezTo>
                    <a:pt x="1" y="12956"/>
                    <a:pt x="186" y="13141"/>
                    <a:pt x="371" y="13141"/>
                  </a:cubicBezTo>
                  <a:lnTo>
                    <a:pt x="1646" y="12956"/>
                  </a:lnTo>
                  <a:lnTo>
                    <a:pt x="2110" y="14114"/>
                  </a:lnTo>
                  <a:cubicBezTo>
                    <a:pt x="2110" y="14207"/>
                    <a:pt x="2185" y="14253"/>
                    <a:pt x="2272" y="14253"/>
                  </a:cubicBezTo>
                  <a:cubicBezTo>
                    <a:pt x="2359" y="14253"/>
                    <a:pt x="2457" y="14207"/>
                    <a:pt x="2504" y="14114"/>
                  </a:cubicBezTo>
                  <a:lnTo>
                    <a:pt x="4914" y="9758"/>
                  </a:lnTo>
                  <a:lnTo>
                    <a:pt x="5400" y="9943"/>
                  </a:lnTo>
                  <a:cubicBezTo>
                    <a:pt x="5447" y="10001"/>
                    <a:pt x="5470" y="10030"/>
                    <a:pt x="5493" y="10030"/>
                  </a:cubicBezTo>
                  <a:cubicBezTo>
                    <a:pt x="5516" y="10030"/>
                    <a:pt x="5540" y="10001"/>
                    <a:pt x="5586" y="9943"/>
                  </a:cubicBezTo>
                  <a:lnTo>
                    <a:pt x="6073" y="9758"/>
                  </a:lnTo>
                  <a:lnTo>
                    <a:pt x="8483" y="14114"/>
                  </a:lnTo>
                  <a:cubicBezTo>
                    <a:pt x="8541" y="14207"/>
                    <a:pt x="8639" y="14253"/>
                    <a:pt x="8723" y="14253"/>
                  </a:cubicBezTo>
                  <a:cubicBezTo>
                    <a:pt x="8807" y="14253"/>
                    <a:pt x="8877" y="14207"/>
                    <a:pt x="8877" y="14114"/>
                  </a:cubicBezTo>
                  <a:lnTo>
                    <a:pt x="9363" y="12956"/>
                  </a:lnTo>
                  <a:lnTo>
                    <a:pt x="10615" y="13141"/>
                  </a:lnTo>
                  <a:cubicBezTo>
                    <a:pt x="10800" y="13141"/>
                    <a:pt x="11009" y="12956"/>
                    <a:pt x="10916" y="12840"/>
                  </a:cubicBezTo>
                  <a:lnTo>
                    <a:pt x="8483" y="8599"/>
                  </a:lnTo>
                  <a:lnTo>
                    <a:pt x="8691" y="8205"/>
                  </a:lnTo>
                  <a:lnTo>
                    <a:pt x="9757" y="7625"/>
                  </a:lnTo>
                  <a:cubicBezTo>
                    <a:pt x="9850" y="7533"/>
                    <a:pt x="9850" y="7533"/>
                    <a:pt x="9850" y="7440"/>
                  </a:cubicBezTo>
                  <a:lnTo>
                    <a:pt x="9850" y="6189"/>
                  </a:lnTo>
                  <a:lnTo>
                    <a:pt x="10522" y="5123"/>
                  </a:lnTo>
                  <a:lnTo>
                    <a:pt x="10522" y="4937"/>
                  </a:lnTo>
                  <a:lnTo>
                    <a:pt x="9850" y="3871"/>
                  </a:lnTo>
                  <a:lnTo>
                    <a:pt x="9850" y="2620"/>
                  </a:lnTo>
                  <a:cubicBezTo>
                    <a:pt x="9850" y="2527"/>
                    <a:pt x="9850" y="2527"/>
                    <a:pt x="9757" y="2411"/>
                  </a:cubicBezTo>
                  <a:lnTo>
                    <a:pt x="8691" y="1832"/>
                  </a:lnTo>
                  <a:lnTo>
                    <a:pt x="8112" y="789"/>
                  </a:lnTo>
                  <a:cubicBezTo>
                    <a:pt x="8019" y="673"/>
                    <a:pt x="8019" y="673"/>
                    <a:pt x="7903" y="673"/>
                  </a:cubicBezTo>
                  <a:lnTo>
                    <a:pt x="6652" y="673"/>
                  </a:lnTo>
                  <a:lnTo>
                    <a:pt x="55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6350575" y="3244500"/>
              <a:ext cx="178475" cy="178475"/>
            </a:xfrm>
            <a:custGeom>
              <a:avLst/>
              <a:gdLst/>
              <a:ahLst/>
              <a:cxnLst/>
              <a:rect l="l" t="t" r="r" b="b"/>
              <a:pathLst>
                <a:path w="7139" h="7139" extrusionOk="0">
                  <a:moveTo>
                    <a:pt x="3569" y="1"/>
                  </a:moveTo>
                  <a:cubicBezTo>
                    <a:pt x="1553" y="1"/>
                    <a:pt x="0" y="1530"/>
                    <a:pt x="0" y="3570"/>
                  </a:cubicBezTo>
                  <a:cubicBezTo>
                    <a:pt x="0" y="5493"/>
                    <a:pt x="1553" y="7139"/>
                    <a:pt x="3569" y="7139"/>
                  </a:cubicBezTo>
                  <a:cubicBezTo>
                    <a:pt x="5609" y="7139"/>
                    <a:pt x="7138" y="5493"/>
                    <a:pt x="7138" y="3570"/>
                  </a:cubicBezTo>
                  <a:cubicBezTo>
                    <a:pt x="7138" y="2504"/>
                    <a:pt x="6767" y="1530"/>
                    <a:pt x="5979" y="858"/>
                  </a:cubicBezTo>
                  <a:lnTo>
                    <a:pt x="5701" y="858"/>
                  </a:lnTo>
                  <a:cubicBezTo>
                    <a:pt x="5609" y="951"/>
                    <a:pt x="5609" y="1160"/>
                    <a:pt x="5701" y="1252"/>
                  </a:cubicBezTo>
                  <a:cubicBezTo>
                    <a:pt x="6373" y="1832"/>
                    <a:pt x="6767" y="2689"/>
                    <a:pt x="6767" y="3570"/>
                  </a:cubicBezTo>
                  <a:cubicBezTo>
                    <a:pt x="6767" y="5308"/>
                    <a:pt x="5307" y="6745"/>
                    <a:pt x="3569" y="6745"/>
                  </a:cubicBezTo>
                  <a:cubicBezTo>
                    <a:pt x="1831" y="6745"/>
                    <a:pt x="394" y="5308"/>
                    <a:pt x="394" y="3570"/>
                  </a:cubicBezTo>
                  <a:cubicBezTo>
                    <a:pt x="394" y="1832"/>
                    <a:pt x="1831" y="372"/>
                    <a:pt x="3569" y="372"/>
                  </a:cubicBezTo>
                  <a:cubicBezTo>
                    <a:pt x="4056" y="372"/>
                    <a:pt x="4450" y="488"/>
                    <a:pt x="4821" y="673"/>
                  </a:cubicBezTo>
                  <a:cubicBezTo>
                    <a:pt x="5029" y="673"/>
                    <a:pt x="5122" y="673"/>
                    <a:pt x="5122" y="580"/>
                  </a:cubicBezTo>
                  <a:cubicBezTo>
                    <a:pt x="5215" y="488"/>
                    <a:pt x="5122" y="279"/>
                    <a:pt x="5029" y="279"/>
                  </a:cubicBezTo>
                  <a:cubicBezTo>
                    <a:pt x="4543" y="94"/>
                    <a:pt x="4056"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6410825" y="3271150"/>
              <a:ext cx="57950" cy="122875"/>
            </a:xfrm>
            <a:custGeom>
              <a:avLst/>
              <a:gdLst/>
              <a:ahLst/>
              <a:cxnLst/>
              <a:rect l="l" t="t" r="r" b="b"/>
              <a:pathLst>
                <a:path w="2318" h="4915" extrusionOk="0">
                  <a:moveTo>
                    <a:pt x="1159" y="1"/>
                  </a:moveTo>
                  <a:cubicBezTo>
                    <a:pt x="1066" y="1"/>
                    <a:pt x="974" y="94"/>
                    <a:pt x="974" y="279"/>
                  </a:cubicBezTo>
                  <a:lnTo>
                    <a:pt x="974" y="673"/>
                  </a:lnTo>
                  <a:cubicBezTo>
                    <a:pt x="487" y="766"/>
                    <a:pt x="0" y="1160"/>
                    <a:pt x="0" y="1739"/>
                  </a:cubicBezTo>
                  <a:cubicBezTo>
                    <a:pt x="0" y="2203"/>
                    <a:pt x="487" y="2689"/>
                    <a:pt x="1066" y="2689"/>
                  </a:cubicBezTo>
                  <a:lnTo>
                    <a:pt x="1252" y="2689"/>
                  </a:lnTo>
                  <a:cubicBezTo>
                    <a:pt x="1553" y="2689"/>
                    <a:pt x="1831" y="2991"/>
                    <a:pt x="1831" y="3269"/>
                  </a:cubicBezTo>
                  <a:cubicBezTo>
                    <a:pt x="1831" y="3570"/>
                    <a:pt x="1553" y="3848"/>
                    <a:pt x="1252" y="3848"/>
                  </a:cubicBezTo>
                  <a:lnTo>
                    <a:pt x="974" y="3848"/>
                  </a:lnTo>
                  <a:cubicBezTo>
                    <a:pt x="672" y="3848"/>
                    <a:pt x="487" y="3663"/>
                    <a:pt x="487" y="3361"/>
                  </a:cubicBezTo>
                  <a:cubicBezTo>
                    <a:pt x="487" y="3269"/>
                    <a:pt x="394" y="3176"/>
                    <a:pt x="302" y="3176"/>
                  </a:cubicBezTo>
                  <a:cubicBezTo>
                    <a:pt x="93" y="3176"/>
                    <a:pt x="0" y="3269"/>
                    <a:pt x="0" y="3361"/>
                  </a:cubicBezTo>
                  <a:cubicBezTo>
                    <a:pt x="0" y="3848"/>
                    <a:pt x="487" y="4242"/>
                    <a:pt x="974" y="4242"/>
                  </a:cubicBezTo>
                  <a:lnTo>
                    <a:pt x="974" y="4729"/>
                  </a:lnTo>
                  <a:cubicBezTo>
                    <a:pt x="974" y="4821"/>
                    <a:pt x="1066" y="4914"/>
                    <a:pt x="1159" y="4914"/>
                  </a:cubicBezTo>
                  <a:cubicBezTo>
                    <a:pt x="1252" y="4914"/>
                    <a:pt x="1368" y="4821"/>
                    <a:pt x="1368" y="4729"/>
                  </a:cubicBezTo>
                  <a:lnTo>
                    <a:pt x="1368" y="4242"/>
                  </a:lnTo>
                  <a:cubicBezTo>
                    <a:pt x="1831" y="4242"/>
                    <a:pt x="2318" y="3755"/>
                    <a:pt x="2318" y="3269"/>
                  </a:cubicBezTo>
                  <a:cubicBezTo>
                    <a:pt x="2318" y="2689"/>
                    <a:pt x="1831" y="2318"/>
                    <a:pt x="1252" y="2318"/>
                  </a:cubicBezTo>
                  <a:lnTo>
                    <a:pt x="1066" y="2318"/>
                  </a:lnTo>
                  <a:cubicBezTo>
                    <a:pt x="788" y="2318"/>
                    <a:pt x="487" y="2017"/>
                    <a:pt x="487" y="1739"/>
                  </a:cubicBezTo>
                  <a:cubicBezTo>
                    <a:pt x="487" y="1345"/>
                    <a:pt x="788" y="1160"/>
                    <a:pt x="1066" y="1160"/>
                  </a:cubicBezTo>
                  <a:lnTo>
                    <a:pt x="1368" y="1160"/>
                  </a:lnTo>
                  <a:cubicBezTo>
                    <a:pt x="1646" y="1160"/>
                    <a:pt x="1831" y="1345"/>
                    <a:pt x="1831" y="1623"/>
                  </a:cubicBezTo>
                  <a:lnTo>
                    <a:pt x="1831" y="1832"/>
                  </a:lnTo>
                  <a:cubicBezTo>
                    <a:pt x="1831" y="1924"/>
                    <a:pt x="1947" y="2017"/>
                    <a:pt x="2040" y="2017"/>
                  </a:cubicBezTo>
                  <a:cubicBezTo>
                    <a:pt x="2225" y="2017"/>
                    <a:pt x="2318" y="1924"/>
                    <a:pt x="2318" y="1832"/>
                  </a:cubicBezTo>
                  <a:lnTo>
                    <a:pt x="2318" y="1623"/>
                  </a:lnTo>
                  <a:cubicBezTo>
                    <a:pt x="2318" y="1044"/>
                    <a:pt x="1831" y="673"/>
                    <a:pt x="1368" y="673"/>
                  </a:cubicBezTo>
                  <a:lnTo>
                    <a:pt x="1368" y="279"/>
                  </a:lnTo>
                  <a:cubicBezTo>
                    <a:pt x="1368" y="94"/>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64"/>
          <p:cNvGrpSpPr/>
          <p:nvPr/>
        </p:nvGrpSpPr>
        <p:grpSpPr>
          <a:xfrm>
            <a:off x="6320900" y="3077238"/>
            <a:ext cx="354600" cy="328550"/>
            <a:chOff x="5508150" y="3208000"/>
            <a:chExt cx="354600" cy="328550"/>
          </a:xfrm>
        </p:grpSpPr>
        <p:sp>
          <p:nvSpPr>
            <p:cNvPr id="2035" name="Google Shape;2035;p64"/>
            <p:cNvSpPr/>
            <p:nvPr/>
          </p:nvSpPr>
          <p:spPr>
            <a:xfrm>
              <a:off x="5831450" y="3391675"/>
              <a:ext cx="9875" cy="14500"/>
            </a:xfrm>
            <a:custGeom>
              <a:avLst/>
              <a:gdLst/>
              <a:ahLst/>
              <a:cxnLst/>
              <a:rect l="l" t="t" r="r" b="b"/>
              <a:pathLst>
                <a:path w="395" h="580" extrusionOk="0">
                  <a:moveTo>
                    <a:pt x="209" y="0"/>
                  </a:moveTo>
                  <a:cubicBezTo>
                    <a:pt x="93" y="0"/>
                    <a:pt x="0" y="93"/>
                    <a:pt x="0" y="186"/>
                  </a:cubicBezTo>
                  <a:lnTo>
                    <a:pt x="0" y="278"/>
                  </a:lnTo>
                  <a:cubicBezTo>
                    <a:pt x="0" y="487"/>
                    <a:pt x="93" y="580"/>
                    <a:pt x="209" y="580"/>
                  </a:cubicBezTo>
                  <a:cubicBezTo>
                    <a:pt x="301" y="580"/>
                    <a:pt x="394" y="487"/>
                    <a:pt x="394" y="278"/>
                  </a:cubicBezTo>
                  <a:lnTo>
                    <a:pt x="394" y="186"/>
                  </a:lnTo>
                  <a:cubicBezTo>
                    <a:pt x="394" y="93"/>
                    <a:pt x="30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5831450" y="3444975"/>
              <a:ext cx="9875" cy="16825"/>
            </a:xfrm>
            <a:custGeom>
              <a:avLst/>
              <a:gdLst/>
              <a:ahLst/>
              <a:cxnLst/>
              <a:rect l="l" t="t" r="r" b="b"/>
              <a:pathLst>
                <a:path w="395" h="673" extrusionOk="0">
                  <a:moveTo>
                    <a:pt x="209" y="0"/>
                  </a:moveTo>
                  <a:cubicBezTo>
                    <a:pt x="93" y="0"/>
                    <a:pt x="0" y="93"/>
                    <a:pt x="0" y="186"/>
                  </a:cubicBezTo>
                  <a:lnTo>
                    <a:pt x="0" y="371"/>
                  </a:lnTo>
                  <a:cubicBezTo>
                    <a:pt x="0" y="580"/>
                    <a:pt x="93" y="672"/>
                    <a:pt x="209" y="672"/>
                  </a:cubicBezTo>
                  <a:cubicBezTo>
                    <a:pt x="301" y="672"/>
                    <a:pt x="394" y="580"/>
                    <a:pt x="394" y="371"/>
                  </a:cubicBezTo>
                  <a:lnTo>
                    <a:pt x="394" y="186"/>
                  </a:lnTo>
                  <a:cubicBezTo>
                    <a:pt x="394" y="93"/>
                    <a:pt x="30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5831450" y="3473950"/>
              <a:ext cx="9875" cy="14500"/>
            </a:xfrm>
            <a:custGeom>
              <a:avLst/>
              <a:gdLst/>
              <a:ahLst/>
              <a:cxnLst/>
              <a:rect l="l" t="t" r="r" b="b"/>
              <a:pathLst>
                <a:path w="395" h="580" extrusionOk="0">
                  <a:moveTo>
                    <a:pt x="209" y="0"/>
                  </a:moveTo>
                  <a:cubicBezTo>
                    <a:pt x="93" y="0"/>
                    <a:pt x="0" y="93"/>
                    <a:pt x="0" y="186"/>
                  </a:cubicBezTo>
                  <a:lnTo>
                    <a:pt x="0" y="371"/>
                  </a:lnTo>
                  <a:cubicBezTo>
                    <a:pt x="0" y="464"/>
                    <a:pt x="93" y="580"/>
                    <a:pt x="209" y="580"/>
                  </a:cubicBezTo>
                  <a:cubicBezTo>
                    <a:pt x="301" y="580"/>
                    <a:pt x="394" y="464"/>
                    <a:pt x="394" y="371"/>
                  </a:cubicBezTo>
                  <a:lnTo>
                    <a:pt x="394" y="186"/>
                  </a:lnTo>
                  <a:cubicBezTo>
                    <a:pt x="394" y="93"/>
                    <a:pt x="30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5831450" y="3416000"/>
              <a:ext cx="9875" cy="16825"/>
            </a:xfrm>
            <a:custGeom>
              <a:avLst/>
              <a:gdLst/>
              <a:ahLst/>
              <a:cxnLst/>
              <a:rect l="l" t="t" r="r" b="b"/>
              <a:pathLst>
                <a:path w="395" h="673" extrusionOk="0">
                  <a:moveTo>
                    <a:pt x="209" y="1"/>
                  </a:moveTo>
                  <a:cubicBezTo>
                    <a:pt x="93" y="1"/>
                    <a:pt x="0" y="93"/>
                    <a:pt x="0" y="279"/>
                  </a:cubicBezTo>
                  <a:lnTo>
                    <a:pt x="0" y="464"/>
                  </a:lnTo>
                  <a:cubicBezTo>
                    <a:pt x="0" y="580"/>
                    <a:pt x="93" y="673"/>
                    <a:pt x="209" y="673"/>
                  </a:cubicBezTo>
                  <a:cubicBezTo>
                    <a:pt x="301" y="673"/>
                    <a:pt x="394" y="580"/>
                    <a:pt x="394" y="464"/>
                  </a:cubicBezTo>
                  <a:lnTo>
                    <a:pt x="394" y="279"/>
                  </a:lnTo>
                  <a:cubicBezTo>
                    <a:pt x="394" y="93"/>
                    <a:pt x="301"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5829125" y="3500025"/>
              <a:ext cx="12200" cy="14500"/>
            </a:xfrm>
            <a:custGeom>
              <a:avLst/>
              <a:gdLst/>
              <a:ahLst/>
              <a:cxnLst/>
              <a:rect l="l" t="t" r="r" b="b"/>
              <a:pathLst>
                <a:path w="488" h="580" extrusionOk="0">
                  <a:moveTo>
                    <a:pt x="302" y="0"/>
                  </a:moveTo>
                  <a:cubicBezTo>
                    <a:pt x="186" y="0"/>
                    <a:pt x="93" y="116"/>
                    <a:pt x="93" y="116"/>
                  </a:cubicBezTo>
                  <a:cubicBezTo>
                    <a:pt x="1" y="209"/>
                    <a:pt x="1" y="301"/>
                    <a:pt x="1" y="301"/>
                  </a:cubicBezTo>
                  <a:cubicBezTo>
                    <a:pt x="1" y="487"/>
                    <a:pt x="93" y="579"/>
                    <a:pt x="186" y="579"/>
                  </a:cubicBezTo>
                  <a:lnTo>
                    <a:pt x="302" y="579"/>
                  </a:lnTo>
                  <a:cubicBezTo>
                    <a:pt x="394" y="579"/>
                    <a:pt x="487" y="487"/>
                    <a:pt x="487" y="301"/>
                  </a:cubicBezTo>
                  <a:lnTo>
                    <a:pt x="487" y="209"/>
                  </a:lnTo>
                  <a:cubicBezTo>
                    <a:pt x="487" y="116"/>
                    <a:pt x="394"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5553925" y="3502900"/>
              <a:ext cx="16825" cy="11625"/>
            </a:xfrm>
            <a:custGeom>
              <a:avLst/>
              <a:gdLst/>
              <a:ahLst/>
              <a:cxnLst/>
              <a:rect l="l" t="t" r="r" b="b"/>
              <a:pathLst>
                <a:path w="673" h="465" extrusionOk="0">
                  <a:moveTo>
                    <a:pt x="302" y="1"/>
                  </a:moveTo>
                  <a:cubicBezTo>
                    <a:pt x="93" y="1"/>
                    <a:pt x="0" y="94"/>
                    <a:pt x="0" y="186"/>
                  </a:cubicBezTo>
                  <a:cubicBezTo>
                    <a:pt x="0" y="372"/>
                    <a:pt x="93" y="464"/>
                    <a:pt x="302" y="464"/>
                  </a:cubicBezTo>
                  <a:lnTo>
                    <a:pt x="487" y="464"/>
                  </a:lnTo>
                  <a:cubicBezTo>
                    <a:pt x="580" y="464"/>
                    <a:pt x="672" y="372"/>
                    <a:pt x="672" y="186"/>
                  </a:cubicBezTo>
                  <a:cubicBezTo>
                    <a:pt x="672" y="94"/>
                    <a:pt x="580"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5665150" y="3502900"/>
              <a:ext cx="14525" cy="11625"/>
            </a:xfrm>
            <a:custGeom>
              <a:avLst/>
              <a:gdLst/>
              <a:ahLst/>
              <a:cxnLst/>
              <a:rect l="l" t="t" r="r" b="b"/>
              <a:pathLst>
                <a:path w="581" h="465" extrusionOk="0">
                  <a:moveTo>
                    <a:pt x="186" y="1"/>
                  </a:moveTo>
                  <a:cubicBezTo>
                    <a:pt x="94" y="1"/>
                    <a:pt x="1" y="94"/>
                    <a:pt x="1" y="186"/>
                  </a:cubicBezTo>
                  <a:cubicBezTo>
                    <a:pt x="1" y="372"/>
                    <a:pt x="94" y="464"/>
                    <a:pt x="186" y="464"/>
                  </a:cubicBezTo>
                  <a:lnTo>
                    <a:pt x="372" y="464"/>
                  </a:lnTo>
                  <a:cubicBezTo>
                    <a:pt x="488" y="464"/>
                    <a:pt x="580" y="372"/>
                    <a:pt x="580" y="186"/>
                  </a:cubicBezTo>
                  <a:cubicBezTo>
                    <a:pt x="580" y="94"/>
                    <a:pt x="488" y="1"/>
                    <a:pt x="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5636200" y="3502900"/>
              <a:ext cx="16825" cy="11625"/>
            </a:xfrm>
            <a:custGeom>
              <a:avLst/>
              <a:gdLst/>
              <a:ahLst/>
              <a:cxnLst/>
              <a:rect l="l" t="t" r="r" b="b"/>
              <a:pathLst>
                <a:path w="673" h="465" extrusionOk="0">
                  <a:moveTo>
                    <a:pt x="278" y="1"/>
                  </a:moveTo>
                  <a:cubicBezTo>
                    <a:pt x="93" y="1"/>
                    <a:pt x="0" y="94"/>
                    <a:pt x="0" y="186"/>
                  </a:cubicBezTo>
                  <a:cubicBezTo>
                    <a:pt x="0" y="372"/>
                    <a:pt x="93" y="464"/>
                    <a:pt x="278" y="464"/>
                  </a:cubicBezTo>
                  <a:lnTo>
                    <a:pt x="487" y="464"/>
                  </a:lnTo>
                  <a:cubicBezTo>
                    <a:pt x="580" y="464"/>
                    <a:pt x="672" y="372"/>
                    <a:pt x="672" y="186"/>
                  </a:cubicBezTo>
                  <a:cubicBezTo>
                    <a:pt x="672" y="94"/>
                    <a:pt x="580"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5582900" y="3502900"/>
              <a:ext cx="14500" cy="11625"/>
            </a:xfrm>
            <a:custGeom>
              <a:avLst/>
              <a:gdLst/>
              <a:ahLst/>
              <a:cxnLst/>
              <a:rect l="l" t="t" r="r" b="b"/>
              <a:pathLst>
                <a:path w="580" h="465" extrusionOk="0">
                  <a:moveTo>
                    <a:pt x="185" y="1"/>
                  </a:moveTo>
                  <a:cubicBezTo>
                    <a:pt x="93" y="1"/>
                    <a:pt x="0" y="94"/>
                    <a:pt x="0" y="186"/>
                  </a:cubicBezTo>
                  <a:cubicBezTo>
                    <a:pt x="0" y="372"/>
                    <a:pt x="93" y="464"/>
                    <a:pt x="185" y="464"/>
                  </a:cubicBezTo>
                  <a:lnTo>
                    <a:pt x="394" y="464"/>
                  </a:lnTo>
                  <a:cubicBezTo>
                    <a:pt x="487" y="464"/>
                    <a:pt x="579" y="372"/>
                    <a:pt x="579" y="186"/>
                  </a:cubicBezTo>
                  <a:cubicBezTo>
                    <a:pt x="579" y="94"/>
                    <a:pt x="48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5609550" y="3502900"/>
              <a:ext cx="16825" cy="11625"/>
            </a:xfrm>
            <a:custGeom>
              <a:avLst/>
              <a:gdLst/>
              <a:ahLst/>
              <a:cxnLst/>
              <a:rect l="l" t="t" r="r" b="b"/>
              <a:pathLst>
                <a:path w="673" h="465" extrusionOk="0">
                  <a:moveTo>
                    <a:pt x="186" y="1"/>
                  </a:moveTo>
                  <a:cubicBezTo>
                    <a:pt x="93" y="1"/>
                    <a:pt x="0" y="94"/>
                    <a:pt x="0" y="186"/>
                  </a:cubicBezTo>
                  <a:cubicBezTo>
                    <a:pt x="0" y="372"/>
                    <a:pt x="93" y="464"/>
                    <a:pt x="186" y="464"/>
                  </a:cubicBezTo>
                  <a:lnTo>
                    <a:pt x="487" y="464"/>
                  </a:lnTo>
                  <a:cubicBezTo>
                    <a:pt x="580" y="464"/>
                    <a:pt x="672" y="372"/>
                    <a:pt x="672" y="186"/>
                  </a:cubicBezTo>
                  <a:cubicBezTo>
                    <a:pt x="672" y="94"/>
                    <a:pt x="580"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5691825" y="3502900"/>
              <a:ext cx="16825" cy="11625"/>
            </a:xfrm>
            <a:custGeom>
              <a:avLst/>
              <a:gdLst/>
              <a:ahLst/>
              <a:cxnLst/>
              <a:rect l="l" t="t" r="r" b="b"/>
              <a:pathLst>
                <a:path w="673" h="465" extrusionOk="0">
                  <a:moveTo>
                    <a:pt x="185" y="1"/>
                  </a:moveTo>
                  <a:cubicBezTo>
                    <a:pt x="93" y="1"/>
                    <a:pt x="0" y="94"/>
                    <a:pt x="0" y="186"/>
                  </a:cubicBezTo>
                  <a:cubicBezTo>
                    <a:pt x="0" y="372"/>
                    <a:pt x="93" y="464"/>
                    <a:pt x="185" y="464"/>
                  </a:cubicBezTo>
                  <a:lnTo>
                    <a:pt x="464" y="464"/>
                  </a:lnTo>
                  <a:cubicBezTo>
                    <a:pt x="579" y="464"/>
                    <a:pt x="672" y="372"/>
                    <a:pt x="672" y="186"/>
                  </a:cubicBezTo>
                  <a:cubicBezTo>
                    <a:pt x="672" y="94"/>
                    <a:pt x="579"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5800150" y="3502900"/>
              <a:ext cx="16825" cy="11625"/>
            </a:xfrm>
            <a:custGeom>
              <a:avLst/>
              <a:gdLst/>
              <a:ahLst/>
              <a:cxnLst/>
              <a:rect l="l" t="t" r="r" b="b"/>
              <a:pathLst>
                <a:path w="673" h="465" extrusionOk="0">
                  <a:moveTo>
                    <a:pt x="302" y="1"/>
                  </a:moveTo>
                  <a:cubicBezTo>
                    <a:pt x="93" y="1"/>
                    <a:pt x="1" y="94"/>
                    <a:pt x="1" y="186"/>
                  </a:cubicBezTo>
                  <a:cubicBezTo>
                    <a:pt x="1" y="372"/>
                    <a:pt x="93" y="464"/>
                    <a:pt x="302" y="464"/>
                  </a:cubicBezTo>
                  <a:lnTo>
                    <a:pt x="487" y="464"/>
                  </a:lnTo>
                  <a:cubicBezTo>
                    <a:pt x="580" y="464"/>
                    <a:pt x="673" y="372"/>
                    <a:pt x="673" y="186"/>
                  </a:cubicBezTo>
                  <a:cubicBezTo>
                    <a:pt x="673" y="94"/>
                    <a:pt x="580"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5773500" y="3502900"/>
              <a:ext cx="16825" cy="11625"/>
            </a:xfrm>
            <a:custGeom>
              <a:avLst/>
              <a:gdLst/>
              <a:ahLst/>
              <a:cxnLst/>
              <a:rect l="l" t="t" r="r" b="b"/>
              <a:pathLst>
                <a:path w="673" h="465" extrusionOk="0">
                  <a:moveTo>
                    <a:pt x="209" y="1"/>
                  </a:moveTo>
                  <a:cubicBezTo>
                    <a:pt x="93" y="1"/>
                    <a:pt x="1" y="94"/>
                    <a:pt x="1" y="186"/>
                  </a:cubicBezTo>
                  <a:cubicBezTo>
                    <a:pt x="1" y="372"/>
                    <a:pt x="93" y="464"/>
                    <a:pt x="209" y="464"/>
                  </a:cubicBezTo>
                  <a:lnTo>
                    <a:pt x="395" y="464"/>
                  </a:lnTo>
                  <a:cubicBezTo>
                    <a:pt x="580" y="464"/>
                    <a:pt x="673" y="372"/>
                    <a:pt x="673" y="186"/>
                  </a:cubicBezTo>
                  <a:cubicBezTo>
                    <a:pt x="673" y="94"/>
                    <a:pt x="580"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5717875" y="3502900"/>
              <a:ext cx="17425" cy="11625"/>
            </a:xfrm>
            <a:custGeom>
              <a:avLst/>
              <a:gdLst/>
              <a:ahLst/>
              <a:cxnLst/>
              <a:rect l="l" t="t" r="r" b="b"/>
              <a:pathLst>
                <a:path w="697" h="465" extrusionOk="0">
                  <a:moveTo>
                    <a:pt x="302" y="1"/>
                  </a:moveTo>
                  <a:cubicBezTo>
                    <a:pt x="117" y="1"/>
                    <a:pt x="1" y="94"/>
                    <a:pt x="1" y="186"/>
                  </a:cubicBezTo>
                  <a:cubicBezTo>
                    <a:pt x="1" y="372"/>
                    <a:pt x="117" y="464"/>
                    <a:pt x="302" y="464"/>
                  </a:cubicBezTo>
                  <a:lnTo>
                    <a:pt x="488" y="464"/>
                  </a:lnTo>
                  <a:cubicBezTo>
                    <a:pt x="580" y="464"/>
                    <a:pt x="696" y="372"/>
                    <a:pt x="696" y="186"/>
                  </a:cubicBezTo>
                  <a:cubicBezTo>
                    <a:pt x="696" y="94"/>
                    <a:pt x="580"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5746850" y="3502900"/>
              <a:ext cx="14525" cy="11625"/>
            </a:xfrm>
            <a:custGeom>
              <a:avLst/>
              <a:gdLst/>
              <a:ahLst/>
              <a:cxnLst/>
              <a:rect l="l" t="t" r="r" b="b"/>
              <a:pathLst>
                <a:path w="581" h="465" extrusionOk="0">
                  <a:moveTo>
                    <a:pt x="209" y="1"/>
                  </a:moveTo>
                  <a:cubicBezTo>
                    <a:pt x="117" y="1"/>
                    <a:pt x="1" y="94"/>
                    <a:pt x="1" y="186"/>
                  </a:cubicBezTo>
                  <a:cubicBezTo>
                    <a:pt x="1" y="372"/>
                    <a:pt x="117" y="464"/>
                    <a:pt x="209" y="464"/>
                  </a:cubicBezTo>
                  <a:lnTo>
                    <a:pt x="395" y="464"/>
                  </a:lnTo>
                  <a:cubicBezTo>
                    <a:pt x="487" y="464"/>
                    <a:pt x="580" y="372"/>
                    <a:pt x="580" y="186"/>
                  </a:cubicBezTo>
                  <a:cubicBezTo>
                    <a:pt x="580" y="94"/>
                    <a:pt x="487"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5529575" y="3500025"/>
              <a:ext cx="14525" cy="14500"/>
            </a:xfrm>
            <a:custGeom>
              <a:avLst/>
              <a:gdLst/>
              <a:ahLst/>
              <a:cxnLst/>
              <a:rect l="l" t="t" r="r" b="b"/>
              <a:pathLst>
                <a:path w="581" h="580" extrusionOk="0">
                  <a:moveTo>
                    <a:pt x="210" y="0"/>
                  </a:moveTo>
                  <a:cubicBezTo>
                    <a:pt x="117" y="0"/>
                    <a:pt x="1" y="116"/>
                    <a:pt x="1" y="209"/>
                  </a:cubicBezTo>
                  <a:lnTo>
                    <a:pt x="1" y="301"/>
                  </a:lnTo>
                  <a:cubicBezTo>
                    <a:pt x="1" y="487"/>
                    <a:pt x="117" y="579"/>
                    <a:pt x="210" y="579"/>
                  </a:cubicBezTo>
                  <a:lnTo>
                    <a:pt x="395" y="579"/>
                  </a:lnTo>
                  <a:cubicBezTo>
                    <a:pt x="488" y="579"/>
                    <a:pt x="580" y="487"/>
                    <a:pt x="580" y="301"/>
                  </a:cubicBezTo>
                  <a:lnTo>
                    <a:pt x="395" y="116"/>
                  </a:lnTo>
                  <a:cubicBezTo>
                    <a:pt x="395" y="116"/>
                    <a:pt x="302"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5529575" y="3416000"/>
              <a:ext cx="12200" cy="16825"/>
            </a:xfrm>
            <a:custGeom>
              <a:avLst/>
              <a:gdLst/>
              <a:ahLst/>
              <a:cxnLst/>
              <a:rect l="l" t="t" r="r" b="b"/>
              <a:pathLst>
                <a:path w="488" h="673" extrusionOk="0">
                  <a:moveTo>
                    <a:pt x="210" y="1"/>
                  </a:moveTo>
                  <a:cubicBezTo>
                    <a:pt x="117" y="1"/>
                    <a:pt x="1" y="93"/>
                    <a:pt x="1" y="279"/>
                  </a:cubicBezTo>
                  <a:lnTo>
                    <a:pt x="1" y="464"/>
                  </a:lnTo>
                  <a:cubicBezTo>
                    <a:pt x="1" y="580"/>
                    <a:pt x="117" y="673"/>
                    <a:pt x="210" y="673"/>
                  </a:cubicBezTo>
                  <a:cubicBezTo>
                    <a:pt x="395" y="673"/>
                    <a:pt x="488" y="580"/>
                    <a:pt x="488" y="464"/>
                  </a:cubicBezTo>
                  <a:lnTo>
                    <a:pt x="488" y="279"/>
                  </a:lnTo>
                  <a:cubicBezTo>
                    <a:pt x="488" y="93"/>
                    <a:pt x="39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5529575" y="3473950"/>
              <a:ext cx="12200" cy="14500"/>
            </a:xfrm>
            <a:custGeom>
              <a:avLst/>
              <a:gdLst/>
              <a:ahLst/>
              <a:cxnLst/>
              <a:rect l="l" t="t" r="r" b="b"/>
              <a:pathLst>
                <a:path w="488" h="580" extrusionOk="0">
                  <a:moveTo>
                    <a:pt x="210" y="0"/>
                  </a:moveTo>
                  <a:cubicBezTo>
                    <a:pt x="117" y="0"/>
                    <a:pt x="1" y="93"/>
                    <a:pt x="1" y="186"/>
                  </a:cubicBezTo>
                  <a:lnTo>
                    <a:pt x="1" y="371"/>
                  </a:lnTo>
                  <a:cubicBezTo>
                    <a:pt x="1" y="464"/>
                    <a:pt x="117" y="580"/>
                    <a:pt x="210" y="580"/>
                  </a:cubicBezTo>
                  <a:cubicBezTo>
                    <a:pt x="395" y="580"/>
                    <a:pt x="488" y="464"/>
                    <a:pt x="488" y="371"/>
                  </a:cubicBezTo>
                  <a:lnTo>
                    <a:pt x="488" y="186"/>
                  </a:lnTo>
                  <a:cubicBezTo>
                    <a:pt x="488" y="93"/>
                    <a:pt x="39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5529575" y="3444975"/>
              <a:ext cx="12200" cy="16825"/>
            </a:xfrm>
            <a:custGeom>
              <a:avLst/>
              <a:gdLst/>
              <a:ahLst/>
              <a:cxnLst/>
              <a:rect l="l" t="t" r="r" b="b"/>
              <a:pathLst>
                <a:path w="488" h="673" extrusionOk="0">
                  <a:moveTo>
                    <a:pt x="210" y="0"/>
                  </a:moveTo>
                  <a:cubicBezTo>
                    <a:pt x="117" y="0"/>
                    <a:pt x="1" y="93"/>
                    <a:pt x="1" y="186"/>
                  </a:cubicBezTo>
                  <a:lnTo>
                    <a:pt x="1" y="371"/>
                  </a:lnTo>
                  <a:cubicBezTo>
                    <a:pt x="1" y="580"/>
                    <a:pt x="117" y="672"/>
                    <a:pt x="210" y="672"/>
                  </a:cubicBezTo>
                  <a:cubicBezTo>
                    <a:pt x="395" y="672"/>
                    <a:pt x="488" y="580"/>
                    <a:pt x="488" y="371"/>
                  </a:cubicBezTo>
                  <a:lnTo>
                    <a:pt x="488" y="186"/>
                  </a:lnTo>
                  <a:cubicBezTo>
                    <a:pt x="488" y="93"/>
                    <a:pt x="39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4"/>
            <p:cNvSpPr/>
            <p:nvPr/>
          </p:nvSpPr>
          <p:spPr>
            <a:xfrm>
              <a:off x="5529575" y="3391675"/>
              <a:ext cx="12200" cy="14500"/>
            </a:xfrm>
            <a:custGeom>
              <a:avLst/>
              <a:gdLst/>
              <a:ahLst/>
              <a:cxnLst/>
              <a:rect l="l" t="t" r="r" b="b"/>
              <a:pathLst>
                <a:path w="488" h="580" extrusionOk="0">
                  <a:moveTo>
                    <a:pt x="210" y="0"/>
                  </a:moveTo>
                  <a:cubicBezTo>
                    <a:pt x="117" y="0"/>
                    <a:pt x="1" y="93"/>
                    <a:pt x="1" y="186"/>
                  </a:cubicBezTo>
                  <a:lnTo>
                    <a:pt x="1" y="278"/>
                  </a:lnTo>
                  <a:cubicBezTo>
                    <a:pt x="1" y="487"/>
                    <a:pt x="117" y="580"/>
                    <a:pt x="210" y="580"/>
                  </a:cubicBezTo>
                  <a:cubicBezTo>
                    <a:pt x="395" y="580"/>
                    <a:pt x="488" y="487"/>
                    <a:pt x="488" y="278"/>
                  </a:cubicBezTo>
                  <a:lnTo>
                    <a:pt x="488" y="186"/>
                  </a:lnTo>
                  <a:cubicBezTo>
                    <a:pt x="488" y="93"/>
                    <a:pt x="39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5508150" y="3208000"/>
              <a:ext cx="354600" cy="328550"/>
            </a:xfrm>
            <a:custGeom>
              <a:avLst/>
              <a:gdLst/>
              <a:ahLst/>
              <a:cxnLst/>
              <a:rect l="l" t="t" r="r" b="b"/>
              <a:pathLst>
                <a:path w="14184" h="13142" extrusionOk="0">
                  <a:moveTo>
                    <a:pt x="8019" y="395"/>
                  </a:moveTo>
                  <a:cubicBezTo>
                    <a:pt x="8390" y="395"/>
                    <a:pt x="8691" y="673"/>
                    <a:pt x="8691" y="1067"/>
                  </a:cubicBezTo>
                  <a:lnTo>
                    <a:pt x="8691" y="2226"/>
                  </a:lnTo>
                  <a:lnTo>
                    <a:pt x="5493" y="2226"/>
                  </a:lnTo>
                  <a:lnTo>
                    <a:pt x="5493" y="1067"/>
                  </a:lnTo>
                  <a:cubicBezTo>
                    <a:pt x="5493" y="673"/>
                    <a:pt x="5887" y="395"/>
                    <a:pt x="6281" y="395"/>
                  </a:cubicBezTo>
                  <a:close/>
                  <a:moveTo>
                    <a:pt x="7811" y="7162"/>
                  </a:moveTo>
                  <a:lnTo>
                    <a:pt x="7811" y="7834"/>
                  </a:lnTo>
                  <a:cubicBezTo>
                    <a:pt x="7811" y="7927"/>
                    <a:pt x="7718" y="8019"/>
                    <a:pt x="7532" y="8019"/>
                  </a:cubicBezTo>
                  <a:lnTo>
                    <a:pt x="6652" y="8019"/>
                  </a:lnTo>
                  <a:cubicBezTo>
                    <a:pt x="6559" y="8019"/>
                    <a:pt x="6466" y="7927"/>
                    <a:pt x="6466" y="7834"/>
                  </a:cubicBezTo>
                  <a:lnTo>
                    <a:pt x="6466" y="7162"/>
                  </a:lnTo>
                  <a:close/>
                  <a:moveTo>
                    <a:pt x="13813" y="2620"/>
                  </a:moveTo>
                  <a:lnTo>
                    <a:pt x="13813" y="5123"/>
                  </a:lnTo>
                  <a:cubicBezTo>
                    <a:pt x="13813" y="6003"/>
                    <a:pt x="13141" y="6675"/>
                    <a:pt x="12260" y="6675"/>
                  </a:cubicBezTo>
                  <a:lnTo>
                    <a:pt x="11101" y="6675"/>
                  </a:lnTo>
                  <a:cubicBezTo>
                    <a:pt x="11009" y="6675"/>
                    <a:pt x="10916" y="6768"/>
                    <a:pt x="10916" y="6861"/>
                  </a:cubicBezTo>
                  <a:cubicBezTo>
                    <a:pt x="10916" y="7046"/>
                    <a:pt x="11009" y="7162"/>
                    <a:pt x="11101" y="7162"/>
                  </a:cubicBezTo>
                  <a:lnTo>
                    <a:pt x="12260" y="7162"/>
                  </a:lnTo>
                  <a:cubicBezTo>
                    <a:pt x="12840" y="7162"/>
                    <a:pt x="13419" y="6768"/>
                    <a:pt x="13813" y="6374"/>
                  </a:cubicBezTo>
                  <a:lnTo>
                    <a:pt x="13813" y="12654"/>
                  </a:lnTo>
                  <a:lnTo>
                    <a:pt x="394" y="12654"/>
                  </a:lnTo>
                  <a:lnTo>
                    <a:pt x="394" y="6374"/>
                  </a:lnTo>
                  <a:cubicBezTo>
                    <a:pt x="765" y="6768"/>
                    <a:pt x="1345" y="7162"/>
                    <a:pt x="2017" y="7162"/>
                  </a:cubicBezTo>
                  <a:lnTo>
                    <a:pt x="5980" y="7162"/>
                  </a:lnTo>
                  <a:lnTo>
                    <a:pt x="5980" y="7834"/>
                  </a:lnTo>
                  <a:cubicBezTo>
                    <a:pt x="5980" y="8112"/>
                    <a:pt x="6281" y="8413"/>
                    <a:pt x="6652" y="8413"/>
                  </a:cubicBezTo>
                  <a:lnTo>
                    <a:pt x="7532" y="8413"/>
                  </a:lnTo>
                  <a:cubicBezTo>
                    <a:pt x="7926" y="8413"/>
                    <a:pt x="8204" y="8112"/>
                    <a:pt x="8204" y="7834"/>
                  </a:cubicBezTo>
                  <a:lnTo>
                    <a:pt x="8204" y="7162"/>
                  </a:lnTo>
                  <a:lnTo>
                    <a:pt x="10128" y="7162"/>
                  </a:lnTo>
                  <a:cubicBezTo>
                    <a:pt x="10244" y="7162"/>
                    <a:pt x="10337" y="7046"/>
                    <a:pt x="10337" y="6861"/>
                  </a:cubicBezTo>
                  <a:cubicBezTo>
                    <a:pt x="10337" y="6768"/>
                    <a:pt x="10244" y="6675"/>
                    <a:pt x="10128" y="6675"/>
                  </a:cubicBezTo>
                  <a:lnTo>
                    <a:pt x="2017" y="6675"/>
                  </a:lnTo>
                  <a:cubicBezTo>
                    <a:pt x="1159" y="6675"/>
                    <a:pt x="394" y="6003"/>
                    <a:pt x="394" y="5123"/>
                  </a:cubicBezTo>
                  <a:lnTo>
                    <a:pt x="394" y="2620"/>
                  </a:lnTo>
                  <a:lnTo>
                    <a:pt x="858" y="2620"/>
                  </a:lnTo>
                  <a:lnTo>
                    <a:pt x="858" y="2712"/>
                  </a:lnTo>
                  <a:lnTo>
                    <a:pt x="858" y="2805"/>
                  </a:lnTo>
                  <a:cubicBezTo>
                    <a:pt x="858" y="2898"/>
                    <a:pt x="974" y="2990"/>
                    <a:pt x="1067" y="2990"/>
                  </a:cubicBezTo>
                  <a:cubicBezTo>
                    <a:pt x="1252" y="2990"/>
                    <a:pt x="1345" y="2898"/>
                    <a:pt x="1345" y="2805"/>
                  </a:cubicBezTo>
                  <a:lnTo>
                    <a:pt x="1345" y="2712"/>
                  </a:lnTo>
                  <a:lnTo>
                    <a:pt x="1345" y="2620"/>
                  </a:lnTo>
                  <a:lnTo>
                    <a:pt x="12932" y="2620"/>
                  </a:lnTo>
                  <a:lnTo>
                    <a:pt x="12932" y="2712"/>
                  </a:lnTo>
                  <a:lnTo>
                    <a:pt x="12932" y="2805"/>
                  </a:lnTo>
                  <a:cubicBezTo>
                    <a:pt x="12932" y="2898"/>
                    <a:pt x="13025" y="2990"/>
                    <a:pt x="13141" y="2990"/>
                  </a:cubicBezTo>
                  <a:cubicBezTo>
                    <a:pt x="13233" y="2990"/>
                    <a:pt x="13326" y="2898"/>
                    <a:pt x="13326" y="2805"/>
                  </a:cubicBezTo>
                  <a:lnTo>
                    <a:pt x="13326" y="2712"/>
                  </a:lnTo>
                  <a:lnTo>
                    <a:pt x="13326" y="2620"/>
                  </a:lnTo>
                  <a:close/>
                  <a:moveTo>
                    <a:pt x="6281" y="1"/>
                  </a:moveTo>
                  <a:cubicBezTo>
                    <a:pt x="5609" y="1"/>
                    <a:pt x="5122" y="488"/>
                    <a:pt x="5122" y="1067"/>
                  </a:cubicBezTo>
                  <a:lnTo>
                    <a:pt x="5122" y="2226"/>
                  </a:lnTo>
                  <a:lnTo>
                    <a:pt x="186" y="2226"/>
                  </a:lnTo>
                  <a:cubicBezTo>
                    <a:pt x="93" y="2226"/>
                    <a:pt x="0" y="2318"/>
                    <a:pt x="0" y="2411"/>
                  </a:cubicBezTo>
                  <a:lnTo>
                    <a:pt x="0" y="12956"/>
                  </a:lnTo>
                  <a:cubicBezTo>
                    <a:pt x="0" y="13048"/>
                    <a:pt x="93" y="13141"/>
                    <a:pt x="186" y="13141"/>
                  </a:cubicBezTo>
                  <a:lnTo>
                    <a:pt x="13998" y="13141"/>
                  </a:lnTo>
                  <a:cubicBezTo>
                    <a:pt x="14091" y="13141"/>
                    <a:pt x="14184" y="13048"/>
                    <a:pt x="14184" y="12956"/>
                  </a:cubicBezTo>
                  <a:lnTo>
                    <a:pt x="14184" y="2411"/>
                  </a:lnTo>
                  <a:cubicBezTo>
                    <a:pt x="14184" y="2318"/>
                    <a:pt x="14091" y="2226"/>
                    <a:pt x="13998" y="2226"/>
                  </a:cubicBezTo>
                  <a:lnTo>
                    <a:pt x="9085" y="2226"/>
                  </a:lnTo>
                  <a:lnTo>
                    <a:pt x="9085" y="1067"/>
                  </a:lnTo>
                  <a:cubicBezTo>
                    <a:pt x="9085" y="488"/>
                    <a:pt x="8598" y="1"/>
                    <a:pt x="8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5539425" y="3348225"/>
              <a:ext cx="14525" cy="13150"/>
            </a:xfrm>
            <a:custGeom>
              <a:avLst/>
              <a:gdLst/>
              <a:ahLst/>
              <a:cxnLst/>
              <a:rect l="l" t="t" r="r" b="b"/>
              <a:pathLst>
                <a:path w="581" h="526" extrusionOk="0">
                  <a:moveTo>
                    <a:pt x="302" y="0"/>
                  </a:moveTo>
                  <a:cubicBezTo>
                    <a:pt x="186" y="0"/>
                    <a:pt x="94" y="0"/>
                    <a:pt x="1" y="93"/>
                  </a:cubicBezTo>
                  <a:cubicBezTo>
                    <a:pt x="1" y="186"/>
                    <a:pt x="1" y="278"/>
                    <a:pt x="94" y="394"/>
                  </a:cubicBezTo>
                  <a:cubicBezTo>
                    <a:pt x="94" y="394"/>
                    <a:pt x="186" y="487"/>
                    <a:pt x="302" y="487"/>
                  </a:cubicBezTo>
                  <a:cubicBezTo>
                    <a:pt x="329" y="514"/>
                    <a:pt x="364" y="525"/>
                    <a:pt x="401" y="525"/>
                  </a:cubicBezTo>
                  <a:cubicBezTo>
                    <a:pt x="488" y="525"/>
                    <a:pt x="580" y="460"/>
                    <a:pt x="580" y="394"/>
                  </a:cubicBezTo>
                  <a:cubicBezTo>
                    <a:pt x="580" y="278"/>
                    <a:pt x="580" y="186"/>
                    <a:pt x="488" y="93"/>
                  </a:cubicBezTo>
                  <a:cubicBezTo>
                    <a:pt x="395" y="93"/>
                    <a:pt x="395" y="93"/>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5790300" y="3352850"/>
              <a:ext cx="17425" cy="9875"/>
            </a:xfrm>
            <a:custGeom>
              <a:avLst/>
              <a:gdLst/>
              <a:ahLst/>
              <a:cxnLst/>
              <a:rect l="l" t="t" r="r" b="b"/>
              <a:pathLst>
                <a:path w="697" h="395" extrusionOk="0">
                  <a:moveTo>
                    <a:pt x="209" y="1"/>
                  </a:moveTo>
                  <a:cubicBezTo>
                    <a:pt x="117" y="1"/>
                    <a:pt x="1" y="93"/>
                    <a:pt x="1" y="209"/>
                  </a:cubicBezTo>
                  <a:cubicBezTo>
                    <a:pt x="1" y="302"/>
                    <a:pt x="117" y="395"/>
                    <a:pt x="209" y="395"/>
                  </a:cubicBezTo>
                  <a:lnTo>
                    <a:pt x="395" y="395"/>
                  </a:lnTo>
                  <a:cubicBezTo>
                    <a:pt x="580" y="395"/>
                    <a:pt x="696" y="302"/>
                    <a:pt x="696" y="209"/>
                  </a:cubicBezTo>
                  <a:cubicBezTo>
                    <a:pt x="696" y="93"/>
                    <a:pt x="580"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5529575" y="3321575"/>
              <a:ext cx="12200" cy="16825"/>
            </a:xfrm>
            <a:custGeom>
              <a:avLst/>
              <a:gdLst/>
              <a:ahLst/>
              <a:cxnLst/>
              <a:rect l="l" t="t" r="r" b="b"/>
              <a:pathLst>
                <a:path w="488" h="673" extrusionOk="0">
                  <a:moveTo>
                    <a:pt x="210" y="0"/>
                  </a:moveTo>
                  <a:cubicBezTo>
                    <a:pt x="117" y="0"/>
                    <a:pt x="1" y="93"/>
                    <a:pt x="1" y="301"/>
                  </a:cubicBezTo>
                  <a:lnTo>
                    <a:pt x="1" y="487"/>
                  </a:lnTo>
                  <a:cubicBezTo>
                    <a:pt x="1" y="580"/>
                    <a:pt x="117" y="672"/>
                    <a:pt x="210" y="672"/>
                  </a:cubicBezTo>
                  <a:cubicBezTo>
                    <a:pt x="395" y="672"/>
                    <a:pt x="488" y="580"/>
                    <a:pt x="488" y="487"/>
                  </a:cubicBezTo>
                  <a:lnTo>
                    <a:pt x="488" y="301"/>
                  </a:lnTo>
                  <a:cubicBezTo>
                    <a:pt x="488" y="93"/>
                    <a:pt x="39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5529575" y="3294925"/>
              <a:ext cx="12200" cy="14500"/>
            </a:xfrm>
            <a:custGeom>
              <a:avLst/>
              <a:gdLst/>
              <a:ahLst/>
              <a:cxnLst/>
              <a:rect l="l" t="t" r="r" b="b"/>
              <a:pathLst>
                <a:path w="488" h="580" extrusionOk="0">
                  <a:moveTo>
                    <a:pt x="210" y="0"/>
                  </a:moveTo>
                  <a:cubicBezTo>
                    <a:pt x="117" y="0"/>
                    <a:pt x="1" y="93"/>
                    <a:pt x="1" y="209"/>
                  </a:cubicBezTo>
                  <a:lnTo>
                    <a:pt x="1" y="394"/>
                  </a:lnTo>
                  <a:cubicBezTo>
                    <a:pt x="1" y="579"/>
                    <a:pt x="117" y="579"/>
                    <a:pt x="210" y="579"/>
                  </a:cubicBezTo>
                  <a:cubicBezTo>
                    <a:pt x="395" y="579"/>
                    <a:pt x="488" y="579"/>
                    <a:pt x="488" y="394"/>
                  </a:cubicBezTo>
                  <a:lnTo>
                    <a:pt x="488" y="209"/>
                  </a:lnTo>
                  <a:cubicBezTo>
                    <a:pt x="488" y="93"/>
                    <a:pt x="39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5831450" y="3294925"/>
              <a:ext cx="9875" cy="14500"/>
            </a:xfrm>
            <a:custGeom>
              <a:avLst/>
              <a:gdLst/>
              <a:ahLst/>
              <a:cxnLst/>
              <a:rect l="l" t="t" r="r" b="b"/>
              <a:pathLst>
                <a:path w="395" h="580" extrusionOk="0">
                  <a:moveTo>
                    <a:pt x="209" y="0"/>
                  </a:moveTo>
                  <a:cubicBezTo>
                    <a:pt x="93" y="0"/>
                    <a:pt x="0" y="93"/>
                    <a:pt x="0" y="209"/>
                  </a:cubicBezTo>
                  <a:lnTo>
                    <a:pt x="0" y="394"/>
                  </a:lnTo>
                  <a:cubicBezTo>
                    <a:pt x="0" y="487"/>
                    <a:pt x="93" y="579"/>
                    <a:pt x="209" y="579"/>
                  </a:cubicBezTo>
                  <a:cubicBezTo>
                    <a:pt x="301" y="579"/>
                    <a:pt x="394" y="487"/>
                    <a:pt x="394" y="394"/>
                  </a:cubicBezTo>
                  <a:lnTo>
                    <a:pt x="394" y="209"/>
                  </a:lnTo>
                  <a:cubicBezTo>
                    <a:pt x="394" y="93"/>
                    <a:pt x="30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5831450" y="3321575"/>
              <a:ext cx="9875" cy="16825"/>
            </a:xfrm>
            <a:custGeom>
              <a:avLst/>
              <a:gdLst/>
              <a:ahLst/>
              <a:cxnLst/>
              <a:rect l="l" t="t" r="r" b="b"/>
              <a:pathLst>
                <a:path w="395" h="673" extrusionOk="0">
                  <a:moveTo>
                    <a:pt x="209" y="0"/>
                  </a:moveTo>
                  <a:cubicBezTo>
                    <a:pt x="93" y="0"/>
                    <a:pt x="0" y="93"/>
                    <a:pt x="0" y="301"/>
                  </a:cubicBezTo>
                  <a:lnTo>
                    <a:pt x="0" y="487"/>
                  </a:lnTo>
                  <a:cubicBezTo>
                    <a:pt x="0" y="580"/>
                    <a:pt x="93" y="672"/>
                    <a:pt x="209" y="672"/>
                  </a:cubicBezTo>
                  <a:cubicBezTo>
                    <a:pt x="301" y="672"/>
                    <a:pt x="394" y="580"/>
                    <a:pt x="394" y="487"/>
                  </a:cubicBezTo>
                  <a:lnTo>
                    <a:pt x="394" y="301"/>
                  </a:lnTo>
                  <a:cubicBezTo>
                    <a:pt x="394" y="93"/>
                    <a:pt x="30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5816950" y="3348225"/>
              <a:ext cx="16825" cy="12175"/>
            </a:xfrm>
            <a:custGeom>
              <a:avLst/>
              <a:gdLst/>
              <a:ahLst/>
              <a:cxnLst/>
              <a:rect l="l" t="t" r="r" b="b"/>
              <a:pathLst>
                <a:path w="673" h="487" extrusionOk="0">
                  <a:moveTo>
                    <a:pt x="302" y="0"/>
                  </a:moveTo>
                  <a:cubicBezTo>
                    <a:pt x="302" y="93"/>
                    <a:pt x="209" y="93"/>
                    <a:pt x="209" y="93"/>
                  </a:cubicBezTo>
                  <a:cubicBezTo>
                    <a:pt x="94" y="186"/>
                    <a:pt x="1" y="278"/>
                    <a:pt x="1" y="394"/>
                  </a:cubicBezTo>
                  <a:cubicBezTo>
                    <a:pt x="94" y="487"/>
                    <a:pt x="94" y="487"/>
                    <a:pt x="302" y="487"/>
                  </a:cubicBezTo>
                  <a:cubicBezTo>
                    <a:pt x="395" y="487"/>
                    <a:pt x="488" y="394"/>
                    <a:pt x="580" y="394"/>
                  </a:cubicBezTo>
                  <a:cubicBezTo>
                    <a:pt x="673" y="278"/>
                    <a:pt x="673" y="186"/>
                    <a:pt x="580" y="93"/>
                  </a:cubicBezTo>
                  <a:cubicBezTo>
                    <a:pt x="488" y="0"/>
                    <a:pt x="395"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5761350" y="3352850"/>
              <a:ext cx="17400" cy="9875"/>
            </a:xfrm>
            <a:custGeom>
              <a:avLst/>
              <a:gdLst/>
              <a:ahLst/>
              <a:cxnLst/>
              <a:rect l="l" t="t" r="r" b="b"/>
              <a:pathLst>
                <a:path w="696" h="395" extrusionOk="0">
                  <a:moveTo>
                    <a:pt x="209" y="1"/>
                  </a:moveTo>
                  <a:cubicBezTo>
                    <a:pt x="116" y="1"/>
                    <a:pt x="0" y="93"/>
                    <a:pt x="0" y="209"/>
                  </a:cubicBezTo>
                  <a:cubicBezTo>
                    <a:pt x="0" y="302"/>
                    <a:pt x="116" y="395"/>
                    <a:pt x="209" y="395"/>
                  </a:cubicBezTo>
                  <a:lnTo>
                    <a:pt x="487" y="395"/>
                  </a:lnTo>
                  <a:cubicBezTo>
                    <a:pt x="579" y="395"/>
                    <a:pt x="695" y="302"/>
                    <a:pt x="695" y="209"/>
                  </a:cubicBezTo>
                  <a:cubicBezTo>
                    <a:pt x="695" y="93"/>
                    <a:pt x="579"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5677325" y="3352850"/>
              <a:ext cx="16825" cy="9875"/>
            </a:xfrm>
            <a:custGeom>
              <a:avLst/>
              <a:gdLst/>
              <a:ahLst/>
              <a:cxnLst/>
              <a:rect l="l" t="t" r="r" b="b"/>
              <a:pathLst>
                <a:path w="673" h="395" extrusionOk="0">
                  <a:moveTo>
                    <a:pt x="279" y="1"/>
                  </a:moveTo>
                  <a:cubicBezTo>
                    <a:pt x="93" y="1"/>
                    <a:pt x="1" y="93"/>
                    <a:pt x="1" y="209"/>
                  </a:cubicBezTo>
                  <a:cubicBezTo>
                    <a:pt x="1" y="302"/>
                    <a:pt x="93" y="395"/>
                    <a:pt x="279" y="395"/>
                  </a:cubicBezTo>
                  <a:lnTo>
                    <a:pt x="464" y="395"/>
                  </a:lnTo>
                  <a:cubicBezTo>
                    <a:pt x="580" y="395"/>
                    <a:pt x="673" y="302"/>
                    <a:pt x="673" y="209"/>
                  </a:cubicBezTo>
                  <a:cubicBezTo>
                    <a:pt x="673" y="93"/>
                    <a:pt x="580"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5706300" y="3352850"/>
              <a:ext cx="16825" cy="9875"/>
            </a:xfrm>
            <a:custGeom>
              <a:avLst/>
              <a:gdLst/>
              <a:ahLst/>
              <a:cxnLst/>
              <a:rect l="l" t="t" r="r" b="b"/>
              <a:pathLst>
                <a:path w="673" h="395" extrusionOk="0">
                  <a:moveTo>
                    <a:pt x="186" y="1"/>
                  </a:moveTo>
                  <a:cubicBezTo>
                    <a:pt x="93" y="1"/>
                    <a:pt x="0" y="93"/>
                    <a:pt x="0" y="209"/>
                  </a:cubicBezTo>
                  <a:cubicBezTo>
                    <a:pt x="0" y="302"/>
                    <a:pt x="93" y="395"/>
                    <a:pt x="186" y="395"/>
                  </a:cubicBezTo>
                  <a:lnTo>
                    <a:pt x="464" y="395"/>
                  </a:lnTo>
                  <a:cubicBezTo>
                    <a:pt x="580" y="395"/>
                    <a:pt x="672" y="302"/>
                    <a:pt x="672" y="209"/>
                  </a:cubicBezTo>
                  <a:cubicBezTo>
                    <a:pt x="672" y="93"/>
                    <a:pt x="580"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5735275" y="3352850"/>
              <a:ext cx="14500" cy="9875"/>
            </a:xfrm>
            <a:custGeom>
              <a:avLst/>
              <a:gdLst/>
              <a:ahLst/>
              <a:cxnLst/>
              <a:rect l="l" t="t" r="r" b="b"/>
              <a:pathLst>
                <a:path w="580" h="395" extrusionOk="0">
                  <a:moveTo>
                    <a:pt x="186" y="1"/>
                  </a:moveTo>
                  <a:cubicBezTo>
                    <a:pt x="93" y="1"/>
                    <a:pt x="0" y="93"/>
                    <a:pt x="0" y="209"/>
                  </a:cubicBezTo>
                  <a:cubicBezTo>
                    <a:pt x="0" y="302"/>
                    <a:pt x="93" y="395"/>
                    <a:pt x="186" y="395"/>
                  </a:cubicBezTo>
                  <a:lnTo>
                    <a:pt x="371" y="395"/>
                  </a:lnTo>
                  <a:cubicBezTo>
                    <a:pt x="464" y="395"/>
                    <a:pt x="580" y="302"/>
                    <a:pt x="580" y="209"/>
                  </a:cubicBezTo>
                  <a:cubicBezTo>
                    <a:pt x="580" y="93"/>
                    <a:pt x="464"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5566075" y="3352850"/>
              <a:ext cx="16850" cy="9875"/>
            </a:xfrm>
            <a:custGeom>
              <a:avLst/>
              <a:gdLst/>
              <a:ahLst/>
              <a:cxnLst/>
              <a:rect l="l" t="t" r="r" b="b"/>
              <a:pathLst>
                <a:path w="674" h="395" extrusionOk="0">
                  <a:moveTo>
                    <a:pt x="186" y="1"/>
                  </a:moveTo>
                  <a:cubicBezTo>
                    <a:pt x="94" y="1"/>
                    <a:pt x="1" y="93"/>
                    <a:pt x="1" y="209"/>
                  </a:cubicBezTo>
                  <a:cubicBezTo>
                    <a:pt x="1" y="302"/>
                    <a:pt x="94" y="395"/>
                    <a:pt x="186" y="395"/>
                  </a:cubicBezTo>
                  <a:lnTo>
                    <a:pt x="395" y="395"/>
                  </a:lnTo>
                  <a:cubicBezTo>
                    <a:pt x="580" y="395"/>
                    <a:pt x="673" y="302"/>
                    <a:pt x="673" y="209"/>
                  </a:cubicBezTo>
                  <a:cubicBezTo>
                    <a:pt x="673" y="93"/>
                    <a:pt x="580"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5595050" y="3352850"/>
              <a:ext cx="14525" cy="9875"/>
            </a:xfrm>
            <a:custGeom>
              <a:avLst/>
              <a:gdLst/>
              <a:ahLst/>
              <a:cxnLst/>
              <a:rect l="l" t="t" r="r" b="b"/>
              <a:pathLst>
                <a:path w="581" h="395" extrusionOk="0">
                  <a:moveTo>
                    <a:pt x="186" y="1"/>
                  </a:moveTo>
                  <a:cubicBezTo>
                    <a:pt x="93" y="1"/>
                    <a:pt x="1" y="93"/>
                    <a:pt x="1" y="209"/>
                  </a:cubicBezTo>
                  <a:cubicBezTo>
                    <a:pt x="1" y="302"/>
                    <a:pt x="93" y="395"/>
                    <a:pt x="186" y="395"/>
                  </a:cubicBezTo>
                  <a:lnTo>
                    <a:pt x="395" y="395"/>
                  </a:lnTo>
                  <a:cubicBezTo>
                    <a:pt x="487" y="395"/>
                    <a:pt x="580" y="302"/>
                    <a:pt x="580" y="209"/>
                  </a:cubicBezTo>
                  <a:cubicBezTo>
                    <a:pt x="580" y="93"/>
                    <a:pt x="487"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5650675" y="3352850"/>
              <a:ext cx="14500" cy="9875"/>
            </a:xfrm>
            <a:custGeom>
              <a:avLst/>
              <a:gdLst/>
              <a:ahLst/>
              <a:cxnLst/>
              <a:rect l="l" t="t" r="r" b="b"/>
              <a:pathLst>
                <a:path w="580" h="395" extrusionOk="0">
                  <a:moveTo>
                    <a:pt x="186" y="1"/>
                  </a:moveTo>
                  <a:cubicBezTo>
                    <a:pt x="93" y="1"/>
                    <a:pt x="1" y="93"/>
                    <a:pt x="1" y="209"/>
                  </a:cubicBezTo>
                  <a:cubicBezTo>
                    <a:pt x="1" y="302"/>
                    <a:pt x="93" y="395"/>
                    <a:pt x="186" y="395"/>
                  </a:cubicBezTo>
                  <a:lnTo>
                    <a:pt x="371" y="395"/>
                  </a:lnTo>
                  <a:cubicBezTo>
                    <a:pt x="487" y="395"/>
                    <a:pt x="580" y="302"/>
                    <a:pt x="580" y="209"/>
                  </a:cubicBezTo>
                  <a:cubicBezTo>
                    <a:pt x="580" y="93"/>
                    <a:pt x="487"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5621700" y="3352850"/>
              <a:ext cx="16825" cy="9875"/>
            </a:xfrm>
            <a:custGeom>
              <a:avLst/>
              <a:gdLst/>
              <a:ahLst/>
              <a:cxnLst/>
              <a:rect l="l" t="t" r="r" b="b"/>
              <a:pathLst>
                <a:path w="673" h="395" extrusionOk="0">
                  <a:moveTo>
                    <a:pt x="186" y="1"/>
                  </a:moveTo>
                  <a:cubicBezTo>
                    <a:pt x="94" y="1"/>
                    <a:pt x="1" y="93"/>
                    <a:pt x="1" y="209"/>
                  </a:cubicBezTo>
                  <a:cubicBezTo>
                    <a:pt x="1" y="302"/>
                    <a:pt x="94" y="395"/>
                    <a:pt x="186" y="395"/>
                  </a:cubicBezTo>
                  <a:lnTo>
                    <a:pt x="487" y="395"/>
                  </a:lnTo>
                  <a:cubicBezTo>
                    <a:pt x="580" y="395"/>
                    <a:pt x="673" y="302"/>
                    <a:pt x="673" y="209"/>
                  </a:cubicBezTo>
                  <a:cubicBezTo>
                    <a:pt x="673" y="93"/>
                    <a:pt x="580"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5681975" y="3391675"/>
              <a:ext cx="9850" cy="9875"/>
            </a:xfrm>
            <a:custGeom>
              <a:avLst/>
              <a:gdLst/>
              <a:ahLst/>
              <a:cxnLst/>
              <a:rect l="l" t="t" r="r" b="b"/>
              <a:pathLst>
                <a:path w="394" h="395" extrusionOk="0">
                  <a:moveTo>
                    <a:pt x="185" y="0"/>
                  </a:moveTo>
                  <a:cubicBezTo>
                    <a:pt x="93" y="0"/>
                    <a:pt x="0" y="93"/>
                    <a:pt x="0" y="186"/>
                  </a:cubicBezTo>
                  <a:cubicBezTo>
                    <a:pt x="0" y="278"/>
                    <a:pt x="93" y="394"/>
                    <a:pt x="185" y="394"/>
                  </a:cubicBezTo>
                  <a:cubicBezTo>
                    <a:pt x="278" y="394"/>
                    <a:pt x="394" y="278"/>
                    <a:pt x="394" y="186"/>
                  </a:cubicBezTo>
                  <a:cubicBezTo>
                    <a:pt x="394" y="93"/>
                    <a:pt x="278"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64"/>
          <p:cNvGrpSpPr/>
          <p:nvPr/>
        </p:nvGrpSpPr>
        <p:grpSpPr>
          <a:xfrm>
            <a:off x="5652300" y="3077238"/>
            <a:ext cx="186000" cy="355200"/>
            <a:chOff x="4839550" y="3208000"/>
            <a:chExt cx="186000" cy="355200"/>
          </a:xfrm>
        </p:grpSpPr>
        <p:sp>
          <p:nvSpPr>
            <p:cNvPr id="2073" name="Google Shape;2073;p64"/>
            <p:cNvSpPr/>
            <p:nvPr/>
          </p:nvSpPr>
          <p:spPr>
            <a:xfrm>
              <a:off x="4839550" y="3208000"/>
              <a:ext cx="186000" cy="355200"/>
            </a:xfrm>
            <a:custGeom>
              <a:avLst/>
              <a:gdLst/>
              <a:ahLst/>
              <a:cxnLst/>
              <a:rect l="l" t="t" r="r" b="b"/>
              <a:pathLst>
                <a:path w="7440" h="14208" extrusionOk="0">
                  <a:moveTo>
                    <a:pt x="3847" y="395"/>
                  </a:moveTo>
                  <a:lnTo>
                    <a:pt x="3847" y="1368"/>
                  </a:lnTo>
                  <a:cubicBezTo>
                    <a:pt x="3847" y="1461"/>
                    <a:pt x="3963" y="1554"/>
                    <a:pt x="4056" y="1554"/>
                  </a:cubicBezTo>
                  <a:lnTo>
                    <a:pt x="4635" y="1554"/>
                  </a:lnTo>
                  <a:lnTo>
                    <a:pt x="6953" y="3871"/>
                  </a:lnTo>
                  <a:lnTo>
                    <a:pt x="6652" y="4636"/>
                  </a:lnTo>
                  <a:lnTo>
                    <a:pt x="3662" y="4056"/>
                  </a:lnTo>
                  <a:cubicBezTo>
                    <a:pt x="3635" y="4029"/>
                    <a:pt x="3608" y="4018"/>
                    <a:pt x="3583" y="4018"/>
                  </a:cubicBezTo>
                  <a:cubicBezTo>
                    <a:pt x="3523" y="4018"/>
                    <a:pt x="3477" y="4084"/>
                    <a:pt x="3477" y="4149"/>
                  </a:cubicBezTo>
                  <a:cubicBezTo>
                    <a:pt x="3384" y="4265"/>
                    <a:pt x="3477" y="4358"/>
                    <a:pt x="3477" y="4358"/>
                  </a:cubicBezTo>
                  <a:cubicBezTo>
                    <a:pt x="3569" y="4450"/>
                    <a:pt x="6373" y="6467"/>
                    <a:pt x="6559" y="8691"/>
                  </a:cubicBezTo>
                  <a:lnTo>
                    <a:pt x="5400" y="8691"/>
                  </a:lnTo>
                  <a:cubicBezTo>
                    <a:pt x="5307" y="8691"/>
                    <a:pt x="5215" y="8784"/>
                    <a:pt x="5215" y="8900"/>
                  </a:cubicBezTo>
                  <a:cubicBezTo>
                    <a:pt x="5215" y="8993"/>
                    <a:pt x="5307" y="9085"/>
                    <a:pt x="5400" y="9085"/>
                  </a:cubicBezTo>
                  <a:lnTo>
                    <a:pt x="6281" y="9085"/>
                  </a:lnTo>
                  <a:lnTo>
                    <a:pt x="5586" y="9850"/>
                  </a:lnTo>
                  <a:lnTo>
                    <a:pt x="2109" y="9850"/>
                  </a:lnTo>
                  <a:lnTo>
                    <a:pt x="1344" y="9085"/>
                  </a:lnTo>
                  <a:lnTo>
                    <a:pt x="4427" y="9085"/>
                  </a:lnTo>
                  <a:cubicBezTo>
                    <a:pt x="4543" y="9085"/>
                    <a:pt x="4635" y="8993"/>
                    <a:pt x="4635" y="8900"/>
                  </a:cubicBezTo>
                  <a:cubicBezTo>
                    <a:pt x="4635" y="8784"/>
                    <a:pt x="4543" y="8691"/>
                    <a:pt x="4427" y="8691"/>
                  </a:cubicBezTo>
                  <a:lnTo>
                    <a:pt x="858" y="8691"/>
                  </a:lnTo>
                  <a:cubicBezTo>
                    <a:pt x="765" y="7927"/>
                    <a:pt x="0" y="4636"/>
                    <a:pt x="1159" y="2712"/>
                  </a:cubicBezTo>
                  <a:cubicBezTo>
                    <a:pt x="1530" y="2133"/>
                    <a:pt x="2109" y="1739"/>
                    <a:pt x="2805" y="1554"/>
                  </a:cubicBezTo>
                  <a:lnTo>
                    <a:pt x="2897" y="1461"/>
                  </a:lnTo>
                  <a:lnTo>
                    <a:pt x="3755" y="395"/>
                  </a:lnTo>
                  <a:close/>
                  <a:moveTo>
                    <a:pt x="5400" y="10244"/>
                  </a:moveTo>
                  <a:lnTo>
                    <a:pt x="5400" y="10731"/>
                  </a:lnTo>
                  <a:lnTo>
                    <a:pt x="2318" y="10731"/>
                  </a:lnTo>
                  <a:lnTo>
                    <a:pt x="2318" y="10244"/>
                  </a:lnTo>
                  <a:close/>
                  <a:moveTo>
                    <a:pt x="5493" y="11102"/>
                  </a:moveTo>
                  <a:cubicBezTo>
                    <a:pt x="5586" y="11681"/>
                    <a:pt x="6072" y="12168"/>
                    <a:pt x="6466" y="12469"/>
                  </a:cubicBezTo>
                  <a:lnTo>
                    <a:pt x="1159" y="12469"/>
                  </a:lnTo>
                  <a:cubicBezTo>
                    <a:pt x="1252" y="12376"/>
                    <a:pt x="1437" y="12260"/>
                    <a:pt x="1530" y="12168"/>
                  </a:cubicBezTo>
                  <a:cubicBezTo>
                    <a:pt x="1924" y="11797"/>
                    <a:pt x="2225" y="11403"/>
                    <a:pt x="2225" y="11102"/>
                  </a:cubicBezTo>
                  <a:close/>
                  <a:moveTo>
                    <a:pt x="6953" y="12956"/>
                  </a:moveTo>
                  <a:lnTo>
                    <a:pt x="6953" y="13813"/>
                  </a:lnTo>
                  <a:lnTo>
                    <a:pt x="765" y="13813"/>
                  </a:lnTo>
                  <a:lnTo>
                    <a:pt x="765" y="12956"/>
                  </a:lnTo>
                  <a:close/>
                  <a:moveTo>
                    <a:pt x="3662" y="1"/>
                  </a:moveTo>
                  <a:cubicBezTo>
                    <a:pt x="3569" y="1"/>
                    <a:pt x="3477" y="1"/>
                    <a:pt x="3477" y="94"/>
                  </a:cubicBezTo>
                  <a:lnTo>
                    <a:pt x="2596" y="1160"/>
                  </a:lnTo>
                  <a:cubicBezTo>
                    <a:pt x="1831" y="1368"/>
                    <a:pt x="1252" y="1832"/>
                    <a:pt x="765" y="2527"/>
                  </a:cubicBezTo>
                  <a:cubicBezTo>
                    <a:pt x="186" y="3477"/>
                    <a:pt x="0" y="4844"/>
                    <a:pt x="186" y="6583"/>
                  </a:cubicBezTo>
                  <a:cubicBezTo>
                    <a:pt x="278" y="7927"/>
                    <a:pt x="580" y="8900"/>
                    <a:pt x="580" y="8993"/>
                  </a:cubicBezTo>
                  <a:lnTo>
                    <a:pt x="580" y="9085"/>
                  </a:lnTo>
                  <a:lnTo>
                    <a:pt x="1831" y="10151"/>
                  </a:lnTo>
                  <a:lnTo>
                    <a:pt x="1831" y="10916"/>
                  </a:lnTo>
                  <a:cubicBezTo>
                    <a:pt x="1831" y="11102"/>
                    <a:pt x="1646" y="11496"/>
                    <a:pt x="1252" y="11890"/>
                  </a:cubicBezTo>
                  <a:cubicBezTo>
                    <a:pt x="858" y="12168"/>
                    <a:pt x="487" y="12469"/>
                    <a:pt x="487" y="12469"/>
                  </a:cubicBezTo>
                  <a:cubicBezTo>
                    <a:pt x="371" y="12562"/>
                    <a:pt x="278" y="12654"/>
                    <a:pt x="278" y="12654"/>
                  </a:cubicBezTo>
                  <a:lnTo>
                    <a:pt x="278" y="13999"/>
                  </a:lnTo>
                  <a:cubicBezTo>
                    <a:pt x="278" y="14114"/>
                    <a:pt x="371" y="14207"/>
                    <a:pt x="487" y="14207"/>
                  </a:cubicBezTo>
                  <a:lnTo>
                    <a:pt x="7231" y="14207"/>
                  </a:lnTo>
                  <a:cubicBezTo>
                    <a:pt x="7324" y="14207"/>
                    <a:pt x="7440" y="14114"/>
                    <a:pt x="7440" y="13999"/>
                  </a:cubicBezTo>
                  <a:lnTo>
                    <a:pt x="7440" y="12654"/>
                  </a:lnTo>
                  <a:cubicBezTo>
                    <a:pt x="7440" y="12654"/>
                    <a:pt x="7324" y="12562"/>
                    <a:pt x="7324" y="12469"/>
                  </a:cubicBezTo>
                  <a:cubicBezTo>
                    <a:pt x="6953" y="12376"/>
                    <a:pt x="5887" y="11588"/>
                    <a:pt x="5887" y="10916"/>
                  </a:cubicBezTo>
                  <a:lnTo>
                    <a:pt x="5887" y="10151"/>
                  </a:lnTo>
                  <a:lnTo>
                    <a:pt x="6953" y="9085"/>
                  </a:lnTo>
                  <a:lnTo>
                    <a:pt x="6953" y="8900"/>
                  </a:lnTo>
                  <a:cubicBezTo>
                    <a:pt x="6953" y="7834"/>
                    <a:pt x="6466" y="6675"/>
                    <a:pt x="5307" y="5517"/>
                  </a:cubicBezTo>
                  <a:cubicBezTo>
                    <a:pt x="5006" y="5123"/>
                    <a:pt x="4728" y="4844"/>
                    <a:pt x="4427" y="4636"/>
                  </a:cubicBezTo>
                  <a:lnTo>
                    <a:pt x="4427" y="4636"/>
                  </a:lnTo>
                  <a:lnTo>
                    <a:pt x="6744" y="5123"/>
                  </a:lnTo>
                  <a:cubicBezTo>
                    <a:pt x="6860" y="5123"/>
                    <a:pt x="6953" y="5030"/>
                    <a:pt x="6953" y="4937"/>
                  </a:cubicBezTo>
                  <a:lnTo>
                    <a:pt x="7440" y="3871"/>
                  </a:lnTo>
                  <a:cubicBezTo>
                    <a:pt x="7440" y="3778"/>
                    <a:pt x="7440" y="3686"/>
                    <a:pt x="7324" y="3686"/>
                  </a:cubicBezTo>
                  <a:lnTo>
                    <a:pt x="4913" y="1160"/>
                  </a:lnTo>
                  <a:lnTo>
                    <a:pt x="4241" y="1160"/>
                  </a:lnTo>
                  <a:lnTo>
                    <a:pt x="4241" y="209"/>
                  </a:lnTo>
                  <a:cubicBezTo>
                    <a:pt x="4241" y="94"/>
                    <a:pt x="4241"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4940925" y="3263625"/>
              <a:ext cx="12200" cy="12200"/>
            </a:xfrm>
            <a:custGeom>
              <a:avLst/>
              <a:gdLst/>
              <a:ahLst/>
              <a:cxnLst/>
              <a:rect l="l" t="t" r="r" b="b"/>
              <a:pathLst>
                <a:path w="488" h="488" extrusionOk="0">
                  <a:moveTo>
                    <a:pt x="279" y="1"/>
                  </a:moveTo>
                  <a:cubicBezTo>
                    <a:pt x="94" y="1"/>
                    <a:pt x="1" y="93"/>
                    <a:pt x="1" y="186"/>
                  </a:cubicBezTo>
                  <a:cubicBezTo>
                    <a:pt x="1" y="395"/>
                    <a:pt x="94" y="487"/>
                    <a:pt x="279" y="487"/>
                  </a:cubicBezTo>
                  <a:cubicBezTo>
                    <a:pt x="372" y="487"/>
                    <a:pt x="488" y="395"/>
                    <a:pt x="488" y="186"/>
                  </a:cubicBezTo>
                  <a:cubicBezTo>
                    <a:pt x="488" y="93"/>
                    <a:pt x="37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64"/>
          <p:cNvGrpSpPr/>
          <p:nvPr/>
        </p:nvGrpSpPr>
        <p:grpSpPr>
          <a:xfrm>
            <a:off x="4814500" y="3077238"/>
            <a:ext cx="357525" cy="355200"/>
            <a:chOff x="4001750" y="3208000"/>
            <a:chExt cx="357525" cy="355200"/>
          </a:xfrm>
        </p:grpSpPr>
        <p:sp>
          <p:nvSpPr>
            <p:cNvPr id="2076" name="Google Shape;2076;p64"/>
            <p:cNvSpPr/>
            <p:nvPr/>
          </p:nvSpPr>
          <p:spPr>
            <a:xfrm>
              <a:off x="4001750" y="3208000"/>
              <a:ext cx="357525" cy="355200"/>
            </a:xfrm>
            <a:custGeom>
              <a:avLst/>
              <a:gdLst/>
              <a:ahLst/>
              <a:cxnLst/>
              <a:rect l="l" t="t" r="r" b="b"/>
              <a:pathLst>
                <a:path w="14301" h="14208" extrusionOk="0">
                  <a:moveTo>
                    <a:pt x="10036" y="395"/>
                  </a:moveTo>
                  <a:lnTo>
                    <a:pt x="10036" y="1739"/>
                  </a:lnTo>
                  <a:lnTo>
                    <a:pt x="7348" y="1739"/>
                  </a:lnTo>
                  <a:lnTo>
                    <a:pt x="7348" y="395"/>
                  </a:lnTo>
                  <a:close/>
                  <a:moveTo>
                    <a:pt x="9271" y="2226"/>
                  </a:moveTo>
                  <a:lnTo>
                    <a:pt x="8506" y="2620"/>
                  </a:lnTo>
                  <a:lnTo>
                    <a:pt x="8506" y="2226"/>
                  </a:lnTo>
                  <a:close/>
                  <a:moveTo>
                    <a:pt x="11774" y="1368"/>
                  </a:moveTo>
                  <a:lnTo>
                    <a:pt x="11195" y="1832"/>
                  </a:lnTo>
                  <a:cubicBezTo>
                    <a:pt x="11102" y="1948"/>
                    <a:pt x="11102" y="2040"/>
                    <a:pt x="11195" y="2133"/>
                  </a:cubicBezTo>
                  <a:lnTo>
                    <a:pt x="11774" y="2712"/>
                  </a:lnTo>
                  <a:lnTo>
                    <a:pt x="9271" y="2712"/>
                  </a:lnTo>
                  <a:lnTo>
                    <a:pt x="10337" y="2226"/>
                  </a:lnTo>
                  <a:cubicBezTo>
                    <a:pt x="10430" y="2133"/>
                    <a:pt x="10430" y="2040"/>
                    <a:pt x="10430" y="2040"/>
                  </a:cubicBezTo>
                  <a:lnTo>
                    <a:pt x="10430" y="1368"/>
                  </a:lnTo>
                  <a:close/>
                  <a:moveTo>
                    <a:pt x="2898" y="7162"/>
                  </a:moveTo>
                  <a:lnTo>
                    <a:pt x="3570" y="8413"/>
                  </a:lnTo>
                  <a:lnTo>
                    <a:pt x="2898" y="9085"/>
                  </a:lnTo>
                  <a:lnTo>
                    <a:pt x="2319" y="8413"/>
                  </a:lnTo>
                  <a:lnTo>
                    <a:pt x="2898" y="7162"/>
                  </a:lnTo>
                  <a:close/>
                  <a:moveTo>
                    <a:pt x="7139" y="5123"/>
                  </a:moveTo>
                  <a:lnTo>
                    <a:pt x="9178" y="9479"/>
                  </a:lnTo>
                  <a:lnTo>
                    <a:pt x="8877" y="9758"/>
                  </a:lnTo>
                  <a:lnTo>
                    <a:pt x="8205" y="8993"/>
                  </a:lnTo>
                  <a:cubicBezTo>
                    <a:pt x="8159" y="8946"/>
                    <a:pt x="8112" y="8923"/>
                    <a:pt x="8066" y="8923"/>
                  </a:cubicBezTo>
                  <a:cubicBezTo>
                    <a:pt x="8020" y="8923"/>
                    <a:pt x="7973" y="8946"/>
                    <a:pt x="7927" y="8993"/>
                  </a:cubicBezTo>
                  <a:lnTo>
                    <a:pt x="7139" y="9758"/>
                  </a:lnTo>
                  <a:lnTo>
                    <a:pt x="6374" y="8993"/>
                  </a:lnTo>
                  <a:cubicBezTo>
                    <a:pt x="6328" y="8946"/>
                    <a:pt x="6281" y="8923"/>
                    <a:pt x="6232" y="8923"/>
                  </a:cubicBezTo>
                  <a:cubicBezTo>
                    <a:pt x="6183" y="8923"/>
                    <a:pt x="6131" y="8946"/>
                    <a:pt x="6073" y="8993"/>
                  </a:cubicBezTo>
                  <a:lnTo>
                    <a:pt x="5401" y="9758"/>
                  </a:lnTo>
                  <a:lnTo>
                    <a:pt x="5123" y="9479"/>
                  </a:lnTo>
                  <a:lnTo>
                    <a:pt x="7139" y="5123"/>
                  </a:lnTo>
                  <a:close/>
                  <a:moveTo>
                    <a:pt x="11774" y="8506"/>
                  </a:moveTo>
                  <a:lnTo>
                    <a:pt x="12353" y="9572"/>
                  </a:lnTo>
                  <a:lnTo>
                    <a:pt x="11774" y="10151"/>
                  </a:lnTo>
                  <a:lnTo>
                    <a:pt x="11195" y="9572"/>
                  </a:lnTo>
                  <a:lnTo>
                    <a:pt x="11774" y="8506"/>
                  </a:lnTo>
                  <a:close/>
                  <a:moveTo>
                    <a:pt x="7139" y="1"/>
                  </a:moveTo>
                  <a:cubicBezTo>
                    <a:pt x="7046" y="1"/>
                    <a:pt x="6954" y="94"/>
                    <a:pt x="6954" y="209"/>
                  </a:cubicBezTo>
                  <a:lnTo>
                    <a:pt x="6954" y="4636"/>
                  </a:lnTo>
                  <a:lnTo>
                    <a:pt x="4543" y="9572"/>
                  </a:lnTo>
                  <a:lnTo>
                    <a:pt x="3083" y="6583"/>
                  </a:lnTo>
                  <a:cubicBezTo>
                    <a:pt x="3037" y="6525"/>
                    <a:pt x="2967" y="6496"/>
                    <a:pt x="2898" y="6496"/>
                  </a:cubicBezTo>
                  <a:cubicBezTo>
                    <a:pt x="2828" y="6496"/>
                    <a:pt x="2759" y="6525"/>
                    <a:pt x="2712" y="6583"/>
                  </a:cubicBezTo>
                  <a:lnTo>
                    <a:pt x="94" y="12168"/>
                  </a:lnTo>
                  <a:cubicBezTo>
                    <a:pt x="1" y="12260"/>
                    <a:pt x="1" y="12469"/>
                    <a:pt x="94" y="12469"/>
                  </a:cubicBezTo>
                  <a:cubicBezTo>
                    <a:pt x="148" y="12496"/>
                    <a:pt x="196" y="12507"/>
                    <a:pt x="238" y="12507"/>
                  </a:cubicBezTo>
                  <a:cubicBezTo>
                    <a:pt x="337" y="12507"/>
                    <a:pt x="395" y="12442"/>
                    <a:pt x="395" y="12376"/>
                  </a:cubicBezTo>
                  <a:lnTo>
                    <a:pt x="2133" y="8900"/>
                  </a:lnTo>
                  <a:lnTo>
                    <a:pt x="2805" y="9479"/>
                  </a:lnTo>
                  <a:cubicBezTo>
                    <a:pt x="2805" y="9526"/>
                    <a:pt x="2852" y="9549"/>
                    <a:pt x="2909" y="9549"/>
                  </a:cubicBezTo>
                  <a:cubicBezTo>
                    <a:pt x="2967" y="9549"/>
                    <a:pt x="3037" y="9526"/>
                    <a:pt x="3083" y="9479"/>
                  </a:cubicBezTo>
                  <a:lnTo>
                    <a:pt x="3755" y="8784"/>
                  </a:lnTo>
                  <a:lnTo>
                    <a:pt x="4335" y="10059"/>
                  </a:lnTo>
                  <a:lnTo>
                    <a:pt x="2597" y="13813"/>
                  </a:lnTo>
                  <a:lnTo>
                    <a:pt x="186" y="13813"/>
                  </a:lnTo>
                  <a:cubicBezTo>
                    <a:pt x="94" y="13813"/>
                    <a:pt x="1" y="13906"/>
                    <a:pt x="1" y="13999"/>
                  </a:cubicBezTo>
                  <a:cubicBezTo>
                    <a:pt x="1" y="14114"/>
                    <a:pt x="94" y="14207"/>
                    <a:pt x="186" y="14207"/>
                  </a:cubicBezTo>
                  <a:lnTo>
                    <a:pt x="8784" y="14207"/>
                  </a:lnTo>
                  <a:cubicBezTo>
                    <a:pt x="8970" y="14207"/>
                    <a:pt x="9086" y="14114"/>
                    <a:pt x="9086" y="13999"/>
                  </a:cubicBezTo>
                  <a:cubicBezTo>
                    <a:pt x="9086" y="13906"/>
                    <a:pt x="8970" y="13813"/>
                    <a:pt x="8784" y="13813"/>
                  </a:cubicBezTo>
                  <a:lnTo>
                    <a:pt x="2991" y="13813"/>
                  </a:lnTo>
                  <a:lnTo>
                    <a:pt x="4914" y="9850"/>
                  </a:lnTo>
                  <a:lnTo>
                    <a:pt x="5215" y="10151"/>
                  </a:lnTo>
                  <a:cubicBezTo>
                    <a:pt x="5262" y="10198"/>
                    <a:pt x="5308" y="10221"/>
                    <a:pt x="5354" y="10221"/>
                  </a:cubicBezTo>
                  <a:cubicBezTo>
                    <a:pt x="5401" y="10221"/>
                    <a:pt x="5447" y="10198"/>
                    <a:pt x="5494" y="10151"/>
                  </a:cubicBezTo>
                  <a:lnTo>
                    <a:pt x="6281" y="9479"/>
                  </a:lnTo>
                  <a:lnTo>
                    <a:pt x="6954" y="10151"/>
                  </a:lnTo>
                  <a:cubicBezTo>
                    <a:pt x="7000" y="10198"/>
                    <a:pt x="7069" y="10221"/>
                    <a:pt x="7142" y="10221"/>
                  </a:cubicBezTo>
                  <a:cubicBezTo>
                    <a:pt x="7214" y="10221"/>
                    <a:pt x="7290" y="10198"/>
                    <a:pt x="7348" y="10151"/>
                  </a:cubicBezTo>
                  <a:lnTo>
                    <a:pt x="8020" y="9479"/>
                  </a:lnTo>
                  <a:lnTo>
                    <a:pt x="8784" y="10151"/>
                  </a:lnTo>
                  <a:cubicBezTo>
                    <a:pt x="8831" y="10198"/>
                    <a:pt x="8877" y="10221"/>
                    <a:pt x="8926" y="10221"/>
                  </a:cubicBezTo>
                  <a:cubicBezTo>
                    <a:pt x="8976" y="10221"/>
                    <a:pt x="9028" y="10198"/>
                    <a:pt x="9086" y="10151"/>
                  </a:cubicBezTo>
                  <a:lnTo>
                    <a:pt x="9364" y="9850"/>
                  </a:lnTo>
                  <a:lnTo>
                    <a:pt x="11287" y="13813"/>
                  </a:lnTo>
                  <a:lnTo>
                    <a:pt x="9850" y="13813"/>
                  </a:lnTo>
                  <a:cubicBezTo>
                    <a:pt x="9758" y="13813"/>
                    <a:pt x="9665" y="13906"/>
                    <a:pt x="9665" y="13999"/>
                  </a:cubicBezTo>
                  <a:cubicBezTo>
                    <a:pt x="9665" y="14114"/>
                    <a:pt x="9758" y="14207"/>
                    <a:pt x="9850" y="14207"/>
                  </a:cubicBezTo>
                  <a:lnTo>
                    <a:pt x="14092" y="14207"/>
                  </a:lnTo>
                  <a:cubicBezTo>
                    <a:pt x="14184" y="14207"/>
                    <a:pt x="14300" y="14114"/>
                    <a:pt x="14300" y="13999"/>
                  </a:cubicBezTo>
                  <a:cubicBezTo>
                    <a:pt x="14300" y="13906"/>
                    <a:pt x="14184" y="13813"/>
                    <a:pt x="14092" y="13813"/>
                  </a:cubicBezTo>
                  <a:lnTo>
                    <a:pt x="11774" y="13813"/>
                  </a:lnTo>
                  <a:lnTo>
                    <a:pt x="10430" y="11102"/>
                  </a:lnTo>
                  <a:lnTo>
                    <a:pt x="11009" y="9943"/>
                  </a:lnTo>
                  <a:lnTo>
                    <a:pt x="11681" y="10638"/>
                  </a:lnTo>
                  <a:cubicBezTo>
                    <a:pt x="11728" y="10685"/>
                    <a:pt x="11774" y="10708"/>
                    <a:pt x="11823" y="10708"/>
                  </a:cubicBezTo>
                  <a:cubicBezTo>
                    <a:pt x="11872" y="10708"/>
                    <a:pt x="11925" y="10685"/>
                    <a:pt x="11983" y="10638"/>
                  </a:cubicBezTo>
                  <a:lnTo>
                    <a:pt x="12655" y="9943"/>
                  </a:lnTo>
                  <a:lnTo>
                    <a:pt x="13906" y="12469"/>
                  </a:lnTo>
                  <a:cubicBezTo>
                    <a:pt x="13906" y="12515"/>
                    <a:pt x="13952" y="12539"/>
                    <a:pt x="14010" y="12539"/>
                  </a:cubicBezTo>
                  <a:cubicBezTo>
                    <a:pt x="14068" y="12539"/>
                    <a:pt x="14138" y="12515"/>
                    <a:pt x="14184" y="12469"/>
                  </a:cubicBezTo>
                  <a:cubicBezTo>
                    <a:pt x="14300" y="12469"/>
                    <a:pt x="14300" y="12376"/>
                    <a:pt x="14184" y="12260"/>
                  </a:cubicBezTo>
                  <a:lnTo>
                    <a:pt x="11983" y="7927"/>
                  </a:lnTo>
                  <a:cubicBezTo>
                    <a:pt x="11983" y="7834"/>
                    <a:pt x="11907" y="7788"/>
                    <a:pt x="11832" y="7788"/>
                  </a:cubicBezTo>
                  <a:cubicBezTo>
                    <a:pt x="11757" y="7788"/>
                    <a:pt x="11681" y="7834"/>
                    <a:pt x="11681" y="7927"/>
                  </a:cubicBezTo>
                  <a:lnTo>
                    <a:pt x="10244" y="10638"/>
                  </a:lnTo>
                  <a:lnTo>
                    <a:pt x="7348" y="4636"/>
                  </a:lnTo>
                  <a:lnTo>
                    <a:pt x="7348" y="2226"/>
                  </a:lnTo>
                  <a:lnTo>
                    <a:pt x="8020" y="2226"/>
                  </a:lnTo>
                  <a:lnTo>
                    <a:pt x="8020" y="2898"/>
                  </a:lnTo>
                  <a:lnTo>
                    <a:pt x="8112" y="2990"/>
                  </a:lnTo>
                  <a:cubicBezTo>
                    <a:pt x="8205" y="3106"/>
                    <a:pt x="8205" y="3106"/>
                    <a:pt x="8298" y="3106"/>
                  </a:cubicBezTo>
                  <a:lnTo>
                    <a:pt x="12261" y="3106"/>
                  </a:lnTo>
                  <a:cubicBezTo>
                    <a:pt x="12446" y="3106"/>
                    <a:pt x="12562" y="2898"/>
                    <a:pt x="12446" y="2712"/>
                  </a:cubicBezTo>
                  <a:lnTo>
                    <a:pt x="11681" y="2040"/>
                  </a:lnTo>
                  <a:lnTo>
                    <a:pt x="12446" y="1252"/>
                  </a:lnTo>
                  <a:cubicBezTo>
                    <a:pt x="12562" y="1160"/>
                    <a:pt x="12446" y="882"/>
                    <a:pt x="12261" y="882"/>
                  </a:cubicBezTo>
                  <a:lnTo>
                    <a:pt x="10430" y="882"/>
                  </a:lnTo>
                  <a:lnTo>
                    <a:pt x="10430" y="209"/>
                  </a:lnTo>
                  <a:cubicBezTo>
                    <a:pt x="10430" y="94"/>
                    <a:pt x="10430" y="1"/>
                    <a:pt x="10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4103150" y="3224800"/>
              <a:ext cx="38850" cy="82300"/>
            </a:xfrm>
            <a:custGeom>
              <a:avLst/>
              <a:gdLst/>
              <a:ahLst/>
              <a:cxnLst/>
              <a:rect l="l" t="t" r="r" b="b"/>
              <a:pathLst>
                <a:path w="1554" h="3292" extrusionOk="0">
                  <a:moveTo>
                    <a:pt x="765" y="1"/>
                  </a:moveTo>
                  <a:cubicBezTo>
                    <a:pt x="673" y="1"/>
                    <a:pt x="580" y="117"/>
                    <a:pt x="580" y="210"/>
                  </a:cubicBezTo>
                  <a:lnTo>
                    <a:pt x="580" y="488"/>
                  </a:lnTo>
                  <a:cubicBezTo>
                    <a:pt x="186" y="488"/>
                    <a:pt x="1" y="789"/>
                    <a:pt x="1" y="1160"/>
                  </a:cubicBezTo>
                  <a:cubicBezTo>
                    <a:pt x="1" y="1554"/>
                    <a:pt x="279" y="1855"/>
                    <a:pt x="673" y="1855"/>
                  </a:cubicBezTo>
                  <a:lnTo>
                    <a:pt x="858" y="1855"/>
                  </a:lnTo>
                  <a:cubicBezTo>
                    <a:pt x="974" y="1855"/>
                    <a:pt x="1159" y="2040"/>
                    <a:pt x="1159" y="2133"/>
                  </a:cubicBezTo>
                  <a:cubicBezTo>
                    <a:pt x="1159" y="2318"/>
                    <a:pt x="974" y="2434"/>
                    <a:pt x="858" y="2434"/>
                  </a:cubicBezTo>
                  <a:lnTo>
                    <a:pt x="673" y="2434"/>
                  </a:lnTo>
                  <a:cubicBezTo>
                    <a:pt x="487" y="2434"/>
                    <a:pt x="395" y="2318"/>
                    <a:pt x="395" y="2226"/>
                  </a:cubicBezTo>
                  <a:cubicBezTo>
                    <a:pt x="395" y="2133"/>
                    <a:pt x="279" y="2040"/>
                    <a:pt x="186" y="2040"/>
                  </a:cubicBezTo>
                  <a:cubicBezTo>
                    <a:pt x="93" y="2040"/>
                    <a:pt x="1" y="2133"/>
                    <a:pt x="1" y="2226"/>
                  </a:cubicBezTo>
                  <a:cubicBezTo>
                    <a:pt x="1" y="2620"/>
                    <a:pt x="186" y="2805"/>
                    <a:pt x="580" y="2898"/>
                  </a:cubicBezTo>
                  <a:lnTo>
                    <a:pt x="580" y="3106"/>
                  </a:lnTo>
                  <a:cubicBezTo>
                    <a:pt x="580" y="3199"/>
                    <a:pt x="673" y="3292"/>
                    <a:pt x="765" y="3292"/>
                  </a:cubicBezTo>
                  <a:cubicBezTo>
                    <a:pt x="858" y="3292"/>
                    <a:pt x="974" y="3199"/>
                    <a:pt x="974" y="3106"/>
                  </a:cubicBezTo>
                  <a:lnTo>
                    <a:pt x="974" y="2898"/>
                  </a:lnTo>
                  <a:cubicBezTo>
                    <a:pt x="1345" y="2805"/>
                    <a:pt x="1553" y="2527"/>
                    <a:pt x="1553" y="2133"/>
                  </a:cubicBezTo>
                  <a:cubicBezTo>
                    <a:pt x="1553" y="1739"/>
                    <a:pt x="1252" y="1461"/>
                    <a:pt x="858" y="1461"/>
                  </a:cubicBezTo>
                  <a:lnTo>
                    <a:pt x="673" y="1461"/>
                  </a:lnTo>
                  <a:cubicBezTo>
                    <a:pt x="580" y="1461"/>
                    <a:pt x="395" y="1368"/>
                    <a:pt x="395" y="1160"/>
                  </a:cubicBezTo>
                  <a:cubicBezTo>
                    <a:pt x="395" y="974"/>
                    <a:pt x="580" y="882"/>
                    <a:pt x="673" y="882"/>
                  </a:cubicBezTo>
                  <a:lnTo>
                    <a:pt x="974" y="882"/>
                  </a:lnTo>
                  <a:cubicBezTo>
                    <a:pt x="1067" y="882"/>
                    <a:pt x="1159" y="974"/>
                    <a:pt x="1159" y="1067"/>
                  </a:cubicBezTo>
                  <a:lnTo>
                    <a:pt x="1159" y="1276"/>
                  </a:lnTo>
                  <a:cubicBezTo>
                    <a:pt x="1159" y="1368"/>
                    <a:pt x="1252" y="1461"/>
                    <a:pt x="1345" y="1461"/>
                  </a:cubicBezTo>
                  <a:cubicBezTo>
                    <a:pt x="1438" y="1461"/>
                    <a:pt x="1553" y="1368"/>
                    <a:pt x="1553" y="1276"/>
                  </a:cubicBezTo>
                  <a:lnTo>
                    <a:pt x="1553" y="1067"/>
                  </a:lnTo>
                  <a:cubicBezTo>
                    <a:pt x="1553" y="789"/>
                    <a:pt x="1345" y="488"/>
                    <a:pt x="974" y="395"/>
                  </a:cubicBezTo>
                  <a:lnTo>
                    <a:pt x="974" y="210"/>
                  </a:lnTo>
                  <a:cubicBezTo>
                    <a:pt x="974" y="117"/>
                    <a:pt x="858"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4"/>
            <p:cNvSpPr/>
            <p:nvPr/>
          </p:nvSpPr>
          <p:spPr>
            <a:xfrm>
              <a:off x="4011600" y="3297225"/>
              <a:ext cx="40600" cy="82300"/>
            </a:xfrm>
            <a:custGeom>
              <a:avLst/>
              <a:gdLst/>
              <a:ahLst/>
              <a:cxnLst/>
              <a:rect l="l" t="t" r="r" b="b"/>
              <a:pathLst>
                <a:path w="1624" h="3292" extrusionOk="0">
                  <a:moveTo>
                    <a:pt x="858" y="1"/>
                  </a:moveTo>
                  <a:cubicBezTo>
                    <a:pt x="673" y="1"/>
                    <a:pt x="580" y="117"/>
                    <a:pt x="580" y="209"/>
                  </a:cubicBezTo>
                  <a:lnTo>
                    <a:pt x="580" y="487"/>
                  </a:lnTo>
                  <a:cubicBezTo>
                    <a:pt x="279" y="487"/>
                    <a:pt x="1" y="789"/>
                    <a:pt x="1" y="1160"/>
                  </a:cubicBezTo>
                  <a:cubicBezTo>
                    <a:pt x="1" y="1554"/>
                    <a:pt x="372" y="1855"/>
                    <a:pt x="766" y="1855"/>
                  </a:cubicBezTo>
                  <a:lnTo>
                    <a:pt x="858" y="1855"/>
                  </a:lnTo>
                  <a:cubicBezTo>
                    <a:pt x="1044" y="1855"/>
                    <a:pt x="1160" y="2040"/>
                    <a:pt x="1160" y="2133"/>
                  </a:cubicBezTo>
                  <a:cubicBezTo>
                    <a:pt x="1160" y="2318"/>
                    <a:pt x="1044" y="2434"/>
                    <a:pt x="858" y="2434"/>
                  </a:cubicBezTo>
                  <a:lnTo>
                    <a:pt x="673" y="2434"/>
                  </a:lnTo>
                  <a:cubicBezTo>
                    <a:pt x="580" y="2434"/>
                    <a:pt x="464" y="2318"/>
                    <a:pt x="464" y="2226"/>
                  </a:cubicBezTo>
                  <a:cubicBezTo>
                    <a:pt x="464" y="2133"/>
                    <a:pt x="372" y="2040"/>
                    <a:pt x="279" y="2040"/>
                  </a:cubicBezTo>
                  <a:cubicBezTo>
                    <a:pt x="94" y="2040"/>
                    <a:pt x="1" y="2133"/>
                    <a:pt x="1" y="2226"/>
                  </a:cubicBezTo>
                  <a:cubicBezTo>
                    <a:pt x="1" y="2620"/>
                    <a:pt x="279" y="2805"/>
                    <a:pt x="580" y="2898"/>
                  </a:cubicBezTo>
                  <a:lnTo>
                    <a:pt x="580" y="3106"/>
                  </a:lnTo>
                  <a:cubicBezTo>
                    <a:pt x="580" y="3199"/>
                    <a:pt x="673" y="3292"/>
                    <a:pt x="858" y="3292"/>
                  </a:cubicBezTo>
                  <a:cubicBezTo>
                    <a:pt x="951" y="3292"/>
                    <a:pt x="1044" y="3199"/>
                    <a:pt x="1044" y="3106"/>
                  </a:cubicBezTo>
                  <a:lnTo>
                    <a:pt x="1044" y="2898"/>
                  </a:lnTo>
                  <a:cubicBezTo>
                    <a:pt x="1345" y="2805"/>
                    <a:pt x="1623" y="2527"/>
                    <a:pt x="1623" y="2133"/>
                  </a:cubicBezTo>
                  <a:cubicBezTo>
                    <a:pt x="1623" y="1739"/>
                    <a:pt x="1252" y="1461"/>
                    <a:pt x="858" y="1461"/>
                  </a:cubicBezTo>
                  <a:lnTo>
                    <a:pt x="766" y="1461"/>
                  </a:lnTo>
                  <a:cubicBezTo>
                    <a:pt x="580" y="1461"/>
                    <a:pt x="464" y="1368"/>
                    <a:pt x="464" y="1160"/>
                  </a:cubicBezTo>
                  <a:cubicBezTo>
                    <a:pt x="464" y="974"/>
                    <a:pt x="580" y="881"/>
                    <a:pt x="766" y="881"/>
                  </a:cubicBezTo>
                  <a:lnTo>
                    <a:pt x="951" y="881"/>
                  </a:lnTo>
                  <a:cubicBezTo>
                    <a:pt x="1044" y="881"/>
                    <a:pt x="1160" y="974"/>
                    <a:pt x="1160" y="1067"/>
                  </a:cubicBezTo>
                  <a:lnTo>
                    <a:pt x="1160" y="1275"/>
                  </a:lnTo>
                  <a:cubicBezTo>
                    <a:pt x="1160" y="1368"/>
                    <a:pt x="1252" y="1461"/>
                    <a:pt x="1438" y="1461"/>
                  </a:cubicBezTo>
                  <a:cubicBezTo>
                    <a:pt x="1531" y="1461"/>
                    <a:pt x="1623" y="1368"/>
                    <a:pt x="1623" y="1275"/>
                  </a:cubicBezTo>
                  <a:lnTo>
                    <a:pt x="1623" y="1067"/>
                  </a:lnTo>
                  <a:cubicBezTo>
                    <a:pt x="1623" y="789"/>
                    <a:pt x="1345" y="487"/>
                    <a:pt x="1044" y="395"/>
                  </a:cubicBezTo>
                  <a:lnTo>
                    <a:pt x="1044" y="209"/>
                  </a:lnTo>
                  <a:cubicBezTo>
                    <a:pt x="1044" y="117"/>
                    <a:pt x="951"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4"/>
            <p:cNvSpPr/>
            <p:nvPr/>
          </p:nvSpPr>
          <p:spPr>
            <a:xfrm>
              <a:off x="4248000" y="3319250"/>
              <a:ext cx="38850" cy="82300"/>
            </a:xfrm>
            <a:custGeom>
              <a:avLst/>
              <a:gdLst/>
              <a:ahLst/>
              <a:cxnLst/>
              <a:rect l="l" t="t" r="r" b="b"/>
              <a:pathLst>
                <a:path w="1554" h="3292" extrusionOk="0">
                  <a:moveTo>
                    <a:pt x="765" y="0"/>
                  </a:moveTo>
                  <a:cubicBezTo>
                    <a:pt x="673" y="0"/>
                    <a:pt x="580" y="93"/>
                    <a:pt x="580" y="186"/>
                  </a:cubicBezTo>
                  <a:lnTo>
                    <a:pt x="580" y="487"/>
                  </a:lnTo>
                  <a:cubicBezTo>
                    <a:pt x="186" y="487"/>
                    <a:pt x="0" y="765"/>
                    <a:pt x="0" y="1159"/>
                  </a:cubicBezTo>
                  <a:cubicBezTo>
                    <a:pt x="0" y="1553"/>
                    <a:pt x="279" y="1831"/>
                    <a:pt x="673" y="1831"/>
                  </a:cubicBezTo>
                  <a:lnTo>
                    <a:pt x="858" y="1831"/>
                  </a:lnTo>
                  <a:cubicBezTo>
                    <a:pt x="974" y="1831"/>
                    <a:pt x="1159" y="2017"/>
                    <a:pt x="1159" y="2225"/>
                  </a:cubicBezTo>
                  <a:cubicBezTo>
                    <a:pt x="1159" y="2318"/>
                    <a:pt x="974" y="2503"/>
                    <a:pt x="858" y="2503"/>
                  </a:cubicBezTo>
                  <a:lnTo>
                    <a:pt x="673" y="2503"/>
                  </a:lnTo>
                  <a:cubicBezTo>
                    <a:pt x="487" y="2503"/>
                    <a:pt x="394" y="2411"/>
                    <a:pt x="394" y="2225"/>
                  </a:cubicBezTo>
                  <a:cubicBezTo>
                    <a:pt x="394" y="2133"/>
                    <a:pt x="279" y="2017"/>
                    <a:pt x="186" y="2017"/>
                  </a:cubicBezTo>
                  <a:cubicBezTo>
                    <a:pt x="93" y="2017"/>
                    <a:pt x="0" y="2133"/>
                    <a:pt x="0" y="2225"/>
                  </a:cubicBezTo>
                  <a:cubicBezTo>
                    <a:pt x="0" y="2596"/>
                    <a:pt x="186" y="2897"/>
                    <a:pt x="580" y="2897"/>
                  </a:cubicBezTo>
                  <a:lnTo>
                    <a:pt x="580" y="3083"/>
                  </a:lnTo>
                  <a:cubicBezTo>
                    <a:pt x="580" y="3175"/>
                    <a:pt x="673" y="3291"/>
                    <a:pt x="765" y="3291"/>
                  </a:cubicBezTo>
                  <a:cubicBezTo>
                    <a:pt x="858" y="3291"/>
                    <a:pt x="974" y="3175"/>
                    <a:pt x="974" y="3083"/>
                  </a:cubicBezTo>
                  <a:lnTo>
                    <a:pt x="974" y="2897"/>
                  </a:lnTo>
                  <a:cubicBezTo>
                    <a:pt x="1345" y="2805"/>
                    <a:pt x="1553" y="2503"/>
                    <a:pt x="1553" y="2225"/>
                  </a:cubicBezTo>
                  <a:cubicBezTo>
                    <a:pt x="1553" y="1739"/>
                    <a:pt x="1252" y="1437"/>
                    <a:pt x="858" y="1437"/>
                  </a:cubicBezTo>
                  <a:lnTo>
                    <a:pt x="673" y="1437"/>
                  </a:lnTo>
                  <a:cubicBezTo>
                    <a:pt x="580" y="1437"/>
                    <a:pt x="394" y="1345"/>
                    <a:pt x="394" y="1159"/>
                  </a:cubicBezTo>
                  <a:cubicBezTo>
                    <a:pt x="394" y="974"/>
                    <a:pt x="580" y="858"/>
                    <a:pt x="673" y="858"/>
                  </a:cubicBezTo>
                  <a:lnTo>
                    <a:pt x="974" y="858"/>
                  </a:lnTo>
                  <a:cubicBezTo>
                    <a:pt x="1067" y="858"/>
                    <a:pt x="1159" y="974"/>
                    <a:pt x="1159" y="1067"/>
                  </a:cubicBezTo>
                  <a:lnTo>
                    <a:pt x="1159" y="1252"/>
                  </a:lnTo>
                  <a:cubicBezTo>
                    <a:pt x="1159" y="1345"/>
                    <a:pt x="1252" y="1437"/>
                    <a:pt x="1345" y="1437"/>
                  </a:cubicBezTo>
                  <a:cubicBezTo>
                    <a:pt x="1437" y="1437"/>
                    <a:pt x="1553" y="1345"/>
                    <a:pt x="1553" y="1252"/>
                  </a:cubicBezTo>
                  <a:lnTo>
                    <a:pt x="1553" y="1067"/>
                  </a:lnTo>
                  <a:cubicBezTo>
                    <a:pt x="1553" y="765"/>
                    <a:pt x="1345" y="487"/>
                    <a:pt x="974" y="487"/>
                  </a:cubicBezTo>
                  <a:lnTo>
                    <a:pt x="974" y="186"/>
                  </a:lnTo>
                  <a:cubicBezTo>
                    <a:pt x="974" y="93"/>
                    <a:pt x="858"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4"/>
          <p:cNvGrpSpPr/>
          <p:nvPr/>
        </p:nvGrpSpPr>
        <p:grpSpPr>
          <a:xfrm>
            <a:off x="4061325" y="3077238"/>
            <a:ext cx="354600" cy="355200"/>
            <a:chOff x="3248575" y="3208000"/>
            <a:chExt cx="354600" cy="355200"/>
          </a:xfrm>
        </p:grpSpPr>
        <p:sp>
          <p:nvSpPr>
            <p:cNvPr id="2081" name="Google Shape;2081;p64"/>
            <p:cNvSpPr/>
            <p:nvPr/>
          </p:nvSpPr>
          <p:spPr>
            <a:xfrm>
              <a:off x="3248575" y="3208000"/>
              <a:ext cx="354600" cy="355200"/>
            </a:xfrm>
            <a:custGeom>
              <a:avLst/>
              <a:gdLst/>
              <a:ahLst/>
              <a:cxnLst/>
              <a:rect l="l" t="t" r="r" b="b"/>
              <a:pathLst>
                <a:path w="14184" h="14208" extrusionOk="0">
                  <a:moveTo>
                    <a:pt x="3477" y="395"/>
                  </a:moveTo>
                  <a:cubicBezTo>
                    <a:pt x="3662" y="395"/>
                    <a:pt x="3755" y="488"/>
                    <a:pt x="3755" y="673"/>
                  </a:cubicBezTo>
                  <a:lnTo>
                    <a:pt x="3755" y="2226"/>
                  </a:lnTo>
                  <a:cubicBezTo>
                    <a:pt x="3755" y="2318"/>
                    <a:pt x="3662" y="2411"/>
                    <a:pt x="3477" y="2411"/>
                  </a:cubicBezTo>
                  <a:cubicBezTo>
                    <a:pt x="3384" y="2411"/>
                    <a:pt x="3291" y="2318"/>
                    <a:pt x="3291" y="2226"/>
                  </a:cubicBezTo>
                  <a:lnTo>
                    <a:pt x="3291" y="673"/>
                  </a:lnTo>
                  <a:cubicBezTo>
                    <a:pt x="3291" y="488"/>
                    <a:pt x="3384" y="395"/>
                    <a:pt x="3477" y="395"/>
                  </a:cubicBezTo>
                  <a:close/>
                  <a:moveTo>
                    <a:pt x="7046" y="395"/>
                  </a:moveTo>
                  <a:cubicBezTo>
                    <a:pt x="7231" y="395"/>
                    <a:pt x="7347" y="488"/>
                    <a:pt x="7347" y="673"/>
                  </a:cubicBezTo>
                  <a:lnTo>
                    <a:pt x="7347" y="2226"/>
                  </a:lnTo>
                  <a:cubicBezTo>
                    <a:pt x="7347" y="2318"/>
                    <a:pt x="7231" y="2411"/>
                    <a:pt x="7046" y="2411"/>
                  </a:cubicBezTo>
                  <a:cubicBezTo>
                    <a:pt x="6953" y="2411"/>
                    <a:pt x="6860" y="2318"/>
                    <a:pt x="6860" y="2226"/>
                  </a:cubicBezTo>
                  <a:lnTo>
                    <a:pt x="6860" y="673"/>
                  </a:lnTo>
                  <a:cubicBezTo>
                    <a:pt x="6860" y="488"/>
                    <a:pt x="6953" y="395"/>
                    <a:pt x="7046" y="395"/>
                  </a:cubicBezTo>
                  <a:close/>
                  <a:moveTo>
                    <a:pt x="10614" y="395"/>
                  </a:moveTo>
                  <a:cubicBezTo>
                    <a:pt x="10823" y="395"/>
                    <a:pt x="10916" y="488"/>
                    <a:pt x="10916" y="673"/>
                  </a:cubicBezTo>
                  <a:lnTo>
                    <a:pt x="10916" y="2226"/>
                  </a:lnTo>
                  <a:cubicBezTo>
                    <a:pt x="10916" y="2318"/>
                    <a:pt x="10823" y="2411"/>
                    <a:pt x="10614" y="2411"/>
                  </a:cubicBezTo>
                  <a:cubicBezTo>
                    <a:pt x="10522" y="2411"/>
                    <a:pt x="10429" y="2318"/>
                    <a:pt x="10429" y="2226"/>
                  </a:cubicBezTo>
                  <a:lnTo>
                    <a:pt x="10429" y="673"/>
                  </a:lnTo>
                  <a:cubicBezTo>
                    <a:pt x="10429" y="488"/>
                    <a:pt x="10522" y="395"/>
                    <a:pt x="10614" y="395"/>
                  </a:cubicBezTo>
                  <a:close/>
                  <a:moveTo>
                    <a:pt x="13813" y="1739"/>
                  </a:moveTo>
                  <a:lnTo>
                    <a:pt x="13813" y="3570"/>
                  </a:lnTo>
                  <a:lnTo>
                    <a:pt x="12353" y="3570"/>
                  </a:lnTo>
                  <a:cubicBezTo>
                    <a:pt x="12260" y="3570"/>
                    <a:pt x="12167" y="3686"/>
                    <a:pt x="12167" y="3778"/>
                  </a:cubicBezTo>
                  <a:cubicBezTo>
                    <a:pt x="12167" y="3871"/>
                    <a:pt x="12260" y="3964"/>
                    <a:pt x="12353" y="3964"/>
                  </a:cubicBezTo>
                  <a:lnTo>
                    <a:pt x="13813" y="3964"/>
                  </a:lnTo>
                  <a:lnTo>
                    <a:pt x="13813" y="13813"/>
                  </a:lnTo>
                  <a:lnTo>
                    <a:pt x="394" y="13813"/>
                  </a:lnTo>
                  <a:lnTo>
                    <a:pt x="394" y="3964"/>
                  </a:lnTo>
                  <a:lnTo>
                    <a:pt x="11402" y="3964"/>
                  </a:lnTo>
                  <a:cubicBezTo>
                    <a:pt x="11588" y="3964"/>
                    <a:pt x="11681" y="3871"/>
                    <a:pt x="11681" y="3778"/>
                  </a:cubicBezTo>
                  <a:cubicBezTo>
                    <a:pt x="11681" y="3686"/>
                    <a:pt x="11588" y="3570"/>
                    <a:pt x="11402" y="3570"/>
                  </a:cubicBezTo>
                  <a:lnTo>
                    <a:pt x="394" y="3570"/>
                  </a:lnTo>
                  <a:lnTo>
                    <a:pt x="394" y="1739"/>
                  </a:lnTo>
                  <a:lnTo>
                    <a:pt x="2897" y="1739"/>
                  </a:lnTo>
                  <a:lnTo>
                    <a:pt x="2897" y="2226"/>
                  </a:lnTo>
                  <a:cubicBezTo>
                    <a:pt x="2897" y="2620"/>
                    <a:pt x="3175" y="2898"/>
                    <a:pt x="3477" y="2898"/>
                  </a:cubicBezTo>
                  <a:cubicBezTo>
                    <a:pt x="3871" y="2898"/>
                    <a:pt x="4149" y="2620"/>
                    <a:pt x="4149" y="2226"/>
                  </a:cubicBezTo>
                  <a:lnTo>
                    <a:pt x="4149" y="1739"/>
                  </a:lnTo>
                  <a:lnTo>
                    <a:pt x="6466" y="1739"/>
                  </a:lnTo>
                  <a:lnTo>
                    <a:pt x="6466" y="2226"/>
                  </a:lnTo>
                  <a:cubicBezTo>
                    <a:pt x="6466" y="2620"/>
                    <a:pt x="6767" y="2898"/>
                    <a:pt x="7046" y="2898"/>
                  </a:cubicBezTo>
                  <a:cubicBezTo>
                    <a:pt x="7439" y="2898"/>
                    <a:pt x="7718" y="2620"/>
                    <a:pt x="7718" y="2226"/>
                  </a:cubicBezTo>
                  <a:lnTo>
                    <a:pt x="7718" y="1739"/>
                  </a:lnTo>
                  <a:lnTo>
                    <a:pt x="10035" y="1739"/>
                  </a:lnTo>
                  <a:lnTo>
                    <a:pt x="10035" y="2226"/>
                  </a:lnTo>
                  <a:cubicBezTo>
                    <a:pt x="10035" y="2620"/>
                    <a:pt x="10336" y="2898"/>
                    <a:pt x="10614" y="2898"/>
                  </a:cubicBezTo>
                  <a:cubicBezTo>
                    <a:pt x="11008" y="2898"/>
                    <a:pt x="11287" y="2620"/>
                    <a:pt x="11287" y="2226"/>
                  </a:cubicBezTo>
                  <a:lnTo>
                    <a:pt x="11287" y="1739"/>
                  </a:lnTo>
                  <a:close/>
                  <a:moveTo>
                    <a:pt x="3477" y="1"/>
                  </a:moveTo>
                  <a:cubicBezTo>
                    <a:pt x="3175" y="1"/>
                    <a:pt x="2897" y="302"/>
                    <a:pt x="2897" y="673"/>
                  </a:cubicBezTo>
                  <a:lnTo>
                    <a:pt x="2897" y="1368"/>
                  </a:lnTo>
                  <a:lnTo>
                    <a:pt x="186" y="1368"/>
                  </a:lnTo>
                  <a:cubicBezTo>
                    <a:pt x="93" y="1368"/>
                    <a:pt x="0" y="1461"/>
                    <a:pt x="0" y="1554"/>
                  </a:cubicBezTo>
                  <a:lnTo>
                    <a:pt x="0" y="13999"/>
                  </a:lnTo>
                  <a:cubicBezTo>
                    <a:pt x="0" y="14114"/>
                    <a:pt x="93" y="14207"/>
                    <a:pt x="186" y="14207"/>
                  </a:cubicBezTo>
                  <a:lnTo>
                    <a:pt x="13998" y="14207"/>
                  </a:lnTo>
                  <a:cubicBezTo>
                    <a:pt x="14091" y="14207"/>
                    <a:pt x="14183" y="14114"/>
                    <a:pt x="14183" y="13999"/>
                  </a:cubicBezTo>
                  <a:lnTo>
                    <a:pt x="14183" y="1554"/>
                  </a:lnTo>
                  <a:cubicBezTo>
                    <a:pt x="14183" y="1461"/>
                    <a:pt x="14091" y="1368"/>
                    <a:pt x="13998" y="1368"/>
                  </a:cubicBezTo>
                  <a:lnTo>
                    <a:pt x="11287" y="1368"/>
                  </a:lnTo>
                  <a:lnTo>
                    <a:pt x="11287" y="673"/>
                  </a:lnTo>
                  <a:cubicBezTo>
                    <a:pt x="11287" y="302"/>
                    <a:pt x="11008" y="1"/>
                    <a:pt x="10614" y="1"/>
                  </a:cubicBezTo>
                  <a:cubicBezTo>
                    <a:pt x="10336" y="1"/>
                    <a:pt x="10035" y="302"/>
                    <a:pt x="10035" y="673"/>
                  </a:cubicBezTo>
                  <a:lnTo>
                    <a:pt x="10035" y="1368"/>
                  </a:lnTo>
                  <a:lnTo>
                    <a:pt x="7718" y="1368"/>
                  </a:lnTo>
                  <a:lnTo>
                    <a:pt x="7718" y="673"/>
                  </a:lnTo>
                  <a:cubicBezTo>
                    <a:pt x="7718" y="302"/>
                    <a:pt x="7439" y="1"/>
                    <a:pt x="7046" y="1"/>
                  </a:cubicBezTo>
                  <a:cubicBezTo>
                    <a:pt x="6767" y="1"/>
                    <a:pt x="6466" y="302"/>
                    <a:pt x="6466" y="673"/>
                  </a:cubicBezTo>
                  <a:lnTo>
                    <a:pt x="6466" y="1368"/>
                  </a:lnTo>
                  <a:lnTo>
                    <a:pt x="4149" y="1368"/>
                  </a:lnTo>
                  <a:lnTo>
                    <a:pt x="4149" y="673"/>
                  </a:lnTo>
                  <a:cubicBezTo>
                    <a:pt x="4149" y="302"/>
                    <a:pt x="3871" y="1"/>
                    <a:pt x="3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3287375" y="3319250"/>
              <a:ext cx="277550" cy="221925"/>
            </a:xfrm>
            <a:custGeom>
              <a:avLst/>
              <a:gdLst/>
              <a:ahLst/>
              <a:cxnLst/>
              <a:rect l="l" t="t" r="r" b="b"/>
              <a:pathLst>
                <a:path w="11102" h="8877" extrusionOk="0">
                  <a:moveTo>
                    <a:pt x="8877" y="1067"/>
                  </a:moveTo>
                  <a:lnTo>
                    <a:pt x="8877" y="4241"/>
                  </a:lnTo>
                  <a:lnTo>
                    <a:pt x="8692" y="4241"/>
                  </a:lnTo>
                  <a:cubicBezTo>
                    <a:pt x="8576" y="4241"/>
                    <a:pt x="8483" y="4334"/>
                    <a:pt x="8483" y="4450"/>
                  </a:cubicBezTo>
                  <a:cubicBezTo>
                    <a:pt x="8483" y="4543"/>
                    <a:pt x="8576" y="4635"/>
                    <a:pt x="8692" y="4635"/>
                  </a:cubicBezTo>
                  <a:lnTo>
                    <a:pt x="8877" y="4635"/>
                  </a:lnTo>
                  <a:lnTo>
                    <a:pt x="8877" y="7810"/>
                  </a:lnTo>
                  <a:lnTo>
                    <a:pt x="5795" y="7810"/>
                  </a:lnTo>
                  <a:lnTo>
                    <a:pt x="5795" y="7625"/>
                  </a:lnTo>
                  <a:cubicBezTo>
                    <a:pt x="5795" y="7532"/>
                    <a:pt x="5679" y="7440"/>
                    <a:pt x="5494" y="7440"/>
                  </a:cubicBezTo>
                  <a:cubicBezTo>
                    <a:pt x="5401" y="7440"/>
                    <a:pt x="5308" y="7532"/>
                    <a:pt x="5308" y="7625"/>
                  </a:cubicBezTo>
                  <a:lnTo>
                    <a:pt x="5308" y="7810"/>
                  </a:lnTo>
                  <a:lnTo>
                    <a:pt x="2203" y="7810"/>
                  </a:lnTo>
                  <a:lnTo>
                    <a:pt x="2203" y="4635"/>
                  </a:lnTo>
                  <a:lnTo>
                    <a:pt x="2411" y="4635"/>
                  </a:lnTo>
                  <a:cubicBezTo>
                    <a:pt x="2504" y="4635"/>
                    <a:pt x="2597" y="4543"/>
                    <a:pt x="2597" y="4450"/>
                  </a:cubicBezTo>
                  <a:cubicBezTo>
                    <a:pt x="2597" y="4334"/>
                    <a:pt x="2504" y="4241"/>
                    <a:pt x="2411" y="4241"/>
                  </a:cubicBezTo>
                  <a:lnTo>
                    <a:pt x="2203" y="4241"/>
                  </a:lnTo>
                  <a:lnTo>
                    <a:pt x="2203" y="1067"/>
                  </a:lnTo>
                  <a:lnTo>
                    <a:pt x="5308" y="1067"/>
                  </a:lnTo>
                  <a:lnTo>
                    <a:pt x="5308" y="1345"/>
                  </a:lnTo>
                  <a:cubicBezTo>
                    <a:pt x="5308" y="1437"/>
                    <a:pt x="5401" y="1553"/>
                    <a:pt x="5494" y="1553"/>
                  </a:cubicBezTo>
                  <a:cubicBezTo>
                    <a:pt x="5679" y="1553"/>
                    <a:pt x="5795" y="1437"/>
                    <a:pt x="5795" y="1345"/>
                  </a:cubicBezTo>
                  <a:lnTo>
                    <a:pt x="5795" y="1067"/>
                  </a:lnTo>
                  <a:close/>
                  <a:moveTo>
                    <a:pt x="1925" y="0"/>
                  </a:moveTo>
                  <a:cubicBezTo>
                    <a:pt x="1832" y="0"/>
                    <a:pt x="1739" y="93"/>
                    <a:pt x="1739" y="186"/>
                  </a:cubicBezTo>
                  <a:lnTo>
                    <a:pt x="1739" y="673"/>
                  </a:lnTo>
                  <a:lnTo>
                    <a:pt x="186" y="673"/>
                  </a:lnTo>
                  <a:cubicBezTo>
                    <a:pt x="94" y="673"/>
                    <a:pt x="1" y="765"/>
                    <a:pt x="1" y="858"/>
                  </a:cubicBezTo>
                  <a:cubicBezTo>
                    <a:pt x="1" y="974"/>
                    <a:pt x="94" y="1067"/>
                    <a:pt x="186" y="1067"/>
                  </a:cubicBezTo>
                  <a:lnTo>
                    <a:pt x="1739" y="1067"/>
                  </a:lnTo>
                  <a:lnTo>
                    <a:pt x="1739" y="4241"/>
                  </a:lnTo>
                  <a:lnTo>
                    <a:pt x="186" y="4241"/>
                  </a:lnTo>
                  <a:cubicBezTo>
                    <a:pt x="94" y="4241"/>
                    <a:pt x="1" y="4334"/>
                    <a:pt x="1" y="4450"/>
                  </a:cubicBezTo>
                  <a:cubicBezTo>
                    <a:pt x="1" y="4543"/>
                    <a:pt x="94" y="4635"/>
                    <a:pt x="186" y="4635"/>
                  </a:cubicBezTo>
                  <a:lnTo>
                    <a:pt x="1739" y="4635"/>
                  </a:lnTo>
                  <a:lnTo>
                    <a:pt x="1739" y="7810"/>
                  </a:lnTo>
                  <a:lnTo>
                    <a:pt x="186" y="7810"/>
                  </a:lnTo>
                  <a:cubicBezTo>
                    <a:pt x="94" y="7810"/>
                    <a:pt x="1" y="7926"/>
                    <a:pt x="1" y="8019"/>
                  </a:cubicBezTo>
                  <a:cubicBezTo>
                    <a:pt x="1" y="8112"/>
                    <a:pt x="94" y="8204"/>
                    <a:pt x="186" y="8204"/>
                  </a:cubicBezTo>
                  <a:lnTo>
                    <a:pt x="1739" y="8204"/>
                  </a:lnTo>
                  <a:lnTo>
                    <a:pt x="1739" y="8691"/>
                  </a:lnTo>
                  <a:cubicBezTo>
                    <a:pt x="1739" y="8784"/>
                    <a:pt x="1832" y="8876"/>
                    <a:pt x="1925" y="8876"/>
                  </a:cubicBezTo>
                  <a:cubicBezTo>
                    <a:pt x="2110" y="8876"/>
                    <a:pt x="2203" y="8784"/>
                    <a:pt x="2203" y="8691"/>
                  </a:cubicBezTo>
                  <a:lnTo>
                    <a:pt x="2203" y="8204"/>
                  </a:lnTo>
                  <a:lnTo>
                    <a:pt x="5308" y="8204"/>
                  </a:lnTo>
                  <a:lnTo>
                    <a:pt x="5308" y="8691"/>
                  </a:lnTo>
                  <a:cubicBezTo>
                    <a:pt x="5308" y="8784"/>
                    <a:pt x="5401" y="8876"/>
                    <a:pt x="5494" y="8876"/>
                  </a:cubicBezTo>
                  <a:cubicBezTo>
                    <a:pt x="5679" y="8876"/>
                    <a:pt x="5795" y="8784"/>
                    <a:pt x="5795" y="8691"/>
                  </a:cubicBezTo>
                  <a:lnTo>
                    <a:pt x="5795" y="8204"/>
                  </a:lnTo>
                  <a:lnTo>
                    <a:pt x="8877" y="8204"/>
                  </a:lnTo>
                  <a:lnTo>
                    <a:pt x="8877" y="8691"/>
                  </a:lnTo>
                  <a:cubicBezTo>
                    <a:pt x="8877" y="8784"/>
                    <a:pt x="8970" y="8876"/>
                    <a:pt x="9062" y="8876"/>
                  </a:cubicBezTo>
                  <a:cubicBezTo>
                    <a:pt x="9271" y="8876"/>
                    <a:pt x="9271" y="8784"/>
                    <a:pt x="9271" y="8691"/>
                  </a:cubicBezTo>
                  <a:lnTo>
                    <a:pt x="9271" y="8204"/>
                  </a:lnTo>
                  <a:lnTo>
                    <a:pt x="10893" y="8204"/>
                  </a:lnTo>
                  <a:cubicBezTo>
                    <a:pt x="11009" y="8204"/>
                    <a:pt x="11102" y="8112"/>
                    <a:pt x="11102" y="8019"/>
                  </a:cubicBezTo>
                  <a:cubicBezTo>
                    <a:pt x="11102" y="7926"/>
                    <a:pt x="11009" y="7810"/>
                    <a:pt x="10893" y="7810"/>
                  </a:cubicBezTo>
                  <a:lnTo>
                    <a:pt x="9271" y="7810"/>
                  </a:lnTo>
                  <a:lnTo>
                    <a:pt x="9271" y="4635"/>
                  </a:lnTo>
                  <a:lnTo>
                    <a:pt x="10893" y="4635"/>
                  </a:lnTo>
                  <a:cubicBezTo>
                    <a:pt x="11009" y="4635"/>
                    <a:pt x="11102" y="4543"/>
                    <a:pt x="11102" y="4450"/>
                  </a:cubicBezTo>
                  <a:cubicBezTo>
                    <a:pt x="11102" y="4334"/>
                    <a:pt x="11009" y="4241"/>
                    <a:pt x="10893" y="4241"/>
                  </a:cubicBezTo>
                  <a:lnTo>
                    <a:pt x="9271" y="4241"/>
                  </a:lnTo>
                  <a:lnTo>
                    <a:pt x="9271" y="1067"/>
                  </a:lnTo>
                  <a:lnTo>
                    <a:pt x="10893" y="1067"/>
                  </a:lnTo>
                  <a:cubicBezTo>
                    <a:pt x="11009" y="1067"/>
                    <a:pt x="11102" y="974"/>
                    <a:pt x="11102" y="858"/>
                  </a:cubicBezTo>
                  <a:cubicBezTo>
                    <a:pt x="11102" y="765"/>
                    <a:pt x="11009" y="673"/>
                    <a:pt x="10893" y="673"/>
                  </a:cubicBezTo>
                  <a:lnTo>
                    <a:pt x="9271" y="673"/>
                  </a:lnTo>
                  <a:lnTo>
                    <a:pt x="9271" y="186"/>
                  </a:lnTo>
                  <a:cubicBezTo>
                    <a:pt x="9271" y="93"/>
                    <a:pt x="9271" y="0"/>
                    <a:pt x="9062" y="0"/>
                  </a:cubicBezTo>
                  <a:cubicBezTo>
                    <a:pt x="8970" y="0"/>
                    <a:pt x="8877" y="93"/>
                    <a:pt x="8877" y="186"/>
                  </a:cubicBezTo>
                  <a:lnTo>
                    <a:pt x="8877" y="673"/>
                  </a:lnTo>
                  <a:lnTo>
                    <a:pt x="5795" y="673"/>
                  </a:lnTo>
                  <a:lnTo>
                    <a:pt x="5795" y="186"/>
                  </a:lnTo>
                  <a:cubicBezTo>
                    <a:pt x="5795" y="93"/>
                    <a:pt x="5679" y="0"/>
                    <a:pt x="5494" y="0"/>
                  </a:cubicBezTo>
                  <a:cubicBezTo>
                    <a:pt x="5401" y="0"/>
                    <a:pt x="5308" y="93"/>
                    <a:pt x="5308" y="186"/>
                  </a:cubicBezTo>
                  <a:lnTo>
                    <a:pt x="5308" y="673"/>
                  </a:lnTo>
                  <a:lnTo>
                    <a:pt x="2203" y="673"/>
                  </a:lnTo>
                  <a:lnTo>
                    <a:pt x="2203" y="186"/>
                  </a:lnTo>
                  <a:cubicBezTo>
                    <a:pt x="2203" y="93"/>
                    <a:pt x="2110" y="0"/>
                    <a:pt x="1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3359800" y="3365025"/>
              <a:ext cx="130400" cy="130375"/>
            </a:xfrm>
            <a:custGeom>
              <a:avLst/>
              <a:gdLst/>
              <a:ahLst/>
              <a:cxnLst/>
              <a:rect l="l" t="t" r="r" b="b"/>
              <a:pathLst>
                <a:path w="5216" h="5215" extrusionOk="0">
                  <a:moveTo>
                    <a:pt x="2597" y="394"/>
                  </a:moveTo>
                  <a:cubicBezTo>
                    <a:pt x="3848" y="394"/>
                    <a:pt x="4821" y="1344"/>
                    <a:pt x="4821" y="2619"/>
                  </a:cubicBezTo>
                  <a:cubicBezTo>
                    <a:pt x="4821" y="3778"/>
                    <a:pt x="3848" y="4728"/>
                    <a:pt x="2597" y="4728"/>
                  </a:cubicBezTo>
                  <a:cubicBezTo>
                    <a:pt x="1438" y="4728"/>
                    <a:pt x="464" y="3778"/>
                    <a:pt x="464" y="2619"/>
                  </a:cubicBezTo>
                  <a:cubicBezTo>
                    <a:pt x="464" y="1344"/>
                    <a:pt x="1438" y="394"/>
                    <a:pt x="2597" y="394"/>
                  </a:cubicBezTo>
                  <a:close/>
                  <a:moveTo>
                    <a:pt x="2597" y="0"/>
                  </a:moveTo>
                  <a:cubicBezTo>
                    <a:pt x="1252" y="0"/>
                    <a:pt x="1" y="1159"/>
                    <a:pt x="1" y="2619"/>
                  </a:cubicBezTo>
                  <a:cubicBezTo>
                    <a:pt x="1" y="3963"/>
                    <a:pt x="1252" y="5215"/>
                    <a:pt x="2597" y="5215"/>
                  </a:cubicBezTo>
                  <a:cubicBezTo>
                    <a:pt x="4057" y="5215"/>
                    <a:pt x="5215" y="3963"/>
                    <a:pt x="5215" y="2619"/>
                  </a:cubicBezTo>
                  <a:cubicBezTo>
                    <a:pt x="5215" y="1159"/>
                    <a:pt x="4057" y="0"/>
                    <a:pt x="2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3405575" y="3387025"/>
              <a:ext cx="41175" cy="84050"/>
            </a:xfrm>
            <a:custGeom>
              <a:avLst/>
              <a:gdLst/>
              <a:ahLst/>
              <a:cxnLst/>
              <a:rect l="l" t="t" r="r" b="b"/>
              <a:pathLst>
                <a:path w="1647" h="3362" extrusionOk="0">
                  <a:moveTo>
                    <a:pt x="766" y="1"/>
                  </a:moveTo>
                  <a:cubicBezTo>
                    <a:pt x="673" y="1"/>
                    <a:pt x="580" y="94"/>
                    <a:pt x="580" y="279"/>
                  </a:cubicBezTo>
                  <a:lnTo>
                    <a:pt x="580" y="464"/>
                  </a:lnTo>
                  <a:cubicBezTo>
                    <a:pt x="279" y="580"/>
                    <a:pt x="1" y="858"/>
                    <a:pt x="1" y="1160"/>
                  </a:cubicBezTo>
                  <a:cubicBezTo>
                    <a:pt x="1" y="1530"/>
                    <a:pt x="372" y="1924"/>
                    <a:pt x="766" y="1924"/>
                  </a:cubicBezTo>
                  <a:lnTo>
                    <a:pt x="858" y="1924"/>
                  </a:lnTo>
                  <a:cubicBezTo>
                    <a:pt x="1067" y="1924"/>
                    <a:pt x="1159" y="2017"/>
                    <a:pt x="1159" y="2203"/>
                  </a:cubicBezTo>
                  <a:cubicBezTo>
                    <a:pt x="1159" y="2411"/>
                    <a:pt x="1067" y="2504"/>
                    <a:pt x="858" y="2504"/>
                  </a:cubicBezTo>
                  <a:lnTo>
                    <a:pt x="673" y="2504"/>
                  </a:lnTo>
                  <a:cubicBezTo>
                    <a:pt x="580" y="2504"/>
                    <a:pt x="487" y="2411"/>
                    <a:pt x="487" y="2318"/>
                  </a:cubicBezTo>
                  <a:cubicBezTo>
                    <a:pt x="487" y="2110"/>
                    <a:pt x="372" y="2017"/>
                    <a:pt x="186" y="2017"/>
                  </a:cubicBezTo>
                  <a:cubicBezTo>
                    <a:pt x="93" y="2017"/>
                    <a:pt x="1" y="2110"/>
                    <a:pt x="1" y="2318"/>
                  </a:cubicBezTo>
                  <a:cubicBezTo>
                    <a:pt x="1" y="2597"/>
                    <a:pt x="279" y="2898"/>
                    <a:pt x="580" y="2898"/>
                  </a:cubicBezTo>
                  <a:lnTo>
                    <a:pt x="580" y="3176"/>
                  </a:lnTo>
                  <a:cubicBezTo>
                    <a:pt x="580" y="3269"/>
                    <a:pt x="673" y="3361"/>
                    <a:pt x="766" y="3361"/>
                  </a:cubicBezTo>
                  <a:cubicBezTo>
                    <a:pt x="951" y="3361"/>
                    <a:pt x="1067" y="3269"/>
                    <a:pt x="1067" y="3176"/>
                  </a:cubicBezTo>
                  <a:lnTo>
                    <a:pt x="1067" y="2898"/>
                  </a:lnTo>
                  <a:cubicBezTo>
                    <a:pt x="1345" y="2782"/>
                    <a:pt x="1646" y="2504"/>
                    <a:pt x="1646" y="2203"/>
                  </a:cubicBezTo>
                  <a:cubicBezTo>
                    <a:pt x="1646" y="1832"/>
                    <a:pt x="1252" y="1438"/>
                    <a:pt x="858" y="1438"/>
                  </a:cubicBezTo>
                  <a:lnTo>
                    <a:pt x="766" y="1438"/>
                  </a:lnTo>
                  <a:cubicBezTo>
                    <a:pt x="580" y="1438"/>
                    <a:pt x="487" y="1345"/>
                    <a:pt x="487" y="1160"/>
                  </a:cubicBezTo>
                  <a:cubicBezTo>
                    <a:pt x="487" y="1044"/>
                    <a:pt x="580" y="858"/>
                    <a:pt x="766" y="858"/>
                  </a:cubicBezTo>
                  <a:lnTo>
                    <a:pt x="951" y="858"/>
                  </a:lnTo>
                  <a:cubicBezTo>
                    <a:pt x="1067" y="858"/>
                    <a:pt x="1159" y="951"/>
                    <a:pt x="1159" y="1160"/>
                  </a:cubicBezTo>
                  <a:lnTo>
                    <a:pt x="1159" y="1252"/>
                  </a:lnTo>
                  <a:cubicBezTo>
                    <a:pt x="1159" y="1345"/>
                    <a:pt x="1252" y="1438"/>
                    <a:pt x="1345" y="1438"/>
                  </a:cubicBezTo>
                  <a:cubicBezTo>
                    <a:pt x="1530" y="1438"/>
                    <a:pt x="1646" y="1345"/>
                    <a:pt x="1646" y="1252"/>
                  </a:cubicBezTo>
                  <a:lnTo>
                    <a:pt x="1646" y="1160"/>
                  </a:lnTo>
                  <a:cubicBezTo>
                    <a:pt x="1646" y="766"/>
                    <a:pt x="1345" y="464"/>
                    <a:pt x="1067" y="464"/>
                  </a:cubicBezTo>
                  <a:lnTo>
                    <a:pt x="1067" y="279"/>
                  </a:lnTo>
                  <a:cubicBezTo>
                    <a:pt x="1067" y="94"/>
                    <a:pt x="951" y="1"/>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64"/>
          <p:cNvGrpSpPr/>
          <p:nvPr/>
        </p:nvGrpSpPr>
        <p:grpSpPr>
          <a:xfrm>
            <a:off x="3308125" y="3077238"/>
            <a:ext cx="354600" cy="275225"/>
            <a:chOff x="2495375" y="3208000"/>
            <a:chExt cx="354600" cy="275225"/>
          </a:xfrm>
        </p:grpSpPr>
        <p:sp>
          <p:nvSpPr>
            <p:cNvPr id="2086" name="Google Shape;2086;p64"/>
            <p:cNvSpPr/>
            <p:nvPr/>
          </p:nvSpPr>
          <p:spPr>
            <a:xfrm>
              <a:off x="2495375" y="3325250"/>
              <a:ext cx="354600" cy="157975"/>
            </a:xfrm>
            <a:custGeom>
              <a:avLst/>
              <a:gdLst/>
              <a:ahLst/>
              <a:cxnLst/>
              <a:rect l="l" t="t" r="r" b="b"/>
              <a:pathLst>
                <a:path w="14184" h="6319" extrusionOk="0">
                  <a:moveTo>
                    <a:pt x="7046" y="3144"/>
                  </a:moveTo>
                  <a:lnTo>
                    <a:pt x="9271" y="5948"/>
                  </a:lnTo>
                  <a:lnTo>
                    <a:pt x="4821" y="5948"/>
                  </a:lnTo>
                  <a:lnTo>
                    <a:pt x="7046" y="3144"/>
                  </a:lnTo>
                  <a:close/>
                  <a:moveTo>
                    <a:pt x="199" y="1"/>
                  </a:moveTo>
                  <a:cubicBezTo>
                    <a:pt x="133" y="1"/>
                    <a:pt x="67" y="72"/>
                    <a:pt x="1" y="154"/>
                  </a:cubicBezTo>
                  <a:cubicBezTo>
                    <a:pt x="1" y="247"/>
                    <a:pt x="93" y="340"/>
                    <a:pt x="186" y="433"/>
                  </a:cubicBezTo>
                  <a:lnTo>
                    <a:pt x="6768" y="2935"/>
                  </a:lnTo>
                  <a:lnTo>
                    <a:pt x="4242" y="6041"/>
                  </a:lnTo>
                  <a:cubicBezTo>
                    <a:pt x="4149" y="6134"/>
                    <a:pt x="4242" y="6319"/>
                    <a:pt x="4450" y="6319"/>
                  </a:cubicBezTo>
                  <a:lnTo>
                    <a:pt x="9757" y="6319"/>
                  </a:lnTo>
                  <a:cubicBezTo>
                    <a:pt x="9943" y="6319"/>
                    <a:pt x="10035" y="6134"/>
                    <a:pt x="9943" y="6041"/>
                  </a:cubicBezTo>
                  <a:lnTo>
                    <a:pt x="7718" y="3329"/>
                  </a:lnTo>
                  <a:lnTo>
                    <a:pt x="7718" y="3329"/>
                  </a:lnTo>
                  <a:lnTo>
                    <a:pt x="13906" y="5647"/>
                  </a:lnTo>
                  <a:cubicBezTo>
                    <a:pt x="13933" y="5674"/>
                    <a:pt x="13960" y="5685"/>
                    <a:pt x="13985" y="5685"/>
                  </a:cubicBezTo>
                  <a:cubicBezTo>
                    <a:pt x="14045" y="5685"/>
                    <a:pt x="14091" y="5620"/>
                    <a:pt x="14091" y="5554"/>
                  </a:cubicBezTo>
                  <a:cubicBezTo>
                    <a:pt x="14184" y="5461"/>
                    <a:pt x="14091" y="5369"/>
                    <a:pt x="13998" y="5253"/>
                  </a:cubicBezTo>
                  <a:lnTo>
                    <a:pt x="279" y="39"/>
                  </a:lnTo>
                  <a:cubicBezTo>
                    <a:pt x="252" y="12"/>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2497700" y="3208000"/>
              <a:ext cx="130375" cy="130400"/>
            </a:xfrm>
            <a:custGeom>
              <a:avLst/>
              <a:gdLst/>
              <a:ahLst/>
              <a:cxnLst/>
              <a:rect l="l" t="t" r="r" b="b"/>
              <a:pathLst>
                <a:path w="5215" h="5216" extrusionOk="0">
                  <a:moveTo>
                    <a:pt x="2619" y="1"/>
                  </a:moveTo>
                  <a:cubicBezTo>
                    <a:pt x="1159" y="1"/>
                    <a:pt x="0" y="1160"/>
                    <a:pt x="0" y="2620"/>
                  </a:cubicBezTo>
                  <a:cubicBezTo>
                    <a:pt x="0" y="4056"/>
                    <a:pt x="1159" y="5215"/>
                    <a:pt x="2619" y="5215"/>
                  </a:cubicBezTo>
                  <a:cubicBezTo>
                    <a:pt x="4056" y="5215"/>
                    <a:pt x="5215" y="4056"/>
                    <a:pt x="5215" y="2620"/>
                  </a:cubicBezTo>
                  <a:cubicBezTo>
                    <a:pt x="5215" y="2040"/>
                    <a:pt x="5029" y="1461"/>
                    <a:pt x="4635" y="974"/>
                  </a:cubicBezTo>
                  <a:cubicBezTo>
                    <a:pt x="4543" y="882"/>
                    <a:pt x="4450" y="882"/>
                    <a:pt x="4357" y="882"/>
                  </a:cubicBezTo>
                  <a:cubicBezTo>
                    <a:pt x="4241" y="974"/>
                    <a:pt x="4241" y="1160"/>
                    <a:pt x="4357" y="1252"/>
                  </a:cubicBezTo>
                  <a:cubicBezTo>
                    <a:pt x="4635" y="1646"/>
                    <a:pt x="4821" y="2133"/>
                    <a:pt x="4821" y="2620"/>
                  </a:cubicBezTo>
                  <a:cubicBezTo>
                    <a:pt x="4821" y="3778"/>
                    <a:pt x="3870" y="4729"/>
                    <a:pt x="2619" y="4729"/>
                  </a:cubicBezTo>
                  <a:cubicBezTo>
                    <a:pt x="1460" y="4729"/>
                    <a:pt x="487" y="3778"/>
                    <a:pt x="487" y="2620"/>
                  </a:cubicBezTo>
                  <a:cubicBezTo>
                    <a:pt x="487" y="1368"/>
                    <a:pt x="1460" y="395"/>
                    <a:pt x="2619" y="395"/>
                  </a:cubicBezTo>
                  <a:cubicBezTo>
                    <a:pt x="2990" y="395"/>
                    <a:pt x="3291" y="488"/>
                    <a:pt x="3569" y="673"/>
                  </a:cubicBezTo>
                  <a:cubicBezTo>
                    <a:pt x="3662" y="673"/>
                    <a:pt x="3778" y="673"/>
                    <a:pt x="3870" y="580"/>
                  </a:cubicBezTo>
                  <a:cubicBezTo>
                    <a:pt x="3870" y="395"/>
                    <a:pt x="3870" y="302"/>
                    <a:pt x="3778" y="302"/>
                  </a:cubicBezTo>
                  <a:cubicBezTo>
                    <a:pt x="3384" y="94"/>
                    <a:pt x="2990" y="1"/>
                    <a:pt x="2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2543475" y="3232350"/>
              <a:ext cx="38825" cy="82300"/>
            </a:xfrm>
            <a:custGeom>
              <a:avLst/>
              <a:gdLst/>
              <a:ahLst/>
              <a:cxnLst/>
              <a:rect l="l" t="t" r="r" b="b"/>
              <a:pathLst>
                <a:path w="1553" h="3292" extrusionOk="0">
                  <a:moveTo>
                    <a:pt x="788" y="0"/>
                  </a:moveTo>
                  <a:cubicBezTo>
                    <a:pt x="672" y="0"/>
                    <a:pt x="579" y="93"/>
                    <a:pt x="579" y="186"/>
                  </a:cubicBezTo>
                  <a:lnTo>
                    <a:pt x="579" y="394"/>
                  </a:lnTo>
                  <a:cubicBezTo>
                    <a:pt x="301" y="487"/>
                    <a:pt x="0" y="765"/>
                    <a:pt x="0" y="1159"/>
                  </a:cubicBezTo>
                  <a:cubicBezTo>
                    <a:pt x="0" y="1553"/>
                    <a:pt x="301" y="1831"/>
                    <a:pt x="672" y="1831"/>
                  </a:cubicBezTo>
                  <a:lnTo>
                    <a:pt x="881" y="1831"/>
                  </a:lnTo>
                  <a:cubicBezTo>
                    <a:pt x="1066" y="1831"/>
                    <a:pt x="1159" y="1924"/>
                    <a:pt x="1159" y="2132"/>
                  </a:cubicBezTo>
                  <a:cubicBezTo>
                    <a:pt x="1159" y="2318"/>
                    <a:pt x="1066" y="2410"/>
                    <a:pt x="881" y="2410"/>
                  </a:cubicBezTo>
                  <a:lnTo>
                    <a:pt x="672" y="2410"/>
                  </a:lnTo>
                  <a:cubicBezTo>
                    <a:pt x="487" y="2410"/>
                    <a:pt x="394" y="2318"/>
                    <a:pt x="394" y="2225"/>
                  </a:cubicBezTo>
                  <a:cubicBezTo>
                    <a:pt x="394" y="2132"/>
                    <a:pt x="301" y="2016"/>
                    <a:pt x="209" y="2016"/>
                  </a:cubicBezTo>
                  <a:cubicBezTo>
                    <a:pt x="93" y="2016"/>
                    <a:pt x="0" y="2132"/>
                    <a:pt x="0" y="2225"/>
                  </a:cubicBezTo>
                  <a:cubicBezTo>
                    <a:pt x="0" y="2503"/>
                    <a:pt x="301" y="2804"/>
                    <a:pt x="579" y="2804"/>
                  </a:cubicBezTo>
                  <a:lnTo>
                    <a:pt x="579" y="3082"/>
                  </a:lnTo>
                  <a:cubicBezTo>
                    <a:pt x="579" y="3175"/>
                    <a:pt x="672" y="3291"/>
                    <a:pt x="788" y="3291"/>
                  </a:cubicBezTo>
                  <a:cubicBezTo>
                    <a:pt x="881" y="3291"/>
                    <a:pt x="973" y="3175"/>
                    <a:pt x="973" y="3082"/>
                  </a:cubicBezTo>
                  <a:lnTo>
                    <a:pt x="973" y="2804"/>
                  </a:lnTo>
                  <a:cubicBezTo>
                    <a:pt x="1367" y="2804"/>
                    <a:pt x="1553" y="2503"/>
                    <a:pt x="1553" y="2132"/>
                  </a:cubicBezTo>
                  <a:cubicBezTo>
                    <a:pt x="1553" y="1738"/>
                    <a:pt x="1252" y="1437"/>
                    <a:pt x="881" y="1437"/>
                  </a:cubicBezTo>
                  <a:lnTo>
                    <a:pt x="672" y="1437"/>
                  </a:lnTo>
                  <a:cubicBezTo>
                    <a:pt x="579" y="1437"/>
                    <a:pt x="394" y="1252"/>
                    <a:pt x="394" y="1159"/>
                  </a:cubicBezTo>
                  <a:cubicBezTo>
                    <a:pt x="394" y="974"/>
                    <a:pt x="579" y="765"/>
                    <a:pt x="672" y="765"/>
                  </a:cubicBezTo>
                  <a:lnTo>
                    <a:pt x="973" y="765"/>
                  </a:lnTo>
                  <a:cubicBezTo>
                    <a:pt x="1066" y="765"/>
                    <a:pt x="1159" y="974"/>
                    <a:pt x="1159" y="1066"/>
                  </a:cubicBezTo>
                  <a:lnTo>
                    <a:pt x="1159" y="1159"/>
                  </a:lnTo>
                  <a:cubicBezTo>
                    <a:pt x="1159" y="1252"/>
                    <a:pt x="1252" y="1344"/>
                    <a:pt x="1367" y="1344"/>
                  </a:cubicBezTo>
                  <a:cubicBezTo>
                    <a:pt x="1460" y="1344"/>
                    <a:pt x="1553" y="1252"/>
                    <a:pt x="1553" y="1159"/>
                  </a:cubicBezTo>
                  <a:lnTo>
                    <a:pt x="1553" y="1066"/>
                  </a:lnTo>
                  <a:cubicBezTo>
                    <a:pt x="1553" y="672"/>
                    <a:pt x="1367" y="487"/>
                    <a:pt x="973" y="394"/>
                  </a:cubicBezTo>
                  <a:lnTo>
                    <a:pt x="973" y="186"/>
                  </a:lnTo>
                  <a:cubicBezTo>
                    <a:pt x="973" y="93"/>
                    <a:pt x="881"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2717275" y="3268275"/>
              <a:ext cx="132700" cy="154700"/>
            </a:xfrm>
            <a:custGeom>
              <a:avLst/>
              <a:gdLst/>
              <a:ahLst/>
              <a:cxnLst/>
              <a:rect l="l" t="t" r="r" b="b"/>
              <a:pathLst>
                <a:path w="5308" h="6188" extrusionOk="0">
                  <a:moveTo>
                    <a:pt x="2898" y="394"/>
                  </a:moveTo>
                  <a:lnTo>
                    <a:pt x="2898" y="881"/>
                  </a:lnTo>
                  <a:lnTo>
                    <a:pt x="2411" y="881"/>
                  </a:lnTo>
                  <a:lnTo>
                    <a:pt x="2411" y="394"/>
                  </a:lnTo>
                  <a:close/>
                  <a:moveTo>
                    <a:pt x="2619" y="1367"/>
                  </a:moveTo>
                  <a:cubicBezTo>
                    <a:pt x="3871" y="1367"/>
                    <a:pt x="4844" y="2318"/>
                    <a:pt x="4844" y="3592"/>
                  </a:cubicBezTo>
                  <a:cubicBezTo>
                    <a:pt x="4844" y="4751"/>
                    <a:pt x="3871" y="5794"/>
                    <a:pt x="2619" y="5794"/>
                  </a:cubicBezTo>
                  <a:cubicBezTo>
                    <a:pt x="1368" y="5794"/>
                    <a:pt x="395" y="4751"/>
                    <a:pt x="395" y="3592"/>
                  </a:cubicBezTo>
                  <a:cubicBezTo>
                    <a:pt x="395" y="2318"/>
                    <a:pt x="1368" y="1367"/>
                    <a:pt x="2619" y="1367"/>
                  </a:cubicBezTo>
                  <a:close/>
                  <a:moveTo>
                    <a:pt x="2225" y="0"/>
                  </a:moveTo>
                  <a:cubicBezTo>
                    <a:pt x="2040" y="0"/>
                    <a:pt x="1947" y="116"/>
                    <a:pt x="1947" y="209"/>
                  </a:cubicBezTo>
                  <a:lnTo>
                    <a:pt x="1947" y="301"/>
                  </a:lnTo>
                  <a:lnTo>
                    <a:pt x="1739" y="301"/>
                  </a:lnTo>
                  <a:cubicBezTo>
                    <a:pt x="1646" y="301"/>
                    <a:pt x="1553" y="394"/>
                    <a:pt x="1553" y="487"/>
                  </a:cubicBezTo>
                  <a:cubicBezTo>
                    <a:pt x="1553" y="579"/>
                    <a:pt x="1646" y="695"/>
                    <a:pt x="1739" y="695"/>
                  </a:cubicBezTo>
                  <a:lnTo>
                    <a:pt x="1947" y="695"/>
                  </a:lnTo>
                  <a:lnTo>
                    <a:pt x="1947" y="973"/>
                  </a:lnTo>
                  <a:cubicBezTo>
                    <a:pt x="881" y="1275"/>
                    <a:pt x="1" y="2318"/>
                    <a:pt x="1" y="3592"/>
                  </a:cubicBezTo>
                  <a:cubicBezTo>
                    <a:pt x="1" y="5029"/>
                    <a:pt x="1159" y="6188"/>
                    <a:pt x="2619" y="6188"/>
                  </a:cubicBezTo>
                  <a:cubicBezTo>
                    <a:pt x="4056" y="6188"/>
                    <a:pt x="5308" y="5029"/>
                    <a:pt x="5308" y="3592"/>
                  </a:cubicBezTo>
                  <a:cubicBezTo>
                    <a:pt x="5308" y="2318"/>
                    <a:pt x="4450" y="1275"/>
                    <a:pt x="3291" y="973"/>
                  </a:cubicBezTo>
                  <a:lnTo>
                    <a:pt x="3291" y="695"/>
                  </a:lnTo>
                  <a:lnTo>
                    <a:pt x="3477" y="695"/>
                  </a:lnTo>
                  <a:cubicBezTo>
                    <a:pt x="3570" y="695"/>
                    <a:pt x="3685" y="579"/>
                    <a:pt x="3685" y="487"/>
                  </a:cubicBezTo>
                  <a:cubicBezTo>
                    <a:pt x="3685" y="394"/>
                    <a:pt x="3570" y="301"/>
                    <a:pt x="3477" y="301"/>
                  </a:cubicBezTo>
                  <a:lnTo>
                    <a:pt x="3291" y="301"/>
                  </a:lnTo>
                  <a:lnTo>
                    <a:pt x="3291" y="209"/>
                  </a:lnTo>
                  <a:cubicBezTo>
                    <a:pt x="3291" y="116"/>
                    <a:pt x="3199" y="0"/>
                    <a:pt x="3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2739300" y="3314625"/>
              <a:ext cx="86925" cy="86925"/>
            </a:xfrm>
            <a:custGeom>
              <a:avLst/>
              <a:gdLst/>
              <a:ahLst/>
              <a:cxnLst/>
              <a:rect l="l" t="t" r="r" b="b"/>
              <a:pathLst>
                <a:path w="3477" h="3477" extrusionOk="0">
                  <a:moveTo>
                    <a:pt x="1738" y="371"/>
                  </a:moveTo>
                  <a:cubicBezTo>
                    <a:pt x="2503" y="371"/>
                    <a:pt x="3083" y="950"/>
                    <a:pt x="3083" y="1738"/>
                  </a:cubicBezTo>
                  <a:cubicBezTo>
                    <a:pt x="3083" y="2410"/>
                    <a:pt x="2503" y="3082"/>
                    <a:pt x="1738" y="3082"/>
                  </a:cubicBezTo>
                  <a:cubicBezTo>
                    <a:pt x="1066" y="3082"/>
                    <a:pt x="371" y="2410"/>
                    <a:pt x="371" y="1738"/>
                  </a:cubicBezTo>
                  <a:cubicBezTo>
                    <a:pt x="371" y="950"/>
                    <a:pt x="1066" y="371"/>
                    <a:pt x="1738" y="371"/>
                  </a:cubicBezTo>
                  <a:close/>
                  <a:moveTo>
                    <a:pt x="1738" y="0"/>
                  </a:moveTo>
                  <a:cubicBezTo>
                    <a:pt x="765" y="0"/>
                    <a:pt x="0" y="765"/>
                    <a:pt x="0" y="1738"/>
                  </a:cubicBezTo>
                  <a:cubicBezTo>
                    <a:pt x="0" y="2688"/>
                    <a:pt x="765" y="3476"/>
                    <a:pt x="1738" y="3476"/>
                  </a:cubicBezTo>
                  <a:cubicBezTo>
                    <a:pt x="2689" y="3476"/>
                    <a:pt x="3477" y="2688"/>
                    <a:pt x="3477" y="1738"/>
                  </a:cubicBezTo>
                  <a:cubicBezTo>
                    <a:pt x="3477" y="765"/>
                    <a:pt x="2689" y="0"/>
                    <a:pt x="1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2760725" y="3341400"/>
              <a:ext cx="45800" cy="25950"/>
            </a:xfrm>
            <a:custGeom>
              <a:avLst/>
              <a:gdLst/>
              <a:ahLst/>
              <a:cxnLst/>
              <a:rect l="l" t="t" r="r" b="b"/>
              <a:pathLst>
                <a:path w="1832" h="1038" extrusionOk="0">
                  <a:moveTo>
                    <a:pt x="253" y="1"/>
                  </a:moveTo>
                  <a:cubicBezTo>
                    <a:pt x="204" y="1"/>
                    <a:pt x="151" y="30"/>
                    <a:pt x="93" y="88"/>
                  </a:cubicBezTo>
                  <a:cubicBezTo>
                    <a:pt x="1" y="88"/>
                    <a:pt x="1" y="273"/>
                    <a:pt x="93" y="366"/>
                  </a:cubicBezTo>
                  <a:lnTo>
                    <a:pt x="789" y="945"/>
                  </a:lnTo>
                  <a:cubicBezTo>
                    <a:pt x="789" y="1038"/>
                    <a:pt x="974" y="1038"/>
                    <a:pt x="974" y="1038"/>
                  </a:cubicBezTo>
                  <a:lnTo>
                    <a:pt x="1646" y="551"/>
                  </a:lnTo>
                  <a:cubicBezTo>
                    <a:pt x="1739" y="551"/>
                    <a:pt x="1832" y="366"/>
                    <a:pt x="1739" y="273"/>
                  </a:cubicBezTo>
                  <a:cubicBezTo>
                    <a:pt x="1693" y="227"/>
                    <a:pt x="1646" y="204"/>
                    <a:pt x="1600" y="204"/>
                  </a:cubicBezTo>
                  <a:cubicBezTo>
                    <a:pt x="1553" y="204"/>
                    <a:pt x="1507" y="227"/>
                    <a:pt x="1461" y="273"/>
                  </a:cubicBezTo>
                  <a:lnTo>
                    <a:pt x="881" y="551"/>
                  </a:lnTo>
                  <a:lnTo>
                    <a:pt x="395" y="88"/>
                  </a:lnTo>
                  <a:cubicBezTo>
                    <a:pt x="348" y="30"/>
                    <a:pt x="30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64"/>
          <p:cNvGrpSpPr/>
          <p:nvPr/>
        </p:nvGrpSpPr>
        <p:grpSpPr>
          <a:xfrm>
            <a:off x="2554925" y="3077238"/>
            <a:ext cx="354600" cy="289725"/>
            <a:chOff x="1742175" y="3208000"/>
            <a:chExt cx="354600" cy="289725"/>
          </a:xfrm>
        </p:grpSpPr>
        <p:sp>
          <p:nvSpPr>
            <p:cNvPr id="2093" name="Google Shape;2093;p64"/>
            <p:cNvSpPr/>
            <p:nvPr/>
          </p:nvSpPr>
          <p:spPr>
            <a:xfrm>
              <a:off x="1742175" y="3208000"/>
              <a:ext cx="354600" cy="289725"/>
            </a:xfrm>
            <a:custGeom>
              <a:avLst/>
              <a:gdLst/>
              <a:ahLst/>
              <a:cxnLst/>
              <a:rect l="l" t="t" r="r" b="b"/>
              <a:pathLst>
                <a:path w="14184" h="11589" extrusionOk="0">
                  <a:moveTo>
                    <a:pt x="13813" y="395"/>
                  </a:moveTo>
                  <a:lnTo>
                    <a:pt x="13813" y="882"/>
                  </a:lnTo>
                  <a:lnTo>
                    <a:pt x="2226" y="882"/>
                  </a:lnTo>
                  <a:lnTo>
                    <a:pt x="2226" y="395"/>
                  </a:lnTo>
                  <a:close/>
                  <a:moveTo>
                    <a:pt x="13813" y="1368"/>
                  </a:moveTo>
                  <a:lnTo>
                    <a:pt x="13813" y="1739"/>
                  </a:lnTo>
                  <a:lnTo>
                    <a:pt x="2226" y="1739"/>
                  </a:lnTo>
                  <a:lnTo>
                    <a:pt x="2226" y="1368"/>
                  </a:lnTo>
                  <a:close/>
                  <a:moveTo>
                    <a:pt x="12446" y="4056"/>
                  </a:moveTo>
                  <a:cubicBezTo>
                    <a:pt x="12562" y="4056"/>
                    <a:pt x="12747" y="4149"/>
                    <a:pt x="12933" y="4149"/>
                  </a:cubicBezTo>
                  <a:lnTo>
                    <a:pt x="12933" y="7347"/>
                  </a:lnTo>
                  <a:cubicBezTo>
                    <a:pt x="12747" y="7440"/>
                    <a:pt x="12562" y="7440"/>
                    <a:pt x="12446" y="7533"/>
                  </a:cubicBezTo>
                  <a:lnTo>
                    <a:pt x="12446" y="4056"/>
                  </a:lnTo>
                  <a:close/>
                  <a:moveTo>
                    <a:pt x="13813" y="2226"/>
                  </a:moveTo>
                  <a:lnTo>
                    <a:pt x="13813" y="7834"/>
                  </a:lnTo>
                  <a:lnTo>
                    <a:pt x="13813" y="9364"/>
                  </a:lnTo>
                  <a:lnTo>
                    <a:pt x="12446" y="9364"/>
                  </a:lnTo>
                  <a:lnTo>
                    <a:pt x="12446" y="8112"/>
                  </a:lnTo>
                  <a:cubicBezTo>
                    <a:pt x="12654" y="7927"/>
                    <a:pt x="12840" y="7741"/>
                    <a:pt x="13141" y="7741"/>
                  </a:cubicBezTo>
                  <a:cubicBezTo>
                    <a:pt x="13234" y="7741"/>
                    <a:pt x="13327" y="7625"/>
                    <a:pt x="13327" y="7533"/>
                  </a:cubicBezTo>
                  <a:lnTo>
                    <a:pt x="13327" y="3964"/>
                  </a:lnTo>
                  <a:cubicBezTo>
                    <a:pt x="13327" y="3871"/>
                    <a:pt x="13234" y="3778"/>
                    <a:pt x="13141" y="3778"/>
                  </a:cubicBezTo>
                  <a:cubicBezTo>
                    <a:pt x="12654" y="3778"/>
                    <a:pt x="12260" y="3384"/>
                    <a:pt x="12260" y="2898"/>
                  </a:cubicBezTo>
                  <a:cubicBezTo>
                    <a:pt x="12260" y="2805"/>
                    <a:pt x="12168" y="2712"/>
                    <a:pt x="12075" y="2712"/>
                  </a:cubicBezTo>
                  <a:lnTo>
                    <a:pt x="3964" y="2712"/>
                  </a:lnTo>
                  <a:cubicBezTo>
                    <a:pt x="3871" y="2712"/>
                    <a:pt x="3755" y="2805"/>
                    <a:pt x="3755" y="2898"/>
                  </a:cubicBezTo>
                  <a:cubicBezTo>
                    <a:pt x="3755" y="3106"/>
                    <a:pt x="3662" y="3384"/>
                    <a:pt x="3477" y="3570"/>
                  </a:cubicBezTo>
                  <a:lnTo>
                    <a:pt x="2226" y="3570"/>
                  </a:lnTo>
                  <a:lnTo>
                    <a:pt x="2226" y="2226"/>
                  </a:lnTo>
                  <a:close/>
                  <a:moveTo>
                    <a:pt x="11866" y="3106"/>
                  </a:moveTo>
                  <a:cubicBezTo>
                    <a:pt x="11866" y="3292"/>
                    <a:pt x="11866" y="3384"/>
                    <a:pt x="11982" y="3570"/>
                  </a:cubicBezTo>
                  <a:lnTo>
                    <a:pt x="9758" y="3570"/>
                  </a:lnTo>
                  <a:cubicBezTo>
                    <a:pt x="9665" y="3570"/>
                    <a:pt x="9549" y="3686"/>
                    <a:pt x="9549" y="3778"/>
                  </a:cubicBezTo>
                  <a:cubicBezTo>
                    <a:pt x="9549" y="3871"/>
                    <a:pt x="9665" y="3964"/>
                    <a:pt x="9758" y="3964"/>
                  </a:cubicBezTo>
                  <a:lnTo>
                    <a:pt x="12075" y="3964"/>
                  </a:lnTo>
                  <a:lnTo>
                    <a:pt x="12075" y="11102"/>
                  </a:lnTo>
                  <a:lnTo>
                    <a:pt x="395" y="11102"/>
                  </a:lnTo>
                  <a:lnTo>
                    <a:pt x="395" y="3964"/>
                  </a:lnTo>
                  <a:lnTo>
                    <a:pt x="8784" y="3964"/>
                  </a:lnTo>
                  <a:cubicBezTo>
                    <a:pt x="8970" y="3964"/>
                    <a:pt x="9085" y="3871"/>
                    <a:pt x="9085" y="3778"/>
                  </a:cubicBezTo>
                  <a:cubicBezTo>
                    <a:pt x="9085" y="3686"/>
                    <a:pt x="8970" y="3570"/>
                    <a:pt x="8784" y="3570"/>
                  </a:cubicBezTo>
                  <a:lnTo>
                    <a:pt x="4056" y="3570"/>
                  </a:lnTo>
                  <a:cubicBezTo>
                    <a:pt x="4149" y="3384"/>
                    <a:pt x="4149" y="3292"/>
                    <a:pt x="4149" y="3106"/>
                  </a:cubicBezTo>
                  <a:close/>
                  <a:moveTo>
                    <a:pt x="2017" y="1"/>
                  </a:moveTo>
                  <a:cubicBezTo>
                    <a:pt x="1924" y="1"/>
                    <a:pt x="1832" y="94"/>
                    <a:pt x="1832" y="209"/>
                  </a:cubicBezTo>
                  <a:lnTo>
                    <a:pt x="1832" y="3570"/>
                  </a:lnTo>
                  <a:lnTo>
                    <a:pt x="186" y="3570"/>
                  </a:lnTo>
                  <a:cubicBezTo>
                    <a:pt x="93" y="3570"/>
                    <a:pt x="1" y="3686"/>
                    <a:pt x="1" y="3778"/>
                  </a:cubicBezTo>
                  <a:lnTo>
                    <a:pt x="1" y="11310"/>
                  </a:lnTo>
                  <a:cubicBezTo>
                    <a:pt x="1" y="11496"/>
                    <a:pt x="93" y="11588"/>
                    <a:pt x="186" y="11588"/>
                  </a:cubicBezTo>
                  <a:lnTo>
                    <a:pt x="12260" y="11588"/>
                  </a:lnTo>
                  <a:cubicBezTo>
                    <a:pt x="12353" y="11588"/>
                    <a:pt x="12446" y="11496"/>
                    <a:pt x="12446" y="11310"/>
                  </a:cubicBezTo>
                  <a:lnTo>
                    <a:pt x="12446" y="9758"/>
                  </a:lnTo>
                  <a:lnTo>
                    <a:pt x="13999" y="9758"/>
                  </a:lnTo>
                  <a:cubicBezTo>
                    <a:pt x="14091" y="9758"/>
                    <a:pt x="14184" y="9665"/>
                    <a:pt x="14184" y="9572"/>
                  </a:cubicBezTo>
                  <a:lnTo>
                    <a:pt x="14184" y="209"/>
                  </a:lnTo>
                  <a:cubicBezTo>
                    <a:pt x="14184" y="94"/>
                    <a:pt x="14091" y="1"/>
                    <a:pt x="13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2065475" y="3275800"/>
              <a:ext cx="9875" cy="9875"/>
            </a:xfrm>
            <a:custGeom>
              <a:avLst/>
              <a:gdLst/>
              <a:ahLst/>
              <a:cxnLst/>
              <a:rect l="l" t="t" r="r" b="b"/>
              <a:pathLst>
                <a:path w="395" h="395" extrusionOk="0">
                  <a:moveTo>
                    <a:pt x="209" y="0"/>
                  </a:moveTo>
                  <a:cubicBezTo>
                    <a:pt x="93" y="0"/>
                    <a:pt x="1" y="93"/>
                    <a:pt x="1" y="186"/>
                  </a:cubicBezTo>
                  <a:cubicBezTo>
                    <a:pt x="1" y="278"/>
                    <a:pt x="93" y="394"/>
                    <a:pt x="209" y="394"/>
                  </a:cubicBezTo>
                  <a:cubicBezTo>
                    <a:pt x="302" y="394"/>
                    <a:pt x="395" y="278"/>
                    <a:pt x="395" y="186"/>
                  </a:cubicBezTo>
                  <a:cubicBezTo>
                    <a:pt x="395" y="93"/>
                    <a:pt x="302"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2065475" y="3420650"/>
              <a:ext cx="9875" cy="9875"/>
            </a:xfrm>
            <a:custGeom>
              <a:avLst/>
              <a:gdLst/>
              <a:ahLst/>
              <a:cxnLst/>
              <a:rect l="l" t="t" r="r" b="b"/>
              <a:pathLst>
                <a:path w="395" h="395" extrusionOk="0">
                  <a:moveTo>
                    <a:pt x="209" y="0"/>
                  </a:moveTo>
                  <a:cubicBezTo>
                    <a:pt x="93" y="0"/>
                    <a:pt x="1" y="93"/>
                    <a:pt x="1" y="185"/>
                  </a:cubicBezTo>
                  <a:cubicBezTo>
                    <a:pt x="1" y="278"/>
                    <a:pt x="93" y="394"/>
                    <a:pt x="209" y="394"/>
                  </a:cubicBezTo>
                  <a:cubicBezTo>
                    <a:pt x="302" y="394"/>
                    <a:pt x="395" y="278"/>
                    <a:pt x="395" y="185"/>
                  </a:cubicBezTo>
                  <a:cubicBezTo>
                    <a:pt x="395" y="93"/>
                    <a:pt x="302"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1809975" y="3275800"/>
              <a:ext cx="9300" cy="9875"/>
            </a:xfrm>
            <a:custGeom>
              <a:avLst/>
              <a:gdLst/>
              <a:ahLst/>
              <a:cxnLst/>
              <a:rect l="l" t="t" r="r" b="b"/>
              <a:pathLst>
                <a:path w="372" h="395" extrusionOk="0">
                  <a:moveTo>
                    <a:pt x="186" y="0"/>
                  </a:moveTo>
                  <a:cubicBezTo>
                    <a:pt x="93" y="0"/>
                    <a:pt x="0" y="93"/>
                    <a:pt x="0" y="186"/>
                  </a:cubicBezTo>
                  <a:cubicBezTo>
                    <a:pt x="0" y="278"/>
                    <a:pt x="93" y="394"/>
                    <a:pt x="186" y="394"/>
                  </a:cubicBezTo>
                  <a:cubicBezTo>
                    <a:pt x="278" y="394"/>
                    <a:pt x="371" y="278"/>
                    <a:pt x="371" y="186"/>
                  </a:cubicBezTo>
                  <a:cubicBezTo>
                    <a:pt x="371" y="93"/>
                    <a:pt x="27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1763625" y="3319250"/>
              <a:ext cx="268275" cy="154725"/>
            </a:xfrm>
            <a:custGeom>
              <a:avLst/>
              <a:gdLst/>
              <a:ahLst/>
              <a:cxnLst/>
              <a:rect l="l" t="t" r="r" b="b"/>
              <a:pathLst>
                <a:path w="10731" h="6189" extrusionOk="0">
                  <a:moveTo>
                    <a:pt x="9178" y="394"/>
                  </a:moveTo>
                  <a:cubicBezTo>
                    <a:pt x="9270" y="974"/>
                    <a:pt x="9757" y="1437"/>
                    <a:pt x="10244" y="1553"/>
                  </a:cubicBezTo>
                  <a:lnTo>
                    <a:pt x="10244" y="4728"/>
                  </a:lnTo>
                  <a:cubicBezTo>
                    <a:pt x="9757" y="4821"/>
                    <a:pt x="9270" y="5215"/>
                    <a:pt x="9178" y="5794"/>
                  </a:cubicBezTo>
                  <a:lnTo>
                    <a:pt x="1553" y="5794"/>
                  </a:lnTo>
                  <a:cubicBezTo>
                    <a:pt x="1460" y="5215"/>
                    <a:pt x="974" y="4821"/>
                    <a:pt x="487" y="4728"/>
                  </a:cubicBezTo>
                  <a:lnTo>
                    <a:pt x="487" y="1553"/>
                  </a:lnTo>
                  <a:cubicBezTo>
                    <a:pt x="974" y="1437"/>
                    <a:pt x="1460" y="974"/>
                    <a:pt x="1553" y="394"/>
                  </a:cubicBezTo>
                  <a:close/>
                  <a:moveTo>
                    <a:pt x="1368" y="0"/>
                  </a:moveTo>
                  <a:cubicBezTo>
                    <a:pt x="1275" y="0"/>
                    <a:pt x="1159" y="93"/>
                    <a:pt x="1159" y="186"/>
                  </a:cubicBezTo>
                  <a:cubicBezTo>
                    <a:pt x="1159" y="673"/>
                    <a:pt x="788" y="1159"/>
                    <a:pt x="302" y="1159"/>
                  </a:cubicBezTo>
                  <a:cubicBezTo>
                    <a:pt x="116" y="1159"/>
                    <a:pt x="0" y="1252"/>
                    <a:pt x="0" y="1345"/>
                  </a:cubicBezTo>
                  <a:lnTo>
                    <a:pt x="0" y="4914"/>
                  </a:lnTo>
                  <a:cubicBezTo>
                    <a:pt x="0" y="5029"/>
                    <a:pt x="116" y="5122"/>
                    <a:pt x="302" y="5122"/>
                  </a:cubicBezTo>
                  <a:cubicBezTo>
                    <a:pt x="788" y="5122"/>
                    <a:pt x="1159" y="5493"/>
                    <a:pt x="1159" y="5980"/>
                  </a:cubicBezTo>
                  <a:cubicBezTo>
                    <a:pt x="1159" y="6072"/>
                    <a:pt x="1275" y="6188"/>
                    <a:pt x="1368" y="6188"/>
                  </a:cubicBezTo>
                  <a:lnTo>
                    <a:pt x="9386" y="6188"/>
                  </a:lnTo>
                  <a:cubicBezTo>
                    <a:pt x="9479" y="6188"/>
                    <a:pt x="9572" y="6072"/>
                    <a:pt x="9572" y="5980"/>
                  </a:cubicBezTo>
                  <a:cubicBezTo>
                    <a:pt x="9572" y="5493"/>
                    <a:pt x="9966" y="5122"/>
                    <a:pt x="10545" y="5122"/>
                  </a:cubicBezTo>
                  <a:cubicBezTo>
                    <a:pt x="10638" y="5122"/>
                    <a:pt x="10730" y="5029"/>
                    <a:pt x="10730" y="4914"/>
                  </a:cubicBezTo>
                  <a:lnTo>
                    <a:pt x="10730" y="1345"/>
                  </a:lnTo>
                  <a:cubicBezTo>
                    <a:pt x="10730" y="1252"/>
                    <a:pt x="10638" y="1159"/>
                    <a:pt x="10545" y="1159"/>
                  </a:cubicBezTo>
                  <a:cubicBezTo>
                    <a:pt x="9966" y="1159"/>
                    <a:pt x="9572" y="673"/>
                    <a:pt x="9572" y="186"/>
                  </a:cubicBezTo>
                  <a:cubicBezTo>
                    <a:pt x="9572" y="93"/>
                    <a:pt x="9479" y="0"/>
                    <a:pt x="9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1870225" y="3340675"/>
              <a:ext cx="55650" cy="111275"/>
            </a:xfrm>
            <a:custGeom>
              <a:avLst/>
              <a:gdLst/>
              <a:ahLst/>
              <a:cxnLst/>
              <a:rect l="l" t="t" r="r" b="b"/>
              <a:pathLst>
                <a:path w="2226" h="4451" extrusionOk="0">
                  <a:moveTo>
                    <a:pt x="1159" y="1"/>
                  </a:moveTo>
                  <a:cubicBezTo>
                    <a:pt x="951" y="1"/>
                    <a:pt x="858" y="117"/>
                    <a:pt x="858" y="302"/>
                  </a:cubicBezTo>
                  <a:lnTo>
                    <a:pt x="858" y="488"/>
                  </a:lnTo>
                  <a:cubicBezTo>
                    <a:pt x="371" y="580"/>
                    <a:pt x="0" y="974"/>
                    <a:pt x="0" y="1461"/>
                  </a:cubicBezTo>
                  <a:cubicBezTo>
                    <a:pt x="0" y="2040"/>
                    <a:pt x="487" y="2434"/>
                    <a:pt x="951" y="2434"/>
                  </a:cubicBezTo>
                  <a:lnTo>
                    <a:pt x="1252" y="2434"/>
                  </a:lnTo>
                  <a:cubicBezTo>
                    <a:pt x="1530" y="2434"/>
                    <a:pt x="1831" y="2712"/>
                    <a:pt x="1831" y="3014"/>
                  </a:cubicBezTo>
                  <a:cubicBezTo>
                    <a:pt x="1831" y="3384"/>
                    <a:pt x="1530" y="3593"/>
                    <a:pt x="1252" y="3593"/>
                  </a:cubicBezTo>
                  <a:lnTo>
                    <a:pt x="858" y="3593"/>
                  </a:lnTo>
                  <a:cubicBezTo>
                    <a:pt x="673" y="3593"/>
                    <a:pt x="371" y="3384"/>
                    <a:pt x="371" y="3199"/>
                  </a:cubicBezTo>
                  <a:cubicBezTo>
                    <a:pt x="371" y="3014"/>
                    <a:pt x="371" y="2898"/>
                    <a:pt x="186" y="2898"/>
                  </a:cubicBezTo>
                  <a:cubicBezTo>
                    <a:pt x="93" y="2898"/>
                    <a:pt x="0" y="3014"/>
                    <a:pt x="0" y="3199"/>
                  </a:cubicBezTo>
                  <a:cubicBezTo>
                    <a:pt x="0" y="3686"/>
                    <a:pt x="371" y="4057"/>
                    <a:pt x="858" y="4057"/>
                  </a:cubicBezTo>
                  <a:lnTo>
                    <a:pt x="858" y="4265"/>
                  </a:lnTo>
                  <a:cubicBezTo>
                    <a:pt x="858" y="4358"/>
                    <a:pt x="951" y="4451"/>
                    <a:pt x="1159" y="4451"/>
                  </a:cubicBezTo>
                  <a:cubicBezTo>
                    <a:pt x="1252" y="4451"/>
                    <a:pt x="1345" y="4358"/>
                    <a:pt x="1345" y="4265"/>
                  </a:cubicBezTo>
                  <a:lnTo>
                    <a:pt x="1345" y="4057"/>
                  </a:lnTo>
                  <a:cubicBezTo>
                    <a:pt x="1831" y="3964"/>
                    <a:pt x="2225" y="3593"/>
                    <a:pt x="2225" y="3014"/>
                  </a:cubicBezTo>
                  <a:cubicBezTo>
                    <a:pt x="2225" y="2527"/>
                    <a:pt x="1739" y="2040"/>
                    <a:pt x="1252" y="2040"/>
                  </a:cubicBezTo>
                  <a:lnTo>
                    <a:pt x="951" y="2040"/>
                  </a:lnTo>
                  <a:cubicBezTo>
                    <a:pt x="673" y="2040"/>
                    <a:pt x="371" y="1739"/>
                    <a:pt x="371" y="1461"/>
                  </a:cubicBezTo>
                  <a:cubicBezTo>
                    <a:pt x="371" y="1160"/>
                    <a:pt x="673" y="882"/>
                    <a:pt x="951" y="882"/>
                  </a:cubicBezTo>
                  <a:lnTo>
                    <a:pt x="1345" y="882"/>
                  </a:lnTo>
                  <a:cubicBezTo>
                    <a:pt x="1530" y="882"/>
                    <a:pt x="1831" y="1067"/>
                    <a:pt x="1831" y="1368"/>
                  </a:cubicBezTo>
                  <a:lnTo>
                    <a:pt x="1831" y="1554"/>
                  </a:lnTo>
                  <a:cubicBezTo>
                    <a:pt x="1831" y="1739"/>
                    <a:pt x="1924" y="1855"/>
                    <a:pt x="2017" y="1855"/>
                  </a:cubicBezTo>
                  <a:cubicBezTo>
                    <a:pt x="2109" y="1855"/>
                    <a:pt x="2225" y="1739"/>
                    <a:pt x="2225" y="1554"/>
                  </a:cubicBezTo>
                  <a:lnTo>
                    <a:pt x="2225" y="1368"/>
                  </a:lnTo>
                  <a:cubicBezTo>
                    <a:pt x="2225" y="882"/>
                    <a:pt x="1831" y="488"/>
                    <a:pt x="1345" y="488"/>
                  </a:cubicBezTo>
                  <a:lnTo>
                    <a:pt x="1345" y="302"/>
                  </a:lnTo>
                  <a:cubicBezTo>
                    <a:pt x="1345" y="117"/>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2019700" y="3319250"/>
              <a:ext cx="12200" cy="9875"/>
            </a:xfrm>
            <a:custGeom>
              <a:avLst/>
              <a:gdLst/>
              <a:ahLst/>
              <a:cxnLst/>
              <a:rect l="l" t="t" r="r" b="b"/>
              <a:pathLst>
                <a:path w="488" h="395" extrusionOk="0">
                  <a:moveTo>
                    <a:pt x="302" y="0"/>
                  </a:moveTo>
                  <a:cubicBezTo>
                    <a:pt x="93" y="0"/>
                    <a:pt x="1" y="93"/>
                    <a:pt x="1" y="186"/>
                  </a:cubicBezTo>
                  <a:cubicBezTo>
                    <a:pt x="1" y="279"/>
                    <a:pt x="93" y="394"/>
                    <a:pt x="302" y="394"/>
                  </a:cubicBezTo>
                  <a:cubicBezTo>
                    <a:pt x="395" y="394"/>
                    <a:pt x="487" y="279"/>
                    <a:pt x="487" y="186"/>
                  </a:cubicBezTo>
                  <a:cubicBezTo>
                    <a:pt x="487" y="93"/>
                    <a:pt x="395"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2019700" y="3464100"/>
              <a:ext cx="12200" cy="9875"/>
            </a:xfrm>
            <a:custGeom>
              <a:avLst/>
              <a:gdLst/>
              <a:ahLst/>
              <a:cxnLst/>
              <a:rect l="l" t="t" r="r" b="b"/>
              <a:pathLst>
                <a:path w="488" h="395" extrusionOk="0">
                  <a:moveTo>
                    <a:pt x="302" y="0"/>
                  </a:moveTo>
                  <a:cubicBezTo>
                    <a:pt x="93" y="0"/>
                    <a:pt x="1" y="93"/>
                    <a:pt x="1" y="186"/>
                  </a:cubicBezTo>
                  <a:cubicBezTo>
                    <a:pt x="1" y="278"/>
                    <a:pt x="93" y="394"/>
                    <a:pt x="302" y="394"/>
                  </a:cubicBezTo>
                  <a:cubicBezTo>
                    <a:pt x="395" y="394"/>
                    <a:pt x="487" y="278"/>
                    <a:pt x="487" y="186"/>
                  </a:cubicBezTo>
                  <a:cubicBezTo>
                    <a:pt x="487" y="93"/>
                    <a:pt x="395"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1763625" y="3319250"/>
              <a:ext cx="12175" cy="9875"/>
            </a:xfrm>
            <a:custGeom>
              <a:avLst/>
              <a:gdLst/>
              <a:ahLst/>
              <a:cxnLst/>
              <a:rect l="l" t="t" r="r" b="b"/>
              <a:pathLst>
                <a:path w="487" h="395" extrusionOk="0">
                  <a:moveTo>
                    <a:pt x="302" y="0"/>
                  </a:moveTo>
                  <a:cubicBezTo>
                    <a:pt x="116" y="0"/>
                    <a:pt x="0" y="93"/>
                    <a:pt x="0" y="186"/>
                  </a:cubicBezTo>
                  <a:cubicBezTo>
                    <a:pt x="0" y="279"/>
                    <a:pt x="116" y="394"/>
                    <a:pt x="302" y="394"/>
                  </a:cubicBezTo>
                  <a:cubicBezTo>
                    <a:pt x="394" y="394"/>
                    <a:pt x="487" y="279"/>
                    <a:pt x="487" y="186"/>
                  </a:cubicBezTo>
                  <a:cubicBezTo>
                    <a:pt x="487" y="93"/>
                    <a:pt x="394"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1763625" y="3464100"/>
              <a:ext cx="12175" cy="9875"/>
            </a:xfrm>
            <a:custGeom>
              <a:avLst/>
              <a:gdLst/>
              <a:ahLst/>
              <a:cxnLst/>
              <a:rect l="l" t="t" r="r" b="b"/>
              <a:pathLst>
                <a:path w="487" h="395" extrusionOk="0">
                  <a:moveTo>
                    <a:pt x="302" y="0"/>
                  </a:moveTo>
                  <a:cubicBezTo>
                    <a:pt x="116" y="0"/>
                    <a:pt x="0" y="93"/>
                    <a:pt x="0" y="186"/>
                  </a:cubicBezTo>
                  <a:cubicBezTo>
                    <a:pt x="0" y="278"/>
                    <a:pt x="116" y="394"/>
                    <a:pt x="302" y="394"/>
                  </a:cubicBezTo>
                  <a:cubicBezTo>
                    <a:pt x="394" y="394"/>
                    <a:pt x="487" y="278"/>
                    <a:pt x="487" y="186"/>
                  </a:cubicBezTo>
                  <a:cubicBezTo>
                    <a:pt x="487" y="93"/>
                    <a:pt x="394"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64"/>
          <p:cNvGrpSpPr/>
          <p:nvPr/>
        </p:nvGrpSpPr>
        <p:grpSpPr>
          <a:xfrm>
            <a:off x="1806375" y="3077238"/>
            <a:ext cx="340700" cy="355200"/>
            <a:chOff x="993625" y="3208000"/>
            <a:chExt cx="340700" cy="355200"/>
          </a:xfrm>
        </p:grpSpPr>
        <p:sp>
          <p:nvSpPr>
            <p:cNvPr id="2104" name="Google Shape;2104;p64"/>
            <p:cNvSpPr/>
            <p:nvPr/>
          </p:nvSpPr>
          <p:spPr>
            <a:xfrm>
              <a:off x="1013325" y="3294925"/>
              <a:ext cx="301300" cy="268275"/>
            </a:xfrm>
            <a:custGeom>
              <a:avLst/>
              <a:gdLst/>
              <a:ahLst/>
              <a:cxnLst/>
              <a:rect l="l" t="t" r="r" b="b"/>
              <a:pathLst>
                <a:path w="12052" h="10731" extrusionOk="0">
                  <a:moveTo>
                    <a:pt x="1739" y="8598"/>
                  </a:moveTo>
                  <a:cubicBezTo>
                    <a:pt x="1831" y="8783"/>
                    <a:pt x="1924" y="8899"/>
                    <a:pt x="2109" y="8992"/>
                  </a:cubicBezTo>
                  <a:lnTo>
                    <a:pt x="951" y="10151"/>
                  </a:lnTo>
                  <a:cubicBezTo>
                    <a:pt x="858" y="10243"/>
                    <a:pt x="765" y="10243"/>
                    <a:pt x="672" y="10243"/>
                  </a:cubicBezTo>
                  <a:cubicBezTo>
                    <a:pt x="464" y="10151"/>
                    <a:pt x="464" y="9942"/>
                    <a:pt x="580" y="9849"/>
                  </a:cubicBezTo>
                  <a:lnTo>
                    <a:pt x="1739" y="8598"/>
                  </a:lnTo>
                  <a:close/>
                  <a:moveTo>
                    <a:pt x="10313" y="8598"/>
                  </a:moveTo>
                  <a:lnTo>
                    <a:pt x="11472" y="9849"/>
                  </a:lnTo>
                  <a:cubicBezTo>
                    <a:pt x="11588" y="9942"/>
                    <a:pt x="11588" y="10151"/>
                    <a:pt x="11472" y="10243"/>
                  </a:cubicBezTo>
                  <a:cubicBezTo>
                    <a:pt x="11379" y="10243"/>
                    <a:pt x="11194" y="10243"/>
                    <a:pt x="11194" y="10151"/>
                  </a:cubicBezTo>
                  <a:lnTo>
                    <a:pt x="10035" y="8992"/>
                  </a:lnTo>
                  <a:cubicBezTo>
                    <a:pt x="10128" y="8899"/>
                    <a:pt x="10221" y="8783"/>
                    <a:pt x="10313" y="8598"/>
                  </a:cubicBezTo>
                  <a:close/>
                  <a:moveTo>
                    <a:pt x="6072" y="394"/>
                  </a:moveTo>
                  <a:cubicBezTo>
                    <a:pt x="8784" y="394"/>
                    <a:pt x="11009" y="2619"/>
                    <a:pt x="11009" y="5423"/>
                  </a:cubicBezTo>
                  <a:cubicBezTo>
                    <a:pt x="11009" y="8111"/>
                    <a:pt x="8784" y="10336"/>
                    <a:pt x="6072" y="10336"/>
                  </a:cubicBezTo>
                  <a:cubicBezTo>
                    <a:pt x="3268" y="10336"/>
                    <a:pt x="1043" y="8111"/>
                    <a:pt x="1043" y="5423"/>
                  </a:cubicBezTo>
                  <a:cubicBezTo>
                    <a:pt x="1043" y="2619"/>
                    <a:pt x="3268" y="394"/>
                    <a:pt x="6072" y="394"/>
                  </a:cubicBezTo>
                  <a:close/>
                  <a:moveTo>
                    <a:pt x="6072" y="0"/>
                  </a:moveTo>
                  <a:cubicBezTo>
                    <a:pt x="3083" y="0"/>
                    <a:pt x="672" y="2410"/>
                    <a:pt x="672" y="5423"/>
                  </a:cubicBezTo>
                  <a:cubicBezTo>
                    <a:pt x="672" y="6466"/>
                    <a:pt x="951" y="7439"/>
                    <a:pt x="1530" y="8320"/>
                  </a:cubicBezTo>
                  <a:lnTo>
                    <a:pt x="278" y="9571"/>
                  </a:lnTo>
                  <a:cubicBezTo>
                    <a:pt x="93" y="9757"/>
                    <a:pt x="0" y="10151"/>
                    <a:pt x="186" y="10429"/>
                  </a:cubicBezTo>
                  <a:cubicBezTo>
                    <a:pt x="278" y="10429"/>
                    <a:pt x="371" y="10522"/>
                    <a:pt x="371" y="10522"/>
                  </a:cubicBezTo>
                  <a:cubicBezTo>
                    <a:pt x="490" y="10604"/>
                    <a:pt x="619" y="10639"/>
                    <a:pt x="745" y="10639"/>
                  </a:cubicBezTo>
                  <a:cubicBezTo>
                    <a:pt x="939" y="10639"/>
                    <a:pt x="1125" y="10555"/>
                    <a:pt x="1252" y="10429"/>
                  </a:cubicBezTo>
                  <a:lnTo>
                    <a:pt x="2411" y="9270"/>
                  </a:lnTo>
                  <a:cubicBezTo>
                    <a:pt x="3361" y="10243"/>
                    <a:pt x="4635" y="10730"/>
                    <a:pt x="6072" y="10730"/>
                  </a:cubicBezTo>
                  <a:cubicBezTo>
                    <a:pt x="7416" y="10730"/>
                    <a:pt x="8784" y="10243"/>
                    <a:pt x="9734" y="9270"/>
                  </a:cubicBezTo>
                  <a:lnTo>
                    <a:pt x="10893" y="10429"/>
                  </a:lnTo>
                  <a:cubicBezTo>
                    <a:pt x="11019" y="10555"/>
                    <a:pt x="11171" y="10639"/>
                    <a:pt x="11338" y="10639"/>
                  </a:cubicBezTo>
                  <a:cubicBezTo>
                    <a:pt x="11447" y="10639"/>
                    <a:pt x="11562" y="10604"/>
                    <a:pt x="11681" y="10522"/>
                  </a:cubicBezTo>
                  <a:cubicBezTo>
                    <a:pt x="11959" y="10429"/>
                    <a:pt x="12051" y="10058"/>
                    <a:pt x="11959" y="9757"/>
                  </a:cubicBezTo>
                  <a:cubicBezTo>
                    <a:pt x="11866" y="9664"/>
                    <a:pt x="11866" y="9571"/>
                    <a:pt x="11773" y="9571"/>
                  </a:cubicBezTo>
                  <a:lnTo>
                    <a:pt x="10615" y="8320"/>
                  </a:lnTo>
                  <a:cubicBezTo>
                    <a:pt x="11101" y="7439"/>
                    <a:pt x="11379" y="6466"/>
                    <a:pt x="11379" y="5423"/>
                  </a:cubicBezTo>
                  <a:cubicBezTo>
                    <a:pt x="11379" y="2410"/>
                    <a:pt x="8969" y="0"/>
                    <a:pt x="6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4"/>
            <p:cNvSpPr/>
            <p:nvPr/>
          </p:nvSpPr>
          <p:spPr>
            <a:xfrm>
              <a:off x="1059100" y="3321575"/>
              <a:ext cx="212075" cy="214975"/>
            </a:xfrm>
            <a:custGeom>
              <a:avLst/>
              <a:gdLst/>
              <a:ahLst/>
              <a:cxnLst/>
              <a:rect l="l" t="t" r="r" b="b"/>
              <a:pathLst>
                <a:path w="8483" h="8599" extrusionOk="0">
                  <a:moveTo>
                    <a:pt x="4241" y="0"/>
                  </a:moveTo>
                  <a:cubicBezTo>
                    <a:pt x="1831" y="0"/>
                    <a:pt x="0" y="1924"/>
                    <a:pt x="0" y="4357"/>
                  </a:cubicBezTo>
                  <a:cubicBezTo>
                    <a:pt x="0" y="6675"/>
                    <a:pt x="1831" y="8598"/>
                    <a:pt x="4241" y="8598"/>
                  </a:cubicBezTo>
                  <a:cubicBezTo>
                    <a:pt x="6559" y="8598"/>
                    <a:pt x="8482" y="6675"/>
                    <a:pt x="8482" y="4357"/>
                  </a:cubicBezTo>
                  <a:cubicBezTo>
                    <a:pt x="8482" y="2897"/>
                    <a:pt x="7718" y="1553"/>
                    <a:pt x="6559" y="765"/>
                  </a:cubicBezTo>
                  <a:cubicBezTo>
                    <a:pt x="6532" y="738"/>
                    <a:pt x="6506" y="727"/>
                    <a:pt x="6479" y="727"/>
                  </a:cubicBezTo>
                  <a:cubicBezTo>
                    <a:pt x="6413" y="727"/>
                    <a:pt x="6347" y="798"/>
                    <a:pt x="6281" y="881"/>
                  </a:cubicBezTo>
                  <a:cubicBezTo>
                    <a:pt x="6281" y="974"/>
                    <a:pt x="6281" y="1066"/>
                    <a:pt x="6373" y="1159"/>
                  </a:cubicBezTo>
                  <a:cubicBezTo>
                    <a:pt x="7439" y="1831"/>
                    <a:pt x="8019" y="2990"/>
                    <a:pt x="8019" y="4357"/>
                  </a:cubicBezTo>
                  <a:cubicBezTo>
                    <a:pt x="8019" y="6466"/>
                    <a:pt x="6373" y="8111"/>
                    <a:pt x="4241" y="8111"/>
                  </a:cubicBezTo>
                  <a:cubicBezTo>
                    <a:pt x="2109" y="8111"/>
                    <a:pt x="371" y="6466"/>
                    <a:pt x="371" y="4357"/>
                  </a:cubicBezTo>
                  <a:cubicBezTo>
                    <a:pt x="371" y="2225"/>
                    <a:pt x="2109" y="487"/>
                    <a:pt x="4241" y="487"/>
                  </a:cubicBezTo>
                  <a:cubicBezTo>
                    <a:pt x="4635" y="487"/>
                    <a:pt x="5122" y="580"/>
                    <a:pt x="5493" y="672"/>
                  </a:cubicBezTo>
                  <a:cubicBezTo>
                    <a:pt x="5520" y="699"/>
                    <a:pt x="5549" y="711"/>
                    <a:pt x="5579" y="711"/>
                  </a:cubicBezTo>
                  <a:cubicBezTo>
                    <a:pt x="5651" y="711"/>
                    <a:pt x="5728" y="645"/>
                    <a:pt x="5794" y="580"/>
                  </a:cubicBezTo>
                  <a:cubicBezTo>
                    <a:pt x="5794" y="487"/>
                    <a:pt x="5794" y="301"/>
                    <a:pt x="5701" y="301"/>
                  </a:cubicBezTo>
                  <a:cubicBezTo>
                    <a:pt x="5215" y="93"/>
                    <a:pt x="4728" y="0"/>
                    <a:pt x="4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1136150" y="3367325"/>
              <a:ext cx="55650" cy="123450"/>
            </a:xfrm>
            <a:custGeom>
              <a:avLst/>
              <a:gdLst/>
              <a:ahLst/>
              <a:cxnLst/>
              <a:rect l="l" t="t" r="r" b="b"/>
              <a:pathLst>
                <a:path w="2226" h="4938" extrusionOk="0">
                  <a:moveTo>
                    <a:pt x="1159" y="1"/>
                  </a:moveTo>
                  <a:cubicBezTo>
                    <a:pt x="974" y="1"/>
                    <a:pt x="881" y="94"/>
                    <a:pt x="881" y="210"/>
                  </a:cubicBezTo>
                  <a:lnTo>
                    <a:pt x="881" y="673"/>
                  </a:lnTo>
                  <a:cubicBezTo>
                    <a:pt x="395" y="789"/>
                    <a:pt x="1" y="1160"/>
                    <a:pt x="1" y="1646"/>
                  </a:cubicBezTo>
                  <a:cubicBezTo>
                    <a:pt x="1" y="2226"/>
                    <a:pt x="487" y="2712"/>
                    <a:pt x="974" y="2712"/>
                  </a:cubicBezTo>
                  <a:lnTo>
                    <a:pt x="1252" y="2712"/>
                  </a:lnTo>
                  <a:cubicBezTo>
                    <a:pt x="1553" y="2712"/>
                    <a:pt x="1831" y="2898"/>
                    <a:pt x="1831" y="3292"/>
                  </a:cubicBezTo>
                  <a:cubicBezTo>
                    <a:pt x="1831" y="3570"/>
                    <a:pt x="1553" y="3871"/>
                    <a:pt x="1252" y="3871"/>
                  </a:cubicBezTo>
                  <a:lnTo>
                    <a:pt x="881" y="3871"/>
                  </a:lnTo>
                  <a:cubicBezTo>
                    <a:pt x="673" y="3871"/>
                    <a:pt x="395" y="3686"/>
                    <a:pt x="395" y="3385"/>
                  </a:cubicBezTo>
                  <a:cubicBezTo>
                    <a:pt x="395" y="3292"/>
                    <a:pt x="395" y="3199"/>
                    <a:pt x="186" y="3199"/>
                  </a:cubicBezTo>
                  <a:cubicBezTo>
                    <a:pt x="93" y="3199"/>
                    <a:pt x="1" y="3292"/>
                    <a:pt x="1" y="3385"/>
                  </a:cubicBezTo>
                  <a:cubicBezTo>
                    <a:pt x="1" y="3871"/>
                    <a:pt x="395" y="4265"/>
                    <a:pt x="881" y="4265"/>
                  </a:cubicBezTo>
                  <a:lnTo>
                    <a:pt x="881" y="4729"/>
                  </a:lnTo>
                  <a:cubicBezTo>
                    <a:pt x="881" y="4845"/>
                    <a:pt x="974" y="4937"/>
                    <a:pt x="1159" y="4937"/>
                  </a:cubicBezTo>
                  <a:cubicBezTo>
                    <a:pt x="1252" y="4937"/>
                    <a:pt x="1345" y="4845"/>
                    <a:pt x="1345" y="4729"/>
                  </a:cubicBezTo>
                  <a:lnTo>
                    <a:pt x="1345" y="4265"/>
                  </a:lnTo>
                  <a:cubicBezTo>
                    <a:pt x="1831" y="4265"/>
                    <a:pt x="2225" y="3778"/>
                    <a:pt x="2225" y="3292"/>
                  </a:cubicBezTo>
                  <a:cubicBezTo>
                    <a:pt x="2225" y="2712"/>
                    <a:pt x="1831" y="2226"/>
                    <a:pt x="1252" y="2226"/>
                  </a:cubicBezTo>
                  <a:lnTo>
                    <a:pt x="974" y="2226"/>
                  </a:lnTo>
                  <a:cubicBezTo>
                    <a:pt x="673" y="2226"/>
                    <a:pt x="395" y="2040"/>
                    <a:pt x="395" y="1646"/>
                  </a:cubicBezTo>
                  <a:cubicBezTo>
                    <a:pt x="395" y="1368"/>
                    <a:pt x="673" y="1067"/>
                    <a:pt x="974" y="1067"/>
                  </a:cubicBezTo>
                  <a:lnTo>
                    <a:pt x="1345" y="1067"/>
                  </a:lnTo>
                  <a:cubicBezTo>
                    <a:pt x="1646" y="1067"/>
                    <a:pt x="1831" y="1368"/>
                    <a:pt x="1831" y="1554"/>
                  </a:cubicBezTo>
                  <a:lnTo>
                    <a:pt x="1831" y="1832"/>
                  </a:lnTo>
                  <a:cubicBezTo>
                    <a:pt x="1831" y="1948"/>
                    <a:pt x="1924" y="2040"/>
                    <a:pt x="2040" y="2040"/>
                  </a:cubicBezTo>
                  <a:cubicBezTo>
                    <a:pt x="2133" y="2040"/>
                    <a:pt x="2225" y="1948"/>
                    <a:pt x="2225" y="1832"/>
                  </a:cubicBezTo>
                  <a:lnTo>
                    <a:pt x="2225" y="1554"/>
                  </a:lnTo>
                  <a:cubicBezTo>
                    <a:pt x="2225" y="1067"/>
                    <a:pt x="1831" y="673"/>
                    <a:pt x="1345" y="673"/>
                  </a:cubicBezTo>
                  <a:lnTo>
                    <a:pt x="1345" y="210"/>
                  </a:lnTo>
                  <a:cubicBezTo>
                    <a:pt x="1345" y="94"/>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1220750" y="3249950"/>
              <a:ext cx="79400" cy="72600"/>
            </a:xfrm>
            <a:custGeom>
              <a:avLst/>
              <a:gdLst/>
              <a:ahLst/>
              <a:cxnLst/>
              <a:rect l="l" t="t" r="r" b="b"/>
              <a:pathLst>
                <a:path w="3176" h="2904" extrusionOk="0">
                  <a:moveTo>
                    <a:pt x="1675" y="417"/>
                  </a:moveTo>
                  <a:cubicBezTo>
                    <a:pt x="1849" y="417"/>
                    <a:pt x="1985" y="482"/>
                    <a:pt x="2132" y="548"/>
                  </a:cubicBezTo>
                  <a:cubicBezTo>
                    <a:pt x="2596" y="849"/>
                    <a:pt x="2712" y="1428"/>
                    <a:pt x="2410" y="1799"/>
                  </a:cubicBezTo>
                  <a:lnTo>
                    <a:pt x="2016" y="2378"/>
                  </a:lnTo>
                  <a:lnTo>
                    <a:pt x="487" y="1428"/>
                  </a:lnTo>
                  <a:lnTo>
                    <a:pt x="858" y="849"/>
                  </a:lnTo>
                  <a:cubicBezTo>
                    <a:pt x="973" y="640"/>
                    <a:pt x="1252" y="455"/>
                    <a:pt x="1437" y="455"/>
                  </a:cubicBezTo>
                  <a:cubicBezTo>
                    <a:pt x="1525" y="428"/>
                    <a:pt x="1604" y="417"/>
                    <a:pt x="1675" y="417"/>
                  </a:cubicBezTo>
                  <a:close/>
                  <a:moveTo>
                    <a:pt x="1791" y="0"/>
                  </a:moveTo>
                  <a:cubicBezTo>
                    <a:pt x="1651" y="0"/>
                    <a:pt x="1507" y="23"/>
                    <a:pt x="1344" y="61"/>
                  </a:cubicBezTo>
                  <a:cubicBezTo>
                    <a:pt x="1066" y="61"/>
                    <a:pt x="672" y="270"/>
                    <a:pt x="487" y="640"/>
                  </a:cubicBezTo>
                  <a:lnTo>
                    <a:pt x="0" y="1312"/>
                  </a:lnTo>
                  <a:cubicBezTo>
                    <a:pt x="0" y="1428"/>
                    <a:pt x="0" y="1614"/>
                    <a:pt x="93" y="1614"/>
                  </a:cubicBezTo>
                  <a:lnTo>
                    <a:pt x="2016" y="2865"/>
                  </a:lnTo>
                  <a:cubicBezTo>
                    <a:pt x="2050" y="2892"/>
                    <a:pt x="2082" y="2904"/>
                    <a:pt x="2113" y="2904"/>
                  </a:cubicBezTo>
                  <a:cubicBezTo>
                    <a:pt x="2187" y="2904"/>
                    <a:pt x="2252" y="2838"/>
                    <a:pt x="2318" y="2772"/>
                  </a:cubicBezTo>
                  <a:lnTo>
                    <a:pt x="2804" y="2008"/>
                  </a:lnTo>
                  <a:cubicBezTo>
                    <a:pt x="3175" y="1428"/>
                    <a:pt x="2990" y="548"/>
                    <a:pt x="2410" y="154"/>
                  </a:cubicBezTo>
                  <a:cubicBezTo>
                    <a:pt x="2180" y="45"/>
                    <a:pt x="1989" y="0"/>
                    <a:pt x="1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1027800" y="3249950"/>
              <a:ext cx="79400" cy="72600"/>
            </a:xfrm>
            <a:custGeom>
              <a:avLst/>
              <a:gdLst/>
              <a:ahLst/>
              <a:cxnLst/>
              <a:rect l="l" t="t" r="r" b="b"/>
              <a:pathLst>
                <a:path w="3176" h="2904" extrusionOk="0">
                  <a:moveTo>
                    <a:pt x="1739" y="455"/>
                  </a:moveTo>
                  <a:cubicBezTo>
                    <a:pt x="2017" y="455"/>
                    <a:pt x="2202" y="640"/>
                    <a:pt x="2318" y="849"/>
                  </a:cubicBezTo>
                  <a:lnTo>
                    <a:pt x="2689" y="1428"/>
                  </a:lnTo>
                  <a:lnTo>
                    <a:pt x="1160" y="2378"/>
                  </a:lnTo>
                  <a:lnTo>
                    <a:pt x="766" y="1799"/>
                  </a:lnTo>
                  <a:cubicBezTo>
                    <a:pt x="464" y="1428"/>
                    <a:pt x="673" y="849"/>
                    <a:pt x="1044" y="548"/>
                  </a:cubicBezTo>
                  <a:cubicBezTo>
                    <a:pt x="1252" y="455"/>
                    <a:pt x="1345" y="455"/>
                    <a:pt x="1530" y="455"/>
                  </a:cubicBezTo>
                  <a:close/>
                  <a:moveTo>
                    <a:pt x="1431" y="0"/>
                  </a:moveTo>
                  <a:cubicBezTo>
                    <a:pt x="1235" y="0"/>
                    <a:pt x="1035" y="45"/>
                    <a:pt x="858" y="154"/>
                  </a:cubicBezTo>
                  <a:cubicBezTo>
                    <a:pt x="186" y="548"/>
                    <a:pt x="1" y="1428"/>
                    <a:pt x="464" y="2008"/>
                  </a:cubicBezTo>
                  <a:lnTo>
                    <a:pt x="951" y="2772"/>
                  </a:lnTo>
                  <a:cubicBezTo>
                    <a:pt x="951" y="2838"/>
                    <a:pt x="1055" y="2904"/>
                    <a:pt x="1149" y="2904"/>
                  </a:cubicBezTo>
                  <a:cubicBezTo>
                    <a:pt x="1188" y="2904"/>
                    <a:pt x="1225" y="2892"/>
                    <a:pt x="1252" y="2865"/>
                  </a:cubicBezTo>
                  <a:lnTo>
                    <a:pt x="3083" y="1614"/>
                  </a:lnTo>
                  <a:cubicBezTo>
                    <a:pt x="3176" y="1614"/>
                    <a:pt x="3176" y="1428"/>
                    <a:pt x="3176" y="1312"/>
                  </a:cubicBezTo>
                  <a:lnTo>
                    <a:pt x="2689" y="640"/>
                  </a:lnTo>
                  <a:cubicBezTo>
                    <a:pt x="2504" y="270"/>
                    <a:pt x="2202" y="61"/>
                    <a:pt x="1832" y="61"/>
                  </a:cubicBezTo>
                  <a:cubicBezTo>
                    <a:pt x="1707" y="23"/>
                    <a:pt x="1570"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1281000" y="3208000"/>
              <a:ext cx="53325" cy="42700"/>
            </a:xfrm>
            <a:custGeom>
              <a:avLst/>
              <a:gdLst/>
              <a:ahLst/>
              <a:cxnLst/>
              <a:rect l="l" t="t" r="r" b="b"/>
              <a:pathLst>
                <a:path w="2133" h="1708" extrusionOk="0">
                  <a:moveTo>
                    <a:pt x="302" y="1"/>
                  </a:moveTo>
                  <a:cubicBezTo>
                    <a:pt x="93" y="1"/>
                    <a:pt x="0" y="94"/>
                    <a:pt x="0" y="209"/>
                  </a:cubicBezTo>
                  <a:cubicBezTo>
                    <a:pt x="0" y="302"/>
                    <a:pt x="93" y="395"/>
                    <a:pt x="186" y="395"/>
                  </a:cubicBezTo>
                  <a:cubicBezTo>
                    <a:pt x="487" y="488"/>
                    <a:pt x="765" y="580"/>
                    <a:pt x="1066" y="882"/>
                  </a:cubicBezTo>
                  <a:cubicBezTo>
                    <a:pt x="1344" y="1067"/>
                    <a:pt x="1553" y="1252"/>
                    <a:pt x="1738" y="1554"/>
                  </a:cubicBezTo>
                  <a:cubicBezTo>
                    <a:pt x="1738" y="1662"/>
                    <a:pt x="1802" y="1707"/>
                    <a:pt x="1878" y="1707"/>
                  </a:cubicBezTo>
                  <a:cubicBezTo>
                    <a:pt x="1932" y="1707"/>
                    <a:pt x="1992" y="1685"/>
                    <a:pt x="2040" y="1646"/>
                  </a:cubicBezTo>
                  <a:cubicBezTo>
                    <a:pt x="2132" y="1646"/>
                    <a:pt x="2132" y="1461"/>
                    <a:pt x="2040" y="1368"/>
                  </a:cubicBezTo>
                  <a:cubicBezTo>
                    <a:pt x="1924" y="1067"/>
                    <a:pt x="1646" y="789"/>
                    <a:pt x="1344" y="488"/>
                  </a:cubicBezTo>
                  <a:cubicBezTo>
                    <a:pt x="974" y="302"/>
                    <a:pt x="672" y="94"/>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1276350" y="3230025"/>
              <a:ext cx="38275" cy="31300"/>
            </a:xfrm>
            <a:custGeom>
              <a:avLst/>
              <a:gdLst/>
              <a:ahLst/>
              <a:cxnLst/>
              <a:rect l="l" t="t" r="r" b="b"/>
              <a:pathLst>
                <a:path w="1531" h="1252" extrusionOk="0">
                  <a:moveTo>
                    <a:pt x="279" y="1"/>
                  </a:moveTo>
                  <a:cubicBezTo>
                    <a:pt x="94" y="1"/>
                    <a:pt x="1" y="93"/>
                    <a:pt x="1" y="186"/>
                  </a:cubicBezTo>
                  <a:cubicBezTo>
                    <a:pt x="1" y="279"/>
                    <a:pt x="94" y="371"/>
                    <a:pt x="186" y="371"/>
                  </a:cubicBezTo>
                  <a:cubicBezTo>
                    <a:pt x="372" y="487"/>
                    <a:pt x="580" y="580"/>
                    <a:pt x="673" y="673"/>
                  </a:cubicBezTo>
                  <a:cubicBezTo>
                    <a:pt x="858" y="765"/>
                    <a:pt x="951" y="951"/>
                    <a:pt x="1067" y="1159"/>
                  </a:cubicBezTo>
                  <a:cubicBezTo>
                    <a:pt x="1160" y="1252"/>
                    <a:pt x="1252" y="1252"/>
                    <a:pt x="1345" y="1252"/>
                  </a:cubicBezTo>
                  <a:cubicBezTo>
                    <a:pt x="1438" y="1159"/>
                    <a:pt x="1530" y="1067"/>
                    <a:pt x="1438" y="951"/>
                  </a:cubicBezTo>
                  <a:cubicBezTo>
                    <a:pt x="1345" y="673"/>
                    <a:pt x="1160" y="487"/>
                    <a:pt x="951" y="371"/>
                  </a:cubicBezTo>
                  <a:cubicBezTo>
                    <a:pt x="766" y="186"/>
                    <a:pt x="488" y="93"/>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993625" y="3208000"/>
              <a:ext cx="53325" cy="42700"/>
            </a:xfrm>
            <a:custGeom>
              <a:avLst/>
              <a:gdLst/>
              <a:ahLst/>
              <a:cxnLst/>
              <a:rect l="l" t="t" r="r" b="b"/>
              <a:pathLst>
                <a:path w="2133" h="1708" extrusionOk="0">
                  <a:moveTo>
                    <a:pt x="1947" y="1"/>
                  </a:moveTo>
                  <a:cubicBezTo>
                    <a:pt x="1553" y="94"/>
                    <a:pt x="1159" y="302"/>
                    <a:pt x="881" y="488"/>
                  </a:cubicBezTo>
                  <a:cubicBezTo>
                    <a:pt x="487" y="789"/>
                    <a:pt x="302" y="1067"/>
                    <a:pt x="93" y="1368"/>
                  </a:cubicBezTo>
                  <a:cubicBezTo>
                    <a:pt x="0" y="1461"/>
                    <a:pt x="93" y="1646"/>
                    <a:pt x="209" y="1646"/>
                  </a:cubicBezTo>
                  <a:cubicBezTo>
                    <a:pt x="247" y="1685"/>
                    <a:pt x="286" y="1707"/>
                    <a:pt x="324" y="1707"/>
                  </a:cubicBezTo>
                  <a:cubicBezTo>
                    <a:pt x="379" y="1707"/>
                    <a:pt x="433" y="1662"/>
                    <a:pt x="487" y="1554"/>
                  </a:cubicBezTo>
                  <a:cubicBezTo>
                    <a:pt x="580" y="1252"/>
                    <a:pt x="788" y="1067"/>
                    <a:pt x="1066" y="882"/>
                  </a:cubicBezTo>
                  <a:cubicBezTo>
                    <a:pt x="1368" y="580"/>
                    <a:pt x="1646" y="488"/>
                    <a:pt x="2040" y="395"/>
                  </a:cubicBezTo>
                  <a:cubicBezTo>
                    <a:pt x="2133" y="395"/>
                    <a:pt x="2133" y="302"/>
                    <a:pt x="2133" y="209"/>
                  </a:cubicBezTo>
                  <a:cubicBezTo>
                    <a:pt x="2133" y="94"/>
                    <a:pt x="2040" y="1"/>
                    <a:pt x="1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1015650" y="3230025"/>
              <a:ext cx="35925" cy="31300"/>
            </a:xfrm>
            <a:custGeom>
              <a:avLst/>
              <a:gdLst/>
              <a:ahLst/>
              <a:cxnLst/>
              <a:rect l="l" t="t" r="r" b="b"/>
              <a:pathLst>
                <a:path w="1437" h="1252" extrusionOk="0">
                  <a:moveTo>
                    <a:pt x="1252" y="1"/>
                  </a:moveTo>
                  <a:cubicBezTo>
                    <a:pt x="950" y="93"/>
                    <a:pt x="672" y="186"/>
                    <a:pt x="487" y="371"/>
                  </a:cubicBezTo>
                  <a:cubicBezTo>
                    <a:pt x="278" y="487"/>
                    <a:pt x="93" y="673"/>
                    <a:pt x="0" y="951"/>
                  </a:cubicBezTo>
                  <a:cubicBezTo>
                    <a:pt x="0" y="1067"/>
                    <a:pt x="0" y="1159"/>
                    <a:pt x="93" y="1252"/>
                  </a:cubicBezTo>
                  <a:cubicBezTo>
                    <a:pt x="185" y="1252"/>
                    <a:pt x="278" y="1252"/>
                    <a:pt x="371" y="1159"/>
                  </a:cubicBezTo>
                  <a:cubicBezTo>
                    <a:pt x="487" y="951"/>
                    <a:pt x="579" y="765"/>
                    <a:pt x="765" y="673"/>
                  </a:cubicBezTo>
                  <a:cubicBezTo>
                    <a:pt x="950" y="580"/>
                    <a:pt x="1066" y="487"/>
                    <a:pt x="1344" y="371"/>
                  </a:cubicBezTo>
                  <a:cubicBezTo>
                    <a:pt x="1437" y="371"/>
                    <a:pt x="1437" y="279"/>
                    <a:pt x="1437" y="186"/>
                  </a:cubicBezTo>
                  <a:cubicBezTo>
                    <a:pt x="1437" y="93"/>
                    <a:pt x="1344"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64"/>
          <p:cNvGrpSpPr/>
          <p:nvPr/>
        </p:nvGrpSpPr>
        <p:grpSpPr>
          <a:xfrm>
            <a:off x="1048550" y="3077838"/>
            <a:ext cx="357500" cy="355450"/>
            <a:chOff x="235800" y="3208600"/>
            <a:chExt cx="357500" cy="355450"/>
          </a:xfrm>
        </p:grpSpPr>
        <p:sp>
          <p:nvSpPr>
            <p:cNvPr id="2114" name="Google Shape;2114;p64"/>
            <p:cNvSpPr/>
            <p:nvPr/>
          </p:nvSpPr>
          <p:spPr>
            <a:xfrm>
              <a:off x="409600" y="3374875"/>
              <a:ext cx="74775" cy="43475"/>
            </a:xfrm>
            <a:custGeom>
              <a:avLst/>
              <a:gdLst/>
              <a:ahLst/>
              <a:cxnLst/>
              <a:rect l="l" t="t" r="r" b="b"/>
              <a:pathLst>
                <a:path w="2991" h="1739" extrusionOk="0">
                  <a:moveTo>
                    <a:pt x="186" y="0"/>
                  </a:moveTo>
                  <a:cubicBezTo>
                    <a:pt x="94" y="0"/>
                    <a:pt x="1" y="93"/>
                    <a:pt x="1" y="186"/>
                  </a:cubicBezTo>
                  <a:cubicBezTo>
                    <a:pt x="1" y="278"/>
                    <a:pt x="1" y="371"/>
                    <a:pt x="186" y="487"/>
                  </a:cubicBezTo>
                  <a:lnTo>
                    <a:pt x="673" y="580"/>
                  </a:lnTo>
                  <a:lnTo>
                    <a:pt x="2596" y="1738"/>
                  </a:lnTo>
                  <a:cubicBezTo>
                    <a:pt x="2712" y="1738"/>
                    <a:pt x="2805" y="1738"/>
                    <a:pt x="2898" y="1646"/>
                  </a:cubicBezTo>
                  <a:cubicBezTo>
                    <a:pt x="2990" y="1530"/>
                    <a:pt x="2898" y="1437"/>
                    <a:pt x="2805" y="1344"/>
                  </a:cubicBezTo>
                  <a:lnTo>
                    <a:pt x="858" y="186"/>
                  </a:lnTo>
                  <a:lnTo>
                    <a:pt x="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235800" y="3208600"/>
              <a:ext cx="357500" cy="355450"/>
            </a:xfrm>
            <a:custGeom>
              <a:avLst/>
              <a:gdLst/>
              <a:ahLst/>
              <a:cxnLst/>
              <a:rect l="l" t="t" r="r" b="b"/>
              <a:pathLst>
                <a:path w="14300" h="14218" extrusionOk="0">
                  <a:moveTo>
                    <a:pt x="4653" y="8908"/>
                  </a:moveTo>
                  <a:cubicBezTo>
                    <a:pt x="4744" y="8908"/>
                    <a:pt x="4837" y="8930"/>
                    <a:pt x="4913" y="8969"/>
                  </a:cubicBezTo>
                  <a:cubicBezTo>
                    <a:pt x="5215" y="9061"/>
                    <a:pt x="5215" y="9340"/>
                    <a:pt x="5122" y="9641"/>
                  </a:cubicBezTo>
                  <a:lnTo>
                    <a:pt x="3963" y="11472"/>
                  </a:lnTo>
                  <a:cubicBezTo>
                    <a:pt x="3896" y="11606"/>
                    <a:pt x="3720" y="11703"/>
                    <a:pt x="3523" y="11703"/>
                  </a:cubicBezTo>
                  <a:cubicBezTo>
                    <a:pt x="3447" y="11703"/>
                    <a:pt x="3368" y="11689"/>
                    <a:pt x="3291" y="11657"/>
                  </a:cubicBezTo>
                  <a:cubicBezTo>
                    <a:pt x="3083" y="11472"/>
                    <a:pt x="2990" y="11194"/>
                    <a:pt x="3175" y="10985"/>
                  </a:cubicBezTo>
                  <a:lnTo>
                    <a:pt x="4334" y="9061"/>
                  </a:lnTo>
                  <a:cubicBezTo>
                    <a:pt x="4402" y="8953"/>
                    <a:pt x="4525" y="8908"/>
                    <a:pt x="4653" y="8908"/>
                  </a:cubicBezTo>
                  <a:close/>
                  <a:moveTo>
                    <a:pt x="5595" y="9963"/>
                  </a:moveTo>
                  <a:cubicBezTo>
                    <a:pt x="5684" y="9963"/>
                    <a:pt x="5780" y="9990"/>
                    <a:pt x="5887" y="10035"/>
                  </a:cubicBezTo>
                  <a:cubicBezTo>
                    <a:pt x="6072" y="10127"/>
                    <a:pt x="6188" y="10498"/>
                    <a:pt x="5979" y="10707"/>
                  </a:cubicBezTo>
                  <a:lnTo>
                    <a:pt x="5122" y="12144"/>
                  </a:lnTo>
                  <a:cubicBezTo>
                    <a:pt x="4988" y="12338"/>
                    <a:pt x="4825" y="12407"/>
                    <a:pt x="4676" y="12407"/>
                  </a:cubicBezTo>
                  <a:cubicBezTo>
                    <a:pt x="4594" y="12407"/>
                    <a:pt x="4516" y="12385"/>
                    <a:pt x="4450" y="12352"/>
                  </a:cubicBezTo>
                  <a:cubicBezTo>
                    <a:pt x="4241" y="12144"/>
                    <a:pt x="4149" y="11958"/>
                    <a:pt x="4334" y="11657"/>
                  </a:cubicBezTo>
                  <a:lnTo>
                    <a:pt x="5215" y="10220"/>
                  </a:lnTo>
                  <a:cubicBezTo>
                    <a:pt x="5329" y="10034"/>
                    <a:pt x="5452" y="9963"/>
                    <a:pt x="5595" y="9963"/>
                  </a:cubicBezTo>
                  <a:close/>
                  <a:moveTo>
                    <a:pt x="6593" y="11042"/>
                  </a:moveTo>
                  <a:cubicBezTo>
                    <a:pt x="6653" y="11042"/>
                    <a:pt x="6713" y="11053"/>
                    <a:pt x="6767" y="11078"/>
                  </a:cubicBezTo>
                  <a:cubicBezTo>
                    <a:pt x="6953" y="11286"/>
                    <a:pt x="7046" y="11564"/>
                    <a:pt x="6953" y="11773"/>
                  </a:cubicBezTo>
                  <a:lnTo>
                    <a:pt x="6188" y="12932"/>
                  </a:lnTo>
                  <a:cubicBezTo>
                    <a:pt x="6188" y="13024"/>
                    <a:pt x="6072" y="13024"/>
                    <a:pt x="5887" y="13117"/>
                  </a:cubicBezTo>
                  <a:cubicBezTo>
                    <a:pt x="5794" y="13117"/>
                    <a:pt x="5701" y="13117"/>
                    <a:pt x="5609" y="13024"/>
                  </a:cubicBezTo>
                  <a:cubicBezTo>
                    <a:pt x="5400" y="12932"/>
                    <a:pt x="5307" y="12630"/>
                    <a:pt x="5400" y="12445"/>
                  </a:cubicBezTo>
                  <a:lnTo>
                    <a:pt x="6188" y="11286"/>
                  </a:lnTo>
                  <a:cubicBezTo>
                    <a:pt x="6256" y="11133"/>
                    <a:pt x="6425" y="11042"/>
                    <a:pt x="6593" y="11042"/>
                  </a:cubicBezTo>
                  <a:close/>
                  <a:moveTo>
                    <a:pt x="9363" y="5771"/>
                  </a:moveTo>
                  <a:lnTo>
                    <a:pt x="12167" y="8575"/>
                  </a:lnTo>
                  <a:lnTo>
                    <a:pt x="11588" y="9154"/>
                  </a:lnTo>
                  <a:lnTo>
                    <a:pt x="10615" y="8482"/>
                  </a:lnTo>
                  <a:cubicBezTo>
                    <a:pt x="10587" y="8455"/>
                    <a:pt x="10552" y="8444"/>
                    <a:pt x="10516" y="8444"/>
                  </a:cubicBezTo>
                  <a:cubicBezTo>
                    <a:pt x="10429" y="8444"/>
                    <a:pt x="10336" y="8509"/>
                    <a:pt x="10336" y="8575"/>
                  </a:cubicBezTo>
                  <a:cubicBezTo>
                    <a:pt x="10244" y="8667"/>
                    <a:pt x="10244" y="8760"/>
                    <a:pt x="10336" y="8876"/>
                  </a:cubicBezTo>
                  <a:lnTo>
                    <a:pt x="11866" y="9826"/>
                  </a:lnTo>
                  <a:cubicBezTo>
                    <a:pt x="12075" y="9919"/>
                    <a:pt x="12167" y="10220"/>
                    <a:pt x="12075" y="10406"/>
                  </a:cubicBezTo>
                  <a:cubicBezTo>
                    <a:pt x="11921" y="10559"/>
                    <a:pt x="11780" y="10650"/>
                    <a:pt x="11605" y="10650"/>
                  </a:cubicBezTo>
                  <a:cubicBezTo>
                    <a:pt x="11542" y="10650"/>
                    <a:pt x="11476" y="10639"/>
                    <a:pt x="11402" y="10614"/>
                  </a:cubicBezTo>
                  <a:lnTo>
                    <a:pt x="9757" y="9548"/>
                  </a:lnTo>
                  <a:cubicBezTo>
                    <a:pt x="9664" y="9548"/>
                    <a:pt x="9548" y="9548"/>
                    <a:pt x="9456" y="9641"/>
                  </a:cubicBezTo>
                  <a:cubicBezTo>
                    <a:pt x="9456" y="9734"/>
                    <a:pt x="9456" y="9826"/>
                    <a:pt x="9548" y="9919"/>
                  </a:cubicBezTo>
                  <a:lnTo>
                    <a:pt x="10823" y="10707"/>
                  </a:lnTo>
                  <a:cubicBezTo>
                    <a:pt x="11009" y="10800"/>
                    <a:pt x="11101" y="11078"/>
                    <a:pt x="11009" y="11286"/>
                  </a:cubicBezTo>
                  <a:cubicBezTo>
                    <a:pt x="10891" y="11463"/>
                    <a:pt x="10727" y="11527"/>
                    <a:pt x="10575" y="11527"/>
                  </a:cubicBezTo>
                  <a:cubicBezTo>
                    <a:pt x="10488" y="11527"/>
                    <a:pt x="10404" y="11506"/>
                    <a:pt x="10336" y="11472"/>
                  </a:cubicBezTo>
                  <a:lnTo>
                    <a:pt x="9178" y="10800"/>
                  </a:lnTo>
                  <a:cubicBezTo>
                    <a:pt x="9131" y="10753"/>
                    <a:pt x="9079" y="10730"/>
                    <a:pt x="9027" y="10730"/>
                  </a:cubicBezTo>
                  <a:cubicBezTo>
                    <a:pt x="8975" y="10730"/>
                    <a:pt x="8923" y="10753"/>
                    <a:pt x="8876" y="10800"/>
                  </a:cubicBezTo>
                  <a:cubicBezTo>
                    <a:pt x="8876" y="10892"/>
                    <a:pt x="8876" y="11078"/>
                    <a:pt x="8969" y="11078"/>
                  </a:cubicBezTo>
                  <a:lnTo>
                    <a:pt x="9757" y="11564"/>
                  </a:lnTo>
                  <a:cubicBezTo>
                    <a:pt x="9942" y="11773"/>
                    <a:pt x="10035" y="12051"/>
                    <a:pt x="9850" y="12236"/>
                  </a:cubicBezTo>
                  <a:cubicBezTo>
                    <a:pt x="9792" y="12367"/>
                    <a:pt x="9652" y="12452"/>
                    <a:pt x="9510" y="12452"/>
                  </a:cubicBezTo>
                  <a:cubicBezTo>
                    <a:pt x="9425" y="12452"/>
                    <a:pt x="9340" y="12422"/>
                    <a:pt x="9270" y="12352"/>
                  </a:cubicBezTo>
                  <a:lnTo>
                    <a:pt x="8598" y="11958"/>
                  </a:lnTo>
                  <a:cubicBezTo>
                    <a:pt x="8506" y="11958"/>
                    <a:pt x="8390" y="11958"/>
                    <a:pt x="8297" y="12051"/>
                  </a:cubicBezTo>
                  <a:cubicBezTo>
                    <a:pt x="8204" y="12144"/>
                    <a:pt x="8297" y="12236"/>
                    <a:pt x="8390" y="12352"/>
                  </a:cubicBezTo>
                  <a:lnTo>
                    <a:pt x="8691" y="12538"/>
                  </a:lnTo>
                  <a:cubicBezTo>
                    <a:pt x="8876" y="12630"/>
                    <a:pt x="8969" y="12932"/>
                    <a:pt x="8784" y="13117"/>
                  </a:cubicBezTo>
                  <a:cubicBezTo>
                    <a:pt x="8716" y="13253"/>
                    <a:pt x="8536" y="13339"/>
                    <a:pt x="8372" y="13339"/>
                  </a:cubicBezTo>
                  <a:cubicBezTo>
                    <a:pt x="8312" y="13339"/>
                    <a:pt x="8254" y="13327"/>
                    <a:pt x="8204" y="13302"/>
                  </a:cubicBezTo>
                  <a:lnTo>
                    <a:pt x="8112" y="13210"/>
                  </a:lnTo>
                  <a:lnTo>
                    <a:pt x="8204" y="13024"/>
                  </a:lnTo>
                  <a:cubicBezTo>
                    <a:pt x="8297" y="12816"/>
                    <a:pt x="8297" y="12630"/>
                    <a:pt x="8297" y="12352"/>
                  </a:cubicBezTo>
                  <a:cubicBezTo>
                    <a:pt x="8204" y="12144"/>
                    <a:pt x="8112" y="11958"/>
                    <a:pt x="7926" y="11866"/>
                  </a:cubicBezTo>
                  <a:cubicBezTo>
                    <a:pt x="7718" y="11773"/>
                    <a:pt x="7532" y="11657"/>
                    <a:pt x="7347" y="11657"/>
                  </a:cubicBezTo>
                  <a:cubicBezTo>
                    <a:pt x="7440" y="11564"/>
                    <a:pt x="7440" y="11472"/>
                    <a:pt x="7347" y="11286"/>
                  </a:cubicBezTo>
                  <a:cubicBezTo>
                    <a:pt x="7347" y="11078"/>
                    <a:pt x="7138" y="10892"/>
                    <a:pt x="6953" y="10707"/>
                  </a:cubicBezTo>
                  <a:cubicBezTo>
                    <a:pt x="6860" y="10707"/>
                    <a:pt x="6652" y="10614"/>
                    <a:pt x="6466" y="10614"/>
                  </a:cubicBezTo>
                  <a:cubicBezTo>
                    <a:pt x="6559" y="10220"/>
                    <a:pt x="6373" y="9826"/>
                    <a:pt x="6072" y="9641"/>
                  </a:cubicBezTo>
                  <a:cubicBezTo>
                    <a:pt x="5887" y="9548"/>
                    <a:pt x="5701" y="9548"/>
                    <a:pt x="5609" y="9548"/>
                  </a:cubicBezTo>
                  <a:cubicBezTo>
                    <a:pt x="5701" y="9154"/>
                    <a:pt x="5493" y="8760"/>
                    <a:pt x="5215" y="8575"/>
                  </a:cubicBezTo>
                  <a:cubicBezTo>
                    <a:pt x="5055" y="8514"/>
                    <a:pt x="4895" y="8483"/>
                    <a:pt x="4742" y="8483"/>
                  </a:cubicBezTo>
                  <a:cubicBezTo>
                    <a:pt x="4431" y="8483"/>
                    <a:pt x="4150" y="8612"/>
                    <a:pt x="3963" y="8876"/>
                  </a:cubicBezTo>
                  <a:lnTo>
                    <a:pt x="3083" y="10313"/>
                  </a:lnTo>
                  <a:lnTo>
                    <a:pt x="2225" y="9826"/>
                  </a:lnTo>
                  <a:lnTo>
                    <a:pt x="3569" y="6443"/>
                  </a:lnTo>
                  <a:lnTo>
                    <a:pt x="4241" y="6559"/>
                  </a:lnTo>
                  <a:cubicBezTo>
                    <a:pt x="4056" y="6837"/>
                    <a:pt x="3963" y="7231"/>
                    <a:pt x="4149" y="7509"/>
                  </a:cubicBezTo>
                  <a:cubicBezTo>
                    <a:pt x="4241" y="7810"/>
                    <a:pt x="4635" y="7995"/>
                    <a:pt x="4913" y="7995"/>
                  </a:cubicBezTo>
                  <a:cubicBezTo>
                    <a:pt x="5029" y="7995"/>
                    <a:pt x="5215" y="7995"/>
                    <a:pt x="5307" y="7903"/>
                  </a:cubicBezTo>
                  <a:lnTo>
                    <a:pt x="6466" y="7416"/>
                  </a:lnTo>
                  <a:cubicBezTo>
                    <a:pt x="6652" y="7323"/>
                    <a:pt x="6652" y="7231"/>
                    <a:pt x="6652" y="7138"/>
                  </a:cubicBezTo>
                  <a:cubicBezTo>
                    <a:pt x="6585" y="7055"/>
                    <a:pt x="6519" y="6984"/>
                    <a:pt x="6453" y="6984"/>
                  </a:cubicBezTo>
                  <a:cubicBezTo>
                    <a:pt x="6426" y="6984"/>
                    <a:pt x="6400" y="6996"/>
                    <a:pt x="6373" y="7022"/>
                  </a:cubicBezTo>
                  <a:lnTo>
                    <a:pt x="5122" y="7509"/>
                  </a:lnTo>
                  <a:cubicBezTo>
                    <a:pt x="5060" y="7571"/>
                    <a:pt x="4992" y="7596"/>
                    <a:pt x="4925" y="7596"/>
                  </a:cubicBezTo>
                  <a:cubicBezTo>
                    <a:pt x="4765" y="7596"/>
                    <a:pt x="4608" y="7454"/>
                    <a:pt x="4543" y="7323"/>
                  </a:cubicBezTo>
                  <a:cubicBezTo>
                    <a:pt x="4450" y="7138"/>
                    <a:pt x="4543" y="6837"/>
                    <a:pt x="4728" y="6744"/>
                  </a:cubicBezTo>
                  <a:lnTo>
                    <a:pt x="6652" y="5863"/>
                  </a:lnTo>
                  <a:lnTo>
                    <a:pt x="8969" y="6072"/>
                  </a:lnTo>
                  <a:lnTo>
                    <a:pt x="9085" y="6072"/>
                  </a:lnTo>
                  <a:lnTo>
                    <a:pt x="9178" y="5979"/>
                  </a:lnTo>
                  <a:lnTo>
                    <a:pt x="9363" y="5771"/>
                  </a:lnTo>
                  <a:close/>
                  <a:moveTo>
                    <a:pt x="7461" y="12108"/>
                  </a:moveTo>
                  <a:cubicBezTo>
                    <a:pt x="7519" y="12108"/>
                    <a:pt x="7576" y="12119"/>
                    <a:pt x="7625" y="12144"/>
                  </a:cubicBezTo>
                  <a:cubicBezTo>
                    <a:pt x="7926" y="12352"/>
                    <a:pt x="7926" y="12630"/>
                    <a:pt x="7810" y="12816"/>
                  </a:cubicBezTo>
                  <a:lnTo>
                    <a:pt x="7347" y="13604"/>
                  </a:lnTo>
                  <a:cubicBezTo>
                    <a:pt x="7275" y="13718"/>
                    <a:pt x="7142" y="13797"/>
                    <a:pt x="7006" y="13797"/>
                  </a:cubicBezTo>
                  <a:cubicBezTo>
                    <a:pt x="6923" y="13797"/>
                    <a:pt x="6838" y="13767"/>
                    <a:pt x="6767" y="13696"/>
                  </a:cubicBezTo>
                  <a:cubicBezTo>
                    <a:pt x="6466" y="13604"/>
                    <a:pt x="6466" y="13302"/>
                    <a:pt x="6559" y="13117"/>
                  </a:cubicBezTo>
                  <a:lnTo>
                    <a:pt x="7046" y="12352"/>
                  </a:lnTo>
                  <a:cubicBezTo>
                    <a:pt x="7114" y="12199"/>
                    <a:pt x="7296" y="12108"/>
                    <a:pt x="7461" y="12108"/>
                  </a:cubicBezTo>
                  <a:close/>
                  <a:moveTo>
                    <a:pt x="14044" y="0"/>
                  </a:moveTo>
                  <a:cubicBezTo>
                    <a:pt x="13998" y="0"/>
                    <a:pt x="13952" y="23"/>
                    <a:pt x="13905" y="70"/>
                  </a:cubicBezTo>
                  <a:lnTo>
                    <a:pt x="8691" y="4913"/>
                  </a:lnTo>
                  <a:lnTo>
                    <a:pt x="8691" y="5191"/>
                  </a:lnTo>
                  <a:lnTo>
                    <a:pt x="9085" y="5493"/>
                  </a:lnTo>
                  <a:lnTo>
                    <a:pt x="8969" y="5585"/>
                  </a:lnTo>
                  <a:lnTo>
                    <a:pt x="6652" y="5400"/>
                  </a:lnTo>
                  <a:lnTo>
                    <a:pt x="6559" y="5400"/>
                  </a:lnTo>
                  <a:lnTo>
                    <a:pt x="4728" y="6257"/>
                  </a:lnTo>
                  <a:lnTo>
                    <a:pt x="3662" y="6072"/>
                  </a:lnTo>
                  <a:lnTo>
                    <a:pt x="3755" y="5863"/>
                  </a:lnTo>
                  <a:cubicBezTo>
                    <a:pt x="3871" y="5771"/>
                    <a:pt x="3755" y="5585"/>
                    <a:pt x="3662" y="5585"/>
                  </a:cubicBezTo>
                  <a:lnTo>
                    <a:pt x="278" y="4241"/>
                  </a:lnTo>
                  <a:cubicBezTo>
                    <a:pt x="186" y="4241"/>
                    <a:pt x="93" y="4241"/>
                    <a:pt x="93" y="4334"/>
                  </a:cubicBezTo>
                  <a:cubicBezTo>
                    <a:pt x="0" y="4519"/>
                    <a:pt x="93" y="4612"/>
                    <a:pt x="186" y="4612"/>
                  </a:cubicBezTo>
                  <a:lnTo>
                    <a:pt x="3291" y="5863"/>
                  </a:lnTo>
                  <a:lnTo>
                    <a:pt x="1437" y="10614"/>
                  </a:lnTo>
                  <a:lnTo>
                    <a:pt x="278" y="10220"/>
                  </a:lnTo>
                  <a:cubicBezTo>
                    <a:pt x="186" y="10220"/>
                    <a:pt x="93" y="10220"/>
                    <a:pt x="93" y="10313"/>
                  </a:cubicBezTo>
                  <a:cubicBezTo>
                    <a:pt x="0" y="10498"/>
                    <a:pt x="93" y="10614"/>
                    <a:pt x="186" y="10614"/>
                  </a:cubicBezTo>
                  <a:lnTo>
                    <a:pt x="1553" y="11078"/>
                  </a:lnTo>
                  <a:cubicBezTo>
                    <a:pt x="1646" y="11078"/>
                    <a:pt x="1738" y="11078"/>
                    <a:pt x="1738" y="10985"/>
                  </a:cubicBezTo>
                  <a:lnTo>
                    <a:pt x="2132" y="10220"/>
                  </a:lnTo>
                  <a:lnTo>
                    <a:pt x="2897" y="10614"/>
                  </a:lnTo>
                  <a:lnTo>
                    <a:pt x="2804" y="10800"/>
                  </a:lnTo>
                  <a:cubicBezTo>
                    <a:pt x="2596" y="11194"/>
                    <a:pt x="2712" y="11773"/>
                    <a:pt x="3083" y="11958"/>
                  </a:cubicBezTo>
                  <a:cubicBezTo>
                    <a:pt x="3205" y="12067"/>
                    <a:pt x="3351" y="12112"/>
                    <a:pt x="3511" y="12112"/>
                  </a:cubicBezTo>
                  <a:cubicBezTo>
                    <a:pt x="3625" y="12112"/>
                    <a:pt x="3746" y="12089"/>
                    <a:pt x="3871" y="12051"/>
                  </a:cubicBezTo>
                  <a:cubicBezTo>
                    <a:pt x="3871" y="12352"/>
                    <a:pt x="4056" y="12538"/>
                    <a:pt x="4241" y="12723"/>
                  </a:cubicBezTo>
                  <a:cubicBezTo>
                    <a:pt x="4346" y="12769"/>
                    <a:pt x="4467" y="12793"/>
                    <a:pt x="4586" y="12793"/>
                  </a:cubicBezTo>
                  <a:cubicBezTo>
                    <a:pt x="4705" y="12793"/>
                    <a:pt x="4821" y="12769"/>
                    <a:pt x="4913" y="12723"/>
                  </a:cubicBezTo>
                  <a:cubicBezTo>
                    <a:pt x="5029" y="13024"/>
                    <a:pt x="5122" y="13210"/>
                    <a:pt x="5400" y="13395"/>
                  </a:cubicBezTo>
                  <a:cubicBezTo>
                    <a:pt x="5549" y="13478"/>
                    <a:pt x="5734" y="13549"/>
                    <a:pt x="5894" y="13549"/>
                  </a:cubicBezTo>
                  <a:cubicBezTo>
                    <a:pt x="5959" y="13549"/>
                    <a:pt x="6019" y="13538"/>
                    <a:pt x="6072" y="13511"/>
                  </a:cubicBezTo>
                  <a:cubicBezTo>
                    <a:pt x="6188" y="13696"/>
                    <a:pt x="6281" y="13975"/>
                    <a:pt x="6466" y="14090"/>
                  </a:cubicBezTo>
                  <a:cubicBezTo>
                    <a:pt x="6639" y="14172"/>
                    <a:pt x="6808" y="14218"/>
                    <a:pt x="6968" y="14218"/>
                  </a:cubicBezTo>
                  <a:cubicBezTo>
                    <a:pt x="7173" y="14218"/>
                    <a:pt x="7363" y="14143"/>
                    <a:pt x="7532" y="13975"/>
                  </a:cubicBezTo>
                  <a:cubicBezTo>
                    <a:pt x="7625" y="13975"/>
                    <a:pt x="7625" y="13882"/>
                    <a:pt x="7718" y="13789"/>
                  </a:cubicBezTo>
                  <a:lnTo>
                    <a:pt x="7810" y="13604"/>
                  </a:lnTo>
                  <a:lnTo>
                    <a:pt x="8019" y="13604"/>
                  </a:lnTo>
                  <a:cubicBezTo>
                    <a:pt x="8158" y="13696"/>
                    <a:pt x="8326" y="13743"/>
                    <a:pt x="8494" y="13743"/>
                  </a:cubicBezTo>
                  <a:cubicBezTo>
                    <a:pt x="8662" y="13743"/>
                    <a:pt x="8830" y="13696"/>
                    <a:pt x="8969" y="13604"/>
                  </a:cubicBezTo>
                  <a:cubicBezTo>
                    <a:pt x="9085" y="13511"/>
                    <a:pt x="9178" y="13395"/>
                    <a:pt x="9178" y="13302"/>
                  </a:cubicBezTo>
                  <a:cubicBezTo>
                    <a:pt x="9270" y="13210"/>
                    <a:pt x="9270" y="13024"/>
                    <a:pt x="9270" y="12816"/>
                  </a:cubicBezTo>
                  <a:lnTo>
                    <a:pt x="9456" y="12816"/>
                  </a:lnTo>
                  <a:cubicBezTo>
                    <a:pt x="9850" y="12816"/>
                    <a:pt x="10128" y="12723"/>
                    <a:pt x="10244" y="12445"/>
                  </a:cubicBezTo>
                  <a:cubicBezTo>
                    <a:pt x="10336" y="12236"/>
                    <a:pt x="10429" y="12144"/>
                    <a:pt x="10336" y="11958"/>
                  </a:cubicBezTo>
                  <a:lnTo>
                    <a:pt x="10615" y="11958"/>
                  </a:lnTo>
                  <a:cubicBezTo>
                    <a:pt x="10916" y="11958"/>
                    <a:pt x="11194" y="11773"/>
                    <a:pt x="11287" y="11564"/>
                  </a:cubicBezTo>
                  <a:cubicBezTo>
                    <a:pt x="11402" y="11379"/>
                    <a:pt x="11495" y="11194"/>
                    <a:pt x="11495" y="10985"/>
                  </a:cubicBezTo>
                  <a:cubicBezTo>
                    <a:pt x="11495" y="11078"/>
                    <a:pt x="11588" y="11078"/>
                    <a:pt x="11681" y="11078"/>
                  </a:cubicBezTo>
                  <a:cubicBezTo>
                    <a:pt x="11982" y="11078"/>
                    <a:pt x="12260" y="10892"/>
                    <a:pt x="12353" y="10614"/>
                  </a:cubicBezTo>
                  <a:cubicBezTo>
                    <a:pt x="12654" y="10220"/>
                    <a:pt x="12561" y="9734"/>
                    <a:pt x="12167" y="9455"/>
                  </a:cubicBezTo>
                  <a:lnTo>
                    <a:pt x="11982" y="9340"/>
                  </a:lnTo>
                  <a:lnTo>
                    <a:pt x="12445" y="8876"/>
                  </a:lnTo>
                  <a:lnTo>
                    <a:pt x="12932" y="9247"/>
                  </a:lnTo>
                  <a:cubicBezTo>
                    <a:pt x="12932" y="9293"/>
                    <a:pt x="12984" y="9316"/>
                    <a:pt x="13048" y="9316"/>
                  </a:cubicBezTo>
                  <a:cubicBezTo>
                    <a:pt x="13112" y="9316"/>
                    <a:pt x="13187" y="9293"/>
                    <a:pt x="13233" y="9247"/>
                  </a:cubicBezTo>
                  <a:lnTo>
                    <a:pt x="14184" y="8389"/>
                  </a:lnTo>
                  <a:cubicBezTo>
                    <a:pt x="14299" y="8297"/>
                    <a:pt x="14299" y="8181"/>
                    <a:pt x="14184" y="8088"/>
                  </a:cubicBezTo>
                  <a:cubicBezTo>
                    <a:pt x="14137" y="8042"/>
                    <a:pt x="14091" y="8019"/>
                    <a:pt x="14044" y="8019"/>
                  </a:cubicBezTo>
                  <a:cubicBezTo>
                    <a:pt x="13998" y="8019"/>
                    <a:pt x="13952" y="8042"/>
                    <a:pt x="13905" y="8088"/>
                  </a:cubicBezTo>
                  <a:lnTo>
                    <a:pt x="13025" y="8876"/>
                  </a:lnTo>
                  <a:lnTo>
                    <a:pt x="9178" y="5006"/>
                  </a:lnTo>
                  <a:lnTo>
                    <a:pt x="14184" y="371"/>
                  </a:lnTo>
                  <a:cubicBezTo>
                    <a:pt x="14299" y="278"/>
                    <a:pt x="14299" y="185"/>
                    <a:pt x="14184" y="70"/>
                  </a:cubicBezTo>
                  <a:cubicBezTo>
                    <a:pt x="14137" y="23"/>
                    <a:pt x="14091" y="0"/>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64"/>
          <p:cNvGrpSpPr/>
          <p:nvPr/>
        </p:nvGrpSpPr>
        <p:grpSpPr>
          <a:xfrm>
            <a:off x="1079825" y="3608538"/>
            <a:ext cx="294350" cy="354600"/>
            <a:chOff x="267075" y="3739300"/>
            <a:chExt cx="294350" cy="354600"/>
          </a:xfrm>
        </p:grpSpPr>
        <p:sp>
          <p:nvSpPr>
            <p:cNvPr id="2117" name="Google Shape;2117;p64"/>
            <p:cNvSpPr/>
            <p:nvPr/>
          </p:nvSpPr>
          <p:spPr>
            <a:xfrm>
              <a:off x="356300" y="4050425"/>
              <a:ext cx="31325" cy="26675"/>
            </a:xfrm>
            <a:custGeom>
              <a:avLst/>
              <a:gdLst/>
              <a:ahLst/>
              <a:cxnLst/>
              <a:rect l="l" t="t" r="r" b="b"/>
              <a:pathLst>
                <a:path w="1253" h="1067" extrusionOk="0">
                  <a:moveTo>
                    <a:pt x="881" y="487"/>
                  </a:moveTo>
                  <a:lnTo>
                    <a:pt x="881" y="696"/>
                  </a:lnTo>
                  <a:lnTo>
                    <a:pt x="395" y="696"/>
                  </a:lnTo>
                  <a:lnTo>
                    <a:pt x="395" y="487"/>
                  </a:lnTo>
                  <a:close/>
                  <a:moveTo>
                    <a:pt x="209" y="0"/>
                  </a:moveTo>
                  <a:cubicBezTo>
                    <a:pt x="93" y="0"/>
                    <a:pt x="1" y="116"/>
                    <a:pt x="1" y="209"/>
                  </a:cubicBezTo>
                  <a:lnTo>
                    <a:pt x="1" y="881"/>
                  </a:lnTo>
                  <a:cubicBezTo>
                    <a:pt x="1" y="974"/>
                    <a:pt x="93" y="1066"/>
                    <a:pt x="209" y="1066"/>
                  </a:cubicBezTo>
                  <a:lnTo>
                    <a:pt x="1067" y="1066"/>
                  </a:lnTo>
                  <a:cubicBezTo>
                    <a:pt x="1252" y="1066"/>
                    <a:pt x="1252" y="974"/>
                    <a:pt x="1252" y="881"/>
                  </a:cubicBezTo>
                  <a:lnTo>
                    <a:pt x="1252" y="209"/>
                  </a:lnTo>
                  <a:cubicBezTo>
                    <a:pt x="1252" y="116"/>
                    <a:pt x="1252"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356300" y="3760725"/>
              <a:ext cx="31325" cy="12200"/>
            </a:xfrm>
            <a:custGeom>
              <a:avLst/>
              <a:gdLst/>
              <a:ahLst/>
              <a:cxnLst/>
              <a:rect l="l" t="t" r="r" b="b"/>
              <a:pathLst>
                <a:path w="1253" h="488" extrusionOk="0">
                  <a:moveTo>
                    <a:pt x="209" y="1"/>
                  </a:moveTo>
                  <a:cubicBezTo>
                    <a:pt x="93" y="1"/>
                    <a:pt x="1" y="117"/>
                    <a:pt x="1" y="209"/>
                  </a:cubicBezTo>
                  <a:cubicBezTo>
                    <a:pt x="1" y="395"/>
                    <a:pt x="93" y="487"/>
                    <a:pt x="209" y="487"/>
                  </a:cubicBezTo>
                  <a:lnTo>
                    <a:pt x="1067" y="487"/>
                  </a:lnTo>
                  <a:cubicBezTo>
                    <a:pt x="1252" y="487"/>
                    <a:pt x="1252" y="395"/>
                    <a:pt x="1252" y="209"/>
                  </a:cubicBezTo>
                  <a:cubicBezTo>
                    <a:pt x="1252" y="117"/>
                    <a:pt x="1252"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327325" y="3850525"/>
              <a:ext cx="45800" cy="9300"/>
            </a:xfrm>
            <a:custGeom>
              <a:avLst/>
              <a:gdLst/>
              <a:ahLst/>
              <a:cxnLst/>
              <a:rect l="l" t="t" r="r" b="b"/>
              <a:pathLst>
                <a:path w="1832" h="372" extrusionOk="0">
                  <a:moveTo>
                    <a:pt x="302" y="1"/>
                  </a:moveTo>
                  <a:cubicBezTo>
                    <a:pt x="94" y="1"/>
                    <a:pt x="1" y="94"/>
                    <a:pt x="1" y="186"/>
                  </a:cubicBezTo>
                  <a:cubicBezTo>
                    <a:pt x="1" y="372"/>
                    <a:pt x="94" y="372"/>
                    <a:pt x="302" y="372"/>
                  </a:cubicBezTo>
                  <a:lnTo>
                    <a:pt x="1554" y="372"/>
                  </a:lnTo>
                  <a:cubicBezTo>
                    <a:pt x="1739" y="372"/>
                    <a:pt x="1832" y="372"/>
                    <a:pt x="1832" y="186"/>
                  </a:cubicBezTo>
                  <a:cubicBezTo>
                    <a:pt x="1832" y="94"/>
                    <a:pt x="1739"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327325" y="3905575"/>
              <a:ext cx="51025" cy="12200"/>
            </a:xfrm>
            <a:custGeom>
              <a:avLst/>
              <a:gdLst/>
              <a:ahLst/>
              <a:cxnLst/>
              <a:rect l="l" t="t" r="r" b="b"/>
              <a:pathLst>
                <a:path w="2041" h="488" extrusionOk="0">
                  <a:moveTo>
                    <a:pt x="302" y="1"/>
                  </a:moveTo>
                  <a:cubicBezTo>
                    <a:pt x="94" y="1"/>
                    <a:pt x="1" y="116"/>
                    <a:pt x="1" y="209"/>
                  </a:cubicBezTo>
                  <a:cubicBezTo>
                    <a:pt x="1" y="394"/>
                    <a:pt x="94" y="487"/>
                    <a:pt x="302" y="487"/>
                  </a:cubicBezTo>
                  <a:lnTo>
                    <a:pt x="1832" y="487"/>
                  </a:lnTo>
                  <a:cubicBezTo>
                    <a:pt x="1948" y="487"/>
                    <a:pt x="2040" y="394"/>
                    <a:pt x="2040" y="209"/>
                  </a:cubicBezTo>
                  <a:cubicBezTo>
                    <a:pt x="2040" y="116"/>
                    <a:pt x="1948" y="1"/>
                    <a:pt x="1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67075" y="3739300"/>
              <a:ext cx="294350" cy="354600"/>
            </a:xfrm>
            <a:custGeom>
              <a:avLst/>
              <a:gdLst/>
              <a:ahLst/>
              <a:cxnLst/>
              <a:rect l="l" t="t" r="r" b="b"/>
              <a:pathLst>
                <a:path w="11774" h="14184" extrusionOk="0">
                  <a:moveTo>
                    <a:pt x="7347" y="394"/>
                  </a:moveTo>
                  <a:cubicBezTo>
                    <a:pt x="7718" y="394"/>
                    <a:pt x="8019" y="672"/>
                    <a:pt x="8019" y="1066"/>
                  </a:cubicBezTo>
                  <a:lnTo>
                    <a:pt x="8019" y="1738"/>
                  </a:lnTo>
                  <a:lnTo>
                    <a:pt x="395" y="1738"/>
                  </a:lnTo>
                  <a:lnTo>
                    <a:pt x="395" y="1066"/>
                  </a:lnTo>
                  <a:cubicBezTo>
                    <a:pt x="395" y="672"/>
                    <a:pt x="766" y="394"/>
                    <a:pt x="1067" y="394"/>
                  </a:cubicBezTo>
                  <a:close/>
                  <a:moveTo>
                    <a:pt x="2990" y="7926"/>
                  </a:moveTo>
                  <a:lnTo>
                    <a:pt x="2990" y="8876"/>
                  </a:lnTo>
                  <a:lnTo>
                    <a:pt x="2040" y="7926"/>
                  </a:lnTo>
                  <a:close/>
                  <a:moveTo>
                    <a:pt x="6675" y="3291"/>
                  </a:moveTo>
                  <a:lnTo>
                    <a:pt x="6675" y="4149"/>
                  </a:lnTo>
                  <a:cubicBezTo>
                    <a:pt x="6467" y="4241"/>
                    <a:pt x="6281" y="4334"/>
                    <a:pt x="6096" y="4450"/>
                  </a:cubicBezTo>
                  <a:lnTo>
                    <a:pt x="4937" y="4450"/>
                  </a:lnTo>
                  <a:cubicBezTo>
                    <a:pt x="4728" y="4450"/>
                    <a:pt x="4636" y="4543"/>
                    <a:pt x="4636" y="4635"/>
                  </a:cubicBezTo>
                  <a:cubicBezTo>
                    <a:pt x="4636" y="4821"/>
                    <a:pt x="4728" y="4821"/>
                    <a:pt x="4937" y="4821"/>
                  </a:cubicBezTo>
                  <a:lnTo>
                    <a:pt x="5609" y="4821"/>
                  </a:lnTo>
                  <a:cubicBezTo>
                    <a:pt x="5401" y="5122"/>
                    <a:pt x="5215" y="5307"/>
                    <a:pt x="5122" y="5609"/>
                  </a:cubicBezTo>
                  <a:lnTo>
                    <a:pt x="2712" y="5609"/>
                  </a:lnTo>
                  <a:cubicBezTo>
                    <a:pt x="2504" y="5609"/>
                    <a:pt x="2411" y="5701"/>
                    <a:pt x="2411" y="5794"/>
                  </a:cubicBezTo>
                  <a:cubicBezTo>
                    <a:pt x="2411" y="5887"/>
                    <a:pt x="2504" y="5979"/>
                    <a:pt x="2712" y="5979"/>
                  </a:cubicBezTo>
                  <a:lnTo>
                    <a:pt x="4937" y="5979"/>
                  </a:lnTo>
                  <a:cubicBezTo>
                    <a:pt x="4728" y="6373"/>
                    <a:pt x="4636" y="6767"/>
                    <a:pt x="4636" y="7138"/>
                  </a:cubicBezTo>
                  <a:cubicBezTo>
                    <a:pt x="4636" y="7810"/>
                    <a:pt x="4937" y="8598"/>
                    <a:pt x="5401" y="9178"/>
                  </a:cubicBezTo>
                  <a:lnTo>
                    <a:pt x="3384" y="9178"/>
                  </a:lnTo>
                  <a:lnTo>
                    <a:pt x="3384" y="7625"/>
                  </a:lnTo>
                  <a:cubicBezTo>
                    <a:pt x="3384" y="7532"/>
                    <a:pt x="3384" y="7439"/>
                    <a:pt x="3199" y="7439"/>
                  </a:cubicBezTo>
                  <a:lnTo>
                    <a:pt x="1739" y="7439"/>
                  </a:lnTo>
                  <a:lnTo>
                    <a:pt x="1739" y="3291"/>
                  </a:lnTo>
                  <a:close/>
                  <a:moveTo>
                    <a:pt x="8205" y="4241"/>
                  </a:moveTo>
                  <a:cubicBezTo>
                    <a:pt x="9943" y="4241"/>
                    <a:pt x="11403" y="5493"/>
                    <a:pt x="11403" y="7138"/>
                  </a:cubicBezTo>
                  <a:cubicBezTo>
                    <a:pt x="11403" y="8691"/>
                    <a:pt x="9943" y="10035"/>
                    <a:pt x="8205" y="10035"/>
                  </a:cubicBezTo>
                  <a:cubicBezTo>
                    <a:pt x="7834" y="10035"/>
                    <a:pt x="7440" y="9942"/>
                    <a:pt x="7046" y="9850"/>
                  </a:cubicBezTo>
                  <a:cubicBezTo>
                    <a:pt x="7000" y="9803"/>
                    <a:pt x="6976" y="9780"/>
                    <a:pt x="6953" y="9780"/>
                  </a:cubicBezTo>
                  <a:cubicBezTo>
                    <a:pt x="6930" y="9780"/>
                    <a:pt x="6907" y="9803"/>
                    <a:pt x="6861" y="9850"/>
                  </a:cubicBezTo>
                  <a:lnTo>
                    <a:pt x="5702" y="10429"/>
                  </a:lnTo>
                  <a:lnTo>
                    <a:pt x="5702" y="10429"/>
                  </a:lnTo>
                  <a:lnTo>
                    <a:pt x="6096" y="9456"/>
                  </a:lnTo>
                  <a:lnTo>
                    <a:pt x="6096" y="9178"/>
                  </a:lnTo>
                  <a:cubicBezTo>
                    <a:pt x="5401" y="8691"/>
                    <a:pt x="5122" y="7926"/>
                    <a:pt x="5122" y="7138"/>
                  </a:cubicBezTo>
                  <a:cubicBezTo>
                    <a:pt x="5122" y="5493"/>
                    <a:pt x="6467" y="4241"/>
                    <a:pt x="8205" y="4241"/>
                  </a:cubicBezTo>
                  <a:close/>
                  <a:moveTo>
                    <a:pt x="8019" y="12260"/>
                  </a:moveTo>
                  <a:lnTo>
                    <a:pt x="8019" y="13141"/>
                  </a:lnTo>
                  <a:cubicBezTo>
                    <a:pt x="8019" y="13511"/>
                    <a:pt x="7718" y="13813"/>
                    <a:pt x="7347" y="13813"/>
                  </a:cubicBezTo>
                  <a:lnTo>
                    <a:pt x="1067" y="13813"/>
                  </a:lnTo>
                  <a:cubicBezTo>
                    <a:pt x="766" y="13813"/>
                    <a:pt x="395" y="13511"/>
                    <a:pt x="395" y="13141"/>
                  </a:cubicBezTo>
                  <a:lnTo>
                    <a:pt x="395" y="12260"/>
                  </a:lnTo>
                  <a:close/>
                  <a:moveTo>
                    <a:pt x="1067" y="0"/>
                  </a:moveTo>
                  <a:cubicBezTo>
                    <a:pt x="487" y="0"/>
                    <a:pt x="1" y="487"/>
                    <a:pt x="1" y="1066"/>
                  </a:cubicBezTo>
                  <a:lnTo>
                    <a:pt x="1" y="9548"/>
                  </a:lnTo>
                  <a:cubicBezTo>
                    <a:pt x="1" y="9664"/>
                    <a:pt x="93" y="9757"/>
                    <a:pt x="186" y="9757"/>
                  </a:cubicBezTo>
                  <a:cubicBezTo>
                    <a:pt x="302" y="9757"/>
                    <a:pt x="395" y="9664"/>
                    <a:pt x="395" y="9548"/>
                  </a:cubicBezTo>
                  <a:lnTo>
                    <a:pt x="395" y="2225"/>
                  </a:lnTo>
                  <a:lnTo>
                    <a:pt x="8019" y="2225"/>
                  </a:lnTo>
                  <a:lnTo>
                    <a:pt x="8019" y="3755"/>
                  </a:lnTo>
                  <a:cubicBezTo>
                    <a:pt x="7718" y="3755"/>
                    <a:pt x="7440" y="3871"/>
                    <a:pt x="7139" y="3963"/>
                  </a:cubicBezTo>
                  <a:lnTo>
                    <a:pt x="7139" y="3083"/>
                  </a:lnTo>
                  <a:cubicBezTo>
                    <a:pt x="7139" y="2990"/>
                    <a:pt x="7046" y="2897"/>
                    <a:pt x="6861" y="2897"/>
                  </a:cubicBezTo>
                  <a:lnTo>
                    <a:pt x="1553" y="2897"/>
                  </a:lnTo>
                  <a:cubicBezTo>
                    <a:pt x="1461" y="2897"/>
                    <a:pt x="1345" y="2990"/>
                    <a:pt x="1345" y="3083"/>
                  </a:cubicBezTo>
                  <a:lnTo>
                    <a:pt x="1345" y="7625"/>
                  </a:lnTo>
                  <a:lnTo>
                    <a:pt x="1345" y="7810"/>
                  </a:lnTo>
                  <a:lnTo>
                    <a:pt x="3083" y="9456"/>
                  </a:lnTo>
                  <a:cubicBezTo>
                    <a:pt x="3083" y="9548"/>
                    <a:pt x="3199" y="9548"/>
                    <a:pt x="3199" y="9548"/>
                  </a:cubicBezTo>
                  <a:lnTo>
                    <a:pt x="5609" y="9548"/>
                  </a:lnTo>
                  <a:lnTo>
                    <a:pt x="5122" y="10823"/>
                  </a:lnTo>
                  <a:cubicBezTo>
                    <a:pt x="5122" y="10974"/>
                    <a:pt x="5246" y="11126"/>
                    <a:pt x="5342" y="11126"/>
                  </a:cubicBezTo>
                  <a:cubicBezTo>
                    <a:pt x="5363" y="11126"/>
                    <a:pt x="5384" y="11118"/>
                    <a:pt x="5401" y="11101"/>
                  </a:cubicBezTo>
                  <a:lnTo>
                    <a:pt x="6953" y="10244"/>
                  </a:lnTo>
                  <a:cubicBezTo>
                    <a:pt x="7347" y="10336"/>
                    <a:pt x="7625" y="10429"/>
                    <a:pt x="8019" y="10429"/>
                  </a:cubicBezTo>
                  <a:lnTo>
                    <a:pt x="8019" y="11773"/>
                  </a:lnTo>
                  <a:lnTo>
                    <a:pt x="395" y="11773"/>
                  </a:lnTo>
                  <a:lnTo>
                    <a:pt x="395" y="10522"/>
                  </a:lnTo>
                  <a:cubicBezTo>
                    <a:pt x="395" y="10429"/>
                    <a:pt x="302" y="10336"/>
                    <a:pt x="186" y="10336"/>
                  </a:cubicBezTo>
                  <a:cubicBezTo>
                    <a:pt x="93" y="10336"/>
                    <a:pt x="1" y="10429"/>
                    <a:pt x="1" y="10522"/>
                  </a:cubicBezTo>
                  <a:lnTo>
                    <a:pt x="1" y="13141"/>
                  </a:lnTo>
                  <a:cubicBezTo>
                    <a:pt x="1" y="13720"/>
                    <a:pt x="487" y="14183"/>
                    <a:pt x="1067" y="14183"/>
                  </a:cubicBezTo>
                  <a:lnTo>
                    <a:pt x="7347" y="14183"/>
                  </a:lnTo>
                  <a:cubicBezTo>
                    <a:pt x="7927" y="14183"/>
                    <a:pt x="8413" y="13720"/>
                    <a:pt x="8413" y="13141"/>
                  </a:cubicBezTo>
                  <a:lnTo>
                    <a:pt x="8413" y="10429"/>
                  </a:lnTo>
                  <a:cubicBezTo>
                    <a:pt x="10337" y="10336"/>
                    <a:pt x="11774" y="8876"/>
                    <a:pt x="11774" y="7138"/>
                  </a:cubicBezTo>
                  <a:cubicBezTo>
                    <a:pt x="11774" y="5307"/>
                    <a:pt x="10337" y="3871"/>
                    <a:pt x="8413" y="3755"/>
                  </a:cubicBezTo>
                  <a:lnTo>
                    <a:pt x="8413" y="1066"/>
                  </a:lnTo>
                  <a:cubicBezTo>
                    <a:pt x="8413" y="487"/>
                    <a:pt x="7927" y="0"/>
                    <a:pt x="7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445525" y="3855175"/>
              <a:ext cx="55650" cy="122850"/>
            </a:xfrm>
            <a:custGeom>
              <a:avLst/>
              <a:gdLst/>
              <a:ahLst/>
              <a:cxnLst/>
              <a:rect l="l" t="t" r="r" b="b"/>
              <a:pathLst>
                <a:path w="2226" h="4914" extrusionOk="0">
                  <a:moveTo>
                    <a:pt x="1067" y="0"/>
                  </a:moveTo>
                  <a:cubicBezTo>
                    <a:pt x="974" y="0"/>
                    <a:pt x="881" y="93"/>
                    <a:pt x="881" y="278"/>
                  </a:cubicBezTo>
                  <a:lnTo>
                    <a:pt x="881" y="672"/>
                  </a:lnTo>
                  <a:cubicBezTo>
                    <a:pt x="395" y="765"/>
                    <a:pt x="1" y="1159"/>
                    <a:pt x="1" y="1738"/>
                  </a:cubicBezTo>
                  <a:cubicBezTo>
                    <a:pt x="1" y="2225"/>
                    <a:pt x="395" y="2712"/>
                    <a:pt x="974" y="2712"/>
                  </a:cubicBezTo>
                  <a:lnTo>
                    <a:pt x="1159" y="2712"/>
                  </a:lnTo>
                  <a:cubicBezTo>
                    <a:pt x="1553" y="2712"/>
                    <a:pt x="1739" y="2990"/>
                    <a:pt x="1739" y="3291"/>
                  </a:cubicBezTo>
                  <a:cubicBezTo>
                    <a:pt x="1739" y="3569"/>
                    <a:pt x="1553" y="3871"/>
                    <a:pt x="1159" y="3871"/>
                  </a:cubicBezTo>
                  <a:lnTo>
                    <a:pt x="881" y="3871"/>
                  </a:lnTo>
                  <a:cubicBezTo>
                    <a:pt x="580" y="3871"/>
                    <a:pt x="395" y="3662"/>
                    <a:pt x="395" y="3384"/>
                  </a:cubicBezTo>
                  <a:cubicBezTo>
                    <a:pt x="395" y="3291"/>
                    <a:pt x="302" y="3175"/>
                    <a:pt x="209" y="3175"/>
                  </a:cubicBezTo>
                  <a:cubicBezTo>
                    <a:pt x="117" y="3175"/>
                    <a:pt x="1" y="3291"/>
                    <a:pt x="1" y="3384"/>
                  </a:cubicBezTo>
                  <a:cubicBezTo>
                    <a:pt x="1" y="3871"/>
                    <a:pt x="395" y="4241"/>
                    <a:pt x="881" y="4241"/>
                  </a:cubicBezTo>
                  <a:lnTo>
                    <a:pt x="881" y="4728"/>
                  </a:lnTo>
                  <a:cubicBezTo>
                    <a:pt x="881" y="4821"/>
                    <a:pt x="974" y="4913"/>
                    <a:pt x="1067" y="4913"/>
                  </a:cubicBezTo>
                  <a:cubicBezTo>
                    <a:pt x="1159" y="4913"/>
                    <a:pt x="1275" y="4821"/>
                    <a:pt x="1275" y="4728"/>
                  </a:cubicBezTo>
                  <a:lnTo>
                    <a:pt x="1275" y="4241"/>
                  </a:lnTo>
                  <a:cubicBezTo>
                    <a:pt x="1855" y="4149"/>
                    <a:pt x="2226" y="3755"/>
                    <a:pt x="2226" y="3291"/>
                  </a:cubicBezTo>
                  <a:cubicBezTo>
                    <a:pt x="2226" y="2712"/>
                    <a:pt x="1739" y="2318"/>
                    <a:pt x="1159" y="2318"/>
                  </a:cubicBezTo>
                  <a:lnTo>
                    <a:pt x="974" y="2318"/>
                  </a:lnTo>
                  <a:cubicBezTo>
                    <a:pt x="696" y="2318"/>
                    <a:pt x="395" y="2017"/>
                    <a:pt x="395" y="1738"/>
                  </a:cubicBezTo>
                  <a:cubicBezTo>
                    <a:pt x="395" y="1344"/>
                    <a:pt x="696" y="1159"/>
                    <a:pt x="974" y="1159"/>
                  </a:cubicBezTo>
                  <a:lnTo>
                    <a:pt x="1368" y="1159"/>
                  </a:lnTo>
                  <a:cubicBezTo>
                    <a:pt x="1553" y="1159"/>
                    <a:pt x="1739" y="1344"/>
                    <a:pt x="1739" y="1553"/>
                  </a:cubicBezTo>
                  <a:lnTo>
                    <a:pt x="1739" y="1831"/>
                  </a:lnTo>
                  <a:cubicBezTo>
                    <a:pt x="1739" y="1924"/>
                    <a:pt x="1855" y="2017"/>
                    <a:pt x="1947" y="2017"/>
                  </a:cubicBezTo>
                  <a:cubicBezTo>
                    <a:pt x="2133" y="2017"/>
                    <a:pt x="2226" y="1924"/>
                    <a:pt x="2226" y="1831"/>
                  </a:cubicBezTo>
                  <a:lnTo>
                    <a:pt x="2226" y="1553"/>
                  </a:lnTo>
                  <a:cubicBezTo>
                    <a:pt x="2226" y="1066"/>
                    <a:pt x="1855" y="672"/>
                    <a:pt x="1368" y="672"/>
                  </a:cubicBezTo>
                  <a:lnTo>
                    <a:pt x="1275" y="672"/>
                  </a:lnTo>
                  <a:lnTo>
                    <a:pt x="1275" y="278"/>
                  </a:lnTo>
                  <a:cubicBezTo>
                    <a:pt x="1275" y="93"/>
                    <a:pt x="1159"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64"/>
          <p:cNvGrpSpPr/>
          <p:nvPr/>
        </p:nvGrpSpPr>
        <p:grpSpPr>
          <a:xfrm>
            <a:off x="1820850" y="3608538"/>
            <a:ext cx="311750" cy="354600"/>
            <a:chOff x="1008100" y="3739300"/>
            <a:chExt cx="311750" cy="354600"/>
          </a:xfrm>
        </p:grpSpPr>
        <p:sp>
          <p:nvSpPr>
            <p:cNvPr id="2124" name="Google Shape;2124;p64"/>
            <p:cNvSpPr/>
            <p:nvPr/>
          </p:nvSpPr>
          <p:spPr>
            <a:xfrm>
              <a:off x="1008100" y="3862125"/>
              <a:ext cx="38850" cy="82300"/>
            </a:xfrm>
            <a:custGeom>
              <a:avLst/>
              <a:gdLst/>
              <a:ahLst/>
              <a:cxnLst/>
              <a:rect l="l" t="t" r="r" b="b"/>
              <a:pathLst>
                <a:path w="1554" h="3292" extrusionOk="0">
                  <a:moveTo>
                    <a:pt x="789" y="0"/>
                  </a:moveTo>
                  <a:cubicBezTo>
                    <a:pt x="673" y="0"/>
                    <a:pt x="580" y="116"/>
                    <a:pt x="580" y="209"/>
                  </a:cubicBezTo>
                  <a:lnTo>
                    <a:pt x="580" y="487"/>
                  </a:lnTo>
                  <a:cubicBezTo>
                    <a:pt x="302" y="487"/>
                    <a:pt x="1" y="788"/>
                    <a:pt x="1" y="1159"/>
                  </a:cubicBezTo>
                  <a:cubicBezTo>
                    <a:pt x="1" y="1553"/>
                    <a:pt x="302" y="1854"/>
                    <a:pt x="673" y="1854"/>
                  </a:cubicBezTo>
                  <a:lnTo>
                    <a:pt x="881" y="1854"/>
                  </a:lnTo>
                  <a:cubicBezTo>
                    <a:pt x="1067" y="1854"/>
                    <a:pt x="1160" y="2040"/>
                    <a:pt x="1160" y="2132"/>
                  </a:cubicBezTo>
                  <a:cubicBezTo>
                    <a:pt x="1160" y="2318"/>
                    <a:pt x="1067" y="2434"/>
                    <a:pt x="881" y="2434"/>
                  </a:cubicBezTo>
                  <a:lnTo>
                    <a:pt x="673" y="2434"/>
                  </a:lnTo>
                  <a:cubicBezTo>
                    <a:pt x="487" y="2434"/>
                    <a:pt x="395" y="2318"/>
                    <a:pt x="395" y="2225"/>
                  </a:cubicBezTo>
                  <a:cubicBezTo>
                    <a:pt x="395" y="2132"/>
                    <a:pt x="302" y="2040"/>
                    <a:pt x="209" y="2040"/>
                  </a:cubicBezTo>
                  <a:cubicBezTo>
                    <a:pt x="94" y="2040"/>
                    <a:pt x="1" y="2132"/>
                    <a:pt x="1" y="2225"/>
                  </a:cubicBezTo>
                  <a:cubicBezTo>
                    <a:pt x="1" y="2526"/>
                    <a:pt x="302" y="2805"/>
                    <a:pt x="580" y="2897"/>
                  </a:cubicBezTo>
                  <a:lnTo>
                    <a:pt x="580" y="3106"/>
                  </a:lnTo>
                  <a:cubicBezTo>
                    <a:pt x="580" y="3199"/>
                    <a:pt x="673" y="3291"/>
                    <a:pt x="789" y="3291"/>
                  </a:cubicBezTo>
                  <a:cubicBezTo>
                    <a:pt x="881" y="3291"/>
                    <a:pt x="974" y="3199"/>
                    <a:pt x="974" y="3106"/>
                  </a:cubicBezTo>
                  <a:lnTo>
                    <a:pt x="974" y="2897"/>
                  </a:lnTo>
                  <a:cubicBezTo>
                    <a:pt x="1368" y="2805"/>
                    <a:pt x="1554" y="2526"/>
                    <a:pt x="1554" y="2132"/>
                  </a:cubicBezTo>
                  <a:cubicBezTo>
                    <a:pt x="1554" y="1739"/>
                    <a:pt x="1252" y="1460"/>
                    <a:pt x="881" y="1460"/>
                  </a:cubicBezTo>
                  <a:lnTo>
                    <a:pt x="673" y="1460"/>
                  </a:lnTo>
                  <a:cubicBezTo>
                    <a:pt x="580" y="1460"/>
                    <a:pt x="395" y="1275"/>
                    <a:pt x="395" y="1159"/>
                  </a:cubicBezTo>
                  <a:cubicBezTo>
                    <a:pt x="395" y="974"/>
                    <a:pt x="580" y="881"/>
                    <a:pt x="673" y="881"/>
                  </a:cubicBezTo>
                  <a:lnTo>
                    <a:pt x="974" y="881"/>
                  </a:lnTo>
                  <a:cubicBezTo>
                    <a:pt x="1067" y="881"/>
                    <a:pt x="1160" y="974"/>
                    <a:pt x="1160" y="1066"/>
                  </a:cubicBezTo>
                  <a:lnTo>
                    <a:pt x="1160" y="1275"/>
                  </a:lnTo>
                  <a:cubicBezTo>
                    <a:pt x="1160" y="1368"/>
                    <a:pt x="1252" y="1460"/>
                    <a:pt x="1368" y="1460"/>
                  </a:cubicBezTo>
                  <a:cubicBezTo>
                    <a:pt x="1461" y="1460"/>
                    <a:pt x="1554" y="1368"/>
                    <a:pt x="1554" y="1275"/>
                  </a:cubicBezTo>
                  <a:lnTo>
                    <a:pt x="1554" y="1066"/>
                  </a:lnTo>
                  <a:cubicBezTo>
                    <a:pt x="1554" y="788"/>
                    <a:pt x="1368" y="487"/>
                    <a:pt x="974" y="394"/>
                  </a:cubicBezTo>
                  <a:lnTo>
                    <a:pt x="974" y="209"/>
                  </a:lnTo>
                  <a:cubicBezTo>
                    <a:pt x="974" y="116"/>
                    <a:pt x="881"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1242175" y="3743925"/>
              <a:ext cx="38850" cy="84625"/>
            </a:xfrm>
            <a:custGeom>
              <a:avLst/>
              <a:gdLst/>
              <a:ahLst/>
              <a:cxnLst/>
              <a:rect l="l" t="t" r="r" b="b"/>
              <a:pathLst>
                <a:path w="1554" h="3385" extrusionOk="0">
                  <a:moveTo>
                    <a:pt x="789" y="1"/>
                  </a:moveTo>
                  <a:cubicBezTo>
                    <a:pt x="696" y="1"/>
                    <a:pt x="580" y="93"/>
                    <a:pt x="580" y="302"/>
                  </a:cubicBezTo>
                  <a:lnTo>
                    <a:pt x="580" y="487"/>
                  </a:lnTo>
                  <a:cubicBezTo>
                    <a:pt x="209" y="580"/>
                    <a:pt x="1" y="881"/>
                    <a:pt x="1" y="1159"/>
                  </a:cubicBezTo>
                  <a:cubicBezTo>
                    <a:pt x="1" y="1553"/>
                    <a:pt x="302" y="1947"/>
                    <a:pt x="696" y="1947"/>
                  </a:cubicBezTo>
                  <a:lnTo>
                    <a:pt x="881" y="1947"/>
                  </a:lnTo>
                  <a:cubicBezTo>
                    <a:pt x="974" y="1947"/>
                    <a:pt x="1159" y="2040"/>
                    <a:pt x="1159" y="2226"/>
                  </a:cubicBezTo>
                  <a:cubicBezTo>
                    <a:pt x="1159" y="2411"/>
                    <a:pt x="974" y="2527"/>
                    <a:pt x="881" y="2527"/>
                  </a:cubicBezTo>
                  <a:lnTo>
                    <a:pt x="580" y="2527"/>
                  </a:lnTo>
                  <a:cubicBezTo>
                    <a:pt x="487" y="2527"/>
                    <a:pt x="395" y="2411"/>
                    <a:pt x="395" y="2318"/>
                  </a:cubicBezTo>
                  <a:cubicBezTo>
                    <a:pt x="395" y="2133"/>
                    <a:pt x="302" y="2040"/>
                    <a:pt x="209" y="2040"/>
                  </a:cubicBezTo>
                  <a:cubicBezTo>
                    <a:pt x="116" y="2040"/>
                    <a:pt x="1" y="2133"/>
                    <a:pt x="1" y="2318"/>
                  </a:cubicBezTo>
                  <a:cubicBezTo>
                    <a:pt x="1" y="2619"/>
                    <a:pt x="209" y="2898"/>
                    <a:pt x="580" y="2898"/>
                  </a:cubicBezTo>
                  <a:lnTo>
                    <a:pt x="580" y="3199"/>
                  </a:lnTo>
                  <a:cubicBezTo>
                    <a:pt x="580" y="3292"/>
                    <a:pt x="696" y="3384"/>
                    <a:pt x="789" y="3384"/>
                  </a:cubicBezTo>
                  <a:cubicBezTo>
                    <a:pt x="881" y="3384"/>
                    <a:pt x="974" y="3292"/>
                    <a:pt x="974" y="3199"/>
                  </a:cubicBezTo>
                  <a:lnTo>
                    <a:pt x="974" y="2898"/>
                  </a:lnTo>
                  <a:cubicBezTo>
                    <a:pt x="1368" y="2805"/>
                    <a:pt x="1553" y="2527"/>
                    <a:pt x="1553" y="2226"/>
                  </a:cubicBezTo>
                  <a:cubicBezTo>
                    <a:pt x="1553" y="1832"/>
                    <a:pt x="1275" y="1461"/>
                    <a:pt x="881" y="1461"/>
                  </a:cubicBezTo>
                  <a:lnTo>
                    <a:pt x="696" y="1461"/>
                  </a:lnTo>
                  <a:cubicBezTo>
                    <a:pt x="580" y="1461"/>
                    <a:pt x="395" y="1368"/>
                    <a:pt x="395" y="1159"/>
                  </a:cubicBezTo>
                  <a:cubicBezTo>
                    <a:pt x="395" y="1067"/>
                    <a:pt x="580" y="881"/>
                    <a:pt x="696" y="881"/>
                  </a:cubicBezTo>
                  <a:lnTo>
                    <a:pt x="881" y="881"/>
                  </a:lnTo>
                  <a:cubicBezTo>
                    <a:pt x="1067" y="881"/>
                    <a:pt x="1159" y="974"/>
                    <a:pt x="1159" y="1159"/>
                  </a:cubicBezTo>
                  <a:lnTo>
                    <a:pt x="1159" y="1252"/>
                  </a:lnTo>
                  <a:cubicBezTo>
                    <a:pt x="1159" y="1368"/>
                    <a:pt x="1275" y="1461"/>
                    <a:pt x="1368" y="1461"/>
                  </a:cubicBezTo>
                  <a:cubicBezTo>
                    <a:pt x="1461" y="1461"/>
                    <a:pt x="1553" y="1368"/>
                    <a:pt x="1553" y="1252"/>
                  </a:cubicBezTo>
                  <a:lnTo>
                    <a:pt x="1553" y="1159"/>
                  </a:lnTo>
                  <a:cubicBezTo>
                    <a:pt x="1553" y="789"/>
                    <a:pt x="1368" y="487"/>
                    <a:pt x="974" y="487"/>
                  </a:cubicBezTo>
                  <a:lnTo>
                    <a:pt x="974" y="302"/>
                  </a:lnTo>
                  <a:cubicBezTo>
                    <a:pt x="974" y="93"/>
                    <a:pt x="881"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1281000" y="4012175"/>
              <a:ext cx="38850" cy="81725"/>
            </a:xfrm>
            <a:custGeom>
              <a:avLst/>
              <a:gdLst/>
              <a:ahLst/>
              <a:cxnLst/>
              <a:rect l="l" t="t" r="r" b="b"/>
              <a:pathLst>
                <a:path w="1554" h="3269" extrusionOk="0">
                  <a:moveTo>
                    <a:pt x="765" y="1"/>
                  </a:moveTo>
                  <a:cubicBezTo>
                    <a:pt x="672" y="1"/>
                    <a:pt x="580" y="93"/>
                    <a:pt x="580" y="186"/>
                  </a:cubicBezTo>
                  <a:lnTo>
                    <a:pt x="580" y="487"/>
                  </a:lnTo>
                  <a:cubicBezTo>
                    <a:pt x="302" y="487"/>
                    <a:pt x="0" y="765"/>
                    <a:pt x="0" y="1159"/>
                  </a:cubicBezTo>
                  <a:cubicBezTo>
                    <a:pt x="0" y="1530"/>
                    <a:pt x="302" y="1832"/>
                    <a:pt x="672" y="1832"/>
                  </a:cubicBezTo>
                  <a:lnTo>
                    <a:pt x="881" y="1832"/>
                  </a:lnTo>
                  <a:cubicBezTo>
                    <a:pt x="1066" y="1832"/>
                    <a:pt x="1159" y="2017"/>
                    <a:pt x="1159" y="2226"/>
                  </a:cubicBezTo>
                  <a:cubicBezTo>
                    <a:pt x="1159" y="2318"/>
                    <a:pt x="1066" y="2504"/>
                    <a:pt x="881" y="2504"/>
                  </a:cubicBezTo>
                  <a:lnTo>
                    <a:pt x="672" y="2504"/>
                  </a:lnTo>
                  <a:cubicBezTo>
                    <a:pt x="487" y="2504"/>
                    <a:pt x="394" y="2411"/>
                    <a:pt x="394" y="2226"/>
                  </a:cubicBezTo>
                  <a:cubicBezTo>
                    <a:pt x="394" y="2110"/>
                    <a:pt x="302" y="2017"/>
                    <a:pt x="186" y="2017"/>
                  </a:cubicBezTo>
                  <a:cubicBezTo>
                    <a:pt x="93" y="2017"/>
                    <a:pt x="0" y="2110"/>
                    <a:pt x="0" y="2226"/>
                  </a:cubicBezTo>
                  <a:cubicBezTo>
                    <a:pt x="0" y="2596"/>
                    <a:pt x="302" y="2898"/>
                    <a:pt x="580" y="2898"/>
                  </a:cubicBezTo>
                  <a:lnTo>
                    <a:pt x="580" y="3083"/>
                  </a:lnTo>
                  <a:cubicBezTo>
                    <a:pt x="580" y="3176"/>
                    <a:pt x="672" y="3268"/>
                    <a:pt x="765" y="3268"/>
                  </a:cubicBezTo>
                  <a:cubicBezTo>
                    <a:pt x="881" y="3268"/>
                    <a:pt x="974" y="3176"/>
                    <a:pt x="974" y="3083"/>
                  </a:cubicBezTo>
                  <a:lnTo>
                    <a:pt x="974" y="2898"/>
                  </a:lnTo>
                  <a:cubicBezTo>
                    <a:pt x="1344" y="2805"/>
                    <a:pt x="1553" y="2504"/>
                    <a:pt x="1553" y="2226"/>
                  </a:cubicBezTo>
                  <a:cubicBezTo>
                    <a:pt x="1553" y="1739"/>
                    <a:pt x="1252" y="1438"/>
                    <a:pt x="881" y="1438"/>
                  </a:cubicBezTo>
                  <a:lnTo>
                    <a:pt x="672" y="1438"/>
                  </a:lnTo>
                  <a:cubicBezTo>
                    <a:pt x="580" y="1438"/>
                    <a:pt x="394" y="1345"/>
                    <a:pt x="394" y="1159"/>
                  </a:cubicBezTo>
                  <a:cubicBezTo>
                    <a:pt x="394" y="951"/>
                    <a:pt x="580" y="858"/>
                    <a:pt x="672" y="858"/>
                  </a:cubicBezTo>
                  <a:lnTo>
                    <a:pt x="974" y="858"/>
                  </a:lnTo>
                  <a:cubicBezTo>
                    <a:pt x="1066" y="858"/>
                    <a:pt x="1159" y="951"/>
                    <a:pt x="1159" y="1067"/>
                  </a:cubicBezTo>
                  <a:lnTo>
                    <a:pt x="1159" y="1252"/>
                  </a:lnTo>
                  <a:cubicBezTo>
                    <a:pt x="1159" y="1345"/>
                    <a:pt x="1252" y="1438"/>
                    <a:pt x="1344" y="1438"/>
                  </a:cubicBezTo>
                  <a:cubicBezTo>
                    <a:pt x="1460" y="1438"/>
                    <a:pt x="1553" y="1345"/>
                    <a:pt x="1553" y="1252"/>
                  </a:cubicBezTo>
                  <a:lnTo>
                    <a:pt x="1553" y="1067"/>
                  </a:lnTo>
                  <a:cubicBezTo>
                    <a:pt x="1553" y="765"/>
                    <a:pt x="1344" y="487"/>
                    <a:pt x="974" y="487"/>
                  </a:cubicBezTo>
                  <a:lnTo>
                    <a:pt x="974" y="186"/>
                  </a:lnTo>
                  <a:cubicBezTo>
                    <a:pt x="974" y="93"/>
                    <a:pt x="881"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1046925" y="3739300"/>
              <a:ext cx="234100" cy="250900"/>
            </a:xfrm>
            <a:custGeom>
              <a:avLst/>
              <a:gdLst/>
              <a:ahLst/>
              <a:cxnLst/>
              <a:rect l="l" t="t" r="r" b="b"/>
              <a:pathLst>
                <a:path w="9364" h="10036" extrusionOk="0">
                  <a:moveTo>
                    <a:pt x="4636" y="487"/>
                  </a:moveTo>
                  <a:cubicBezTo>
                    <a:pt x="6652" y="1252"/>
                    <a:pt x="7046" y="2990"/>
                    <a:pt x="7139" y="3569"/>
                  </a:cubicBezTo>
                  <a:lnTo>
                    <a:pt x="2225" y="3569"/>
                  </a:lnTo>
                  <a:cubicBezTo>
                    <a:pt x="2318" y="2990"/>
                    <a:pt x="2712" y="1252"/>
                    <a:pt x="4636" y="487"/>
                  </a:cubicBezTo>
                  <a:close/>
                  <a:moveTo>
                    <a:pt x="1739" y="8019"/>
                  </a:moveTo>
                  <a:lnTo>
                    <a:pt x="1739" y="9548"/>
                  </a:lnTo>
                  <a:lnTo>
                    <a:pt x="487" y="9548"/>
                  </a:lnTo>
                  <a:cubicBezTo>
                    <a:pt x="487" y="9270"/>
                    <a:pt x="673" y="8876"/>
                    <a:pt x="974" y="8598"/>
                  </a:cubicBezTo>
                  <a:cubicBezTo>
                    <a:pt x="1159" y="8297"/>
                    <a:pt x="1437" y="8112"/>
                    <a:pt x="1739" y="8019"/>
                  </a:cubicBezTo>
                  <a:close/>
                  <a:moveTo>
                    <a:pt x="7139" y="8691"/>
                  </a:moveTo>
                  <a:lnTo>
                    <a:pt x="7139" y="9548"/>
                  </a:lnTo>
                  <a:lnTo>
                    <a:pt x="2225" y="9548"/>
                  </a:lnTo>
                  <a:lnTo>
                    <a:pt x="2225" y="8691"/>
                  </a:lnTo>
                  <a:close/>
                  <a:moveTo>
                    <a:pt x="7532" y="8019"/>
                  </a:moveTo>
                  <a:cubicBezTo>
                    <a:pt x="7811" y="8112"/>
                    <a:pt x="8112" y="8297"/>
                    <a:pt x="8390" y="8598"/>
                  </a:cubicBezTo>
                  <a:cubicBezTo>
                    <a:pt x="8691" y="8876"/>
                    <a:pt x="8784" y="9270"/>
                    <a:pt x="8877" y="9548"/>
                  </a:cubicBezTo>
                  <a:lnTo>
                    <a:pt x="7532" y="9548"/>
                  </a:lnTo>
                  <a:lnTo>
                    <a:pt x="7532" y="8019"/>
                  </a:lnTo>
                  <a:close/>
                  <a:moveTo>
                    <a:pt x="4636" y="0"/>
                  </a:moveTo>
                  <a:cubicBezTo>
                    <a:pt x="1831" y="1066"/>
                    <a:pt x="1739" y="3662"/>
                    <a:pt x="1739" y="3755"/>
                  </a:cubicBezTo>
                  <a:lnTo>
                    <a:pt x="1739" y="7625"/>
                  </a:lnTo>
                  <a:cubicBezTo>
                    <a:pt x="1345" y="7625"/>
                    <a:pt x="974" y="7926"/>
                    <a:pt x="580" y="8297"/>
                  </a:cubicBezTo>
                  <a:cubicBezTo>
                    <a:pt x="186" y="8784"/>
                    <a:pt x="1" y="9270"/>
                    <a:pt x="1" y="9757"/>
                  </a:cubicBezTo>
                  <a:cubicBezTo>
                    <a:pt x="1" y="9942"/>
                    <a:pt x="93" y="10035"/>
                    <a:pt x="186" y="10035"/>
                  </a:cubicBezTo>
                  <a:lnTo>
                    <a:pt x="9178" y="10035"/>
                  </a:lnTo>
                  <a:cubicBezTo>
                    <a:pt x="9271" y="10035"/>
                    <a:pt x="9363" y="9942"/>
                    <a:pt x="9363" y="9757"/>
                  </a:cubicBezTo>
                  <a:cubicBezTo>
                    <a:pt x="9363" y="9270"/>
                    <a:pt x="9085" y="8784"/>
                    <a:pt x="8784" y="8297"/>
                  </a:cubicBezTo>
                  <a:cubicBezTo>
                    <a:pt x="8390" y="7926"/>
                    <a:pt x="8019" y="7625"/>
                    <a:pt x="7532" y="7625"/>
                  </a:cubicBezTo>
                  <a:lnTo>
                    <a:pt x="7532" y="5493"/>
                  </a:lnTo>
                  <a:cubicBezTo>
                    <a:pt x="7532" y="5307"/>
                    <a:pt x="7440" y="5215"/>
                    <a:pt x="7347" y="5215"/>
                  </a:cubicBezTo>
                  <a:cubicBezTo>
                    <a:pt x="7231" y="5215"/>
                    <a:pt x="7139" y="5307"/>
                    <a:pt x="7139" y="5493"/>
                  </a:cubicBezTo>
                  <a:lnTo>
                    <a:pt x="7139" y="8204"/>
                  </a:lnTo>
                  <a:lnTo>
                    <a:pt x="2225" y="8204"/>
                  </a:lnTo>
                  <a:lnTo>
                    <a:pt x="2225" y="4056"/>
                  </a:lnTo>
                  <a:lnTo>
                    <a:pt x="7139" y="4056"/>
                  </a:lnTo>
                  <a:lnTo>
                    <a:pt x="7139" y="4450"/>
                  </a:lnTo>
                  <a:cubicBezTo>
                    <a:pt x="7139" y="4543"/>
                    <a:pt x="7231" y="4635"/>
                    <a:pt x="7347" y="4635"/>
                  </a:cubicBezTo>
                  <a:cubicBezTo>
                    <a:pt x="7440" y="4635"/>
                    <a:pt x="7532" y="4543"/>
                    <a:pt x="7532" y="4450"/>
                  </a:cubicBezTo>
                  <a:lnTo>
                    <a:pt x="7532" y="3755"/>
                  </a:lnTo>
                  <a:cubicBezTo>
                    <a:pt x="7532" y="3662"/>
                    <a:pt x="7532" y="1066"/>
                    <a:pt x="4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4"/>
            <p:cNvSpPr/>
            <p:nvPr/>
          </p:nvSpPr>
          <p:spPr>
            <a:xfrm>
              <a:off x="1158175" y="3961200"/>
              <a:ext cx="11600" cy="12175"/>
            </a:xfrm>
            <a:custGeom>
              <a:avLst/>
              <a:gdLst/>
              <a:ahLst/>
              <a:cxnLst/>
              <a:rect l="l" t="t" r="r" b="b"/>
              <a:pathLst>
                <a:path w="464" h="487" extrusionOk="0">
                  <a:moveTo>
                    <a:pt x="186" y="0"/>
                  </a:moveTo>
                  <a:cubicBezTo>
                    <a:pt x="93" y="0"/>
                    <a:pt x="0" y="93"/>
                    <a:pt x="0" y="302"/>
                  </a:cubicBezTo>
                  <a:cubicBezTo>
                    <a:pt x="0" y="394"/>
                    <a:pt x="93" y="487"/>
                    <a:pt x="186" y="487"/>
                  </a:cubicBezTo>
                  <a:cubicBezTo>
                    <a:pt x="371" y="487"/>
                    <a:pt x="464" y="394"/>
                    <a:pt x="464" y="302"/>
                  </a:cubicBezTo>
                  <a:cubicBezTo>
                    <a:pt x="464" y="93"/>
                    <a:pt x="371"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1203950" y="3961200"/>
              <a:ext cx="9275" cy="12175"/>
            </a:xfrm>
            <a:custGeom>
              <a:avLst/>
              <a:gdLst/>
              <a:ahLst/>
              <a:cxnLst/>
              <a:rect l="l" t="t" r="r" b="b"/>
              <a:pathLst>
                <a:path w="371" h="487" extrusionOk="0">
                  <a:moveTo>
                    <a:pt x="185" y="0"/>
                  </a:moveTo>
                  <a:cubicBezTo>
                    <a:pt x="93" y="0"/>
                    <a:pt x="0" y="93"/>
                    <a:pt x="0" y="302"/>
                  </a:cubicBezTo>
                  <a:cubicBezTo>
                    <a:pt x="0" y="394"/>
                    <a:pt x="93" y="487"/>
                    <a:pt x="185" y="487"/>
                  </a:cubicBezTo>
                  <a:cubicBezTo>
                    <a:pt x="278" y="487"/>
                    <a:pt x="371" y="394"/>
                    <a:pt x="371" y="302"/>
                  </a:cubicBezTo>
                  <a:cubicBezTo>
                    <a:pt x="371" y="93"/>
                    <a:pt x="278"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p:nvPr/>
          </p:nvSpPr>
          <p:spPr>
            <a:xfrm>
              <a:off x="1179600" y="3961200"/>
              <a:ext cx="12200" cy="12175"/>
            </a:xfrm>
            <a:custGeom>
              <a:avLst/>
              <a:gdLst/>
              <a:ahLst/>
              <a:cxnLst/>
              <a:rect l="l" t="t" r="r" b="b"/>
              <a:pathLst>
                <a:path w="488" h="487" extrusionOk="0">
                  <a:moveTo>
                    <a:pt x="302" y="0"/>
                  </a:moveTo>
                  <a:cubicBezTo>
                    <a:pt x="93" y="0"/>
                    <a:pt x="1" y="93"/>
                    <a:pt x="1" y="302"/>
                  </a:cubicBezTo>
                  <a:cubicBezTo>
                    <a:pt x="1" y="394"/>
                    <a:pt x="93" y="487"/>
                    <a:pt x="302" y="487"/>
                  </a:cubicBezTo>
                  <a:cubicBezTo>
                    <a:pt x="395" y="487"/>
                    <a:pt x="487" y="394"/>
                    <a:pt x="487" y="302"/>
                  </a:cubicBezTo>
                  <a:cubicBezTo>
                    <a:pt x="487" y="93"/>
                    <a:pt x="395"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1114725" y="3961200"/>
              <a:ext cx="9275" cy="12175"/>
            </a:xfrm>
            <a:custGeom>
              <a:avLst/>
              <a:gdLst/>
              <a:ahLst/>
              <a:cxnLst/>
              <a:rect l="l" t="t" r="r" b="b"/>
              <a:pathLst>
                <a:path w="371" h="487" extrusionOk="0">
                  <a:moveTo>
                    <a:pt x="185" y="0"/>
                  </a:moveTo>
                  <a:cubicBezTo>
                    <a:pt x="93" y="0"/>
                    <a:pt x="0" y="93"/>
                    <a:pt x="0" y="302"/>
                  </a:cubicBezTo>
                  <a:cubicBezTo>
                    <a:pt x="0" y="394"/>
                    <a:pt x="93" y="487"/>
                    <a:pt x="185" y="487"/>
                  </a:cubicBezTo>
                  <a:cubicBezTo>
                    <a:pt x="278" y="487"/>
                    <a:pt x="371" y="394"/>
                    <a:pt x="371" y="302"/>
                  </a:cubicBezTo>
                  <a:cubicBezTo>
                    <a:pt x="371" y="93"/>
                    <a:pt x="278"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1136150" y="3961200"/>
              <a:ext cx="9875" cy="12175"/>
            </a:xfrm>
            <a:custGeom>
              <a:avLst/>
              <a:gdLst/>
              <a:ahLst/>
              <a:cxnLst/>
              <a:rect l="l" t="t" r="r" b="b"/>
              <a:pathLst>
                <a:path w="395" h="487" extrusionOk="0">
                  <a:moveTo>
                    <a:pt x="186" y="0"/>
                  </a:moveTo>
                  <a:cubicBezTo>
                    <a:pt x="93" y="0"/>
                    <a:pt x="1" y="93"/>
                    <a:pt x="1" y="302"/>
                  </a:cubicBezTo>
                  <a:cubicBezTo>
                    <a:pt x="1" y="394"/>
                    <a:pt x="93" y="487"/>
                    <a:pt x="186" y="487"/>
                  </a:cubicBezTo>
                  <a:cubicBezTo>
                    <a:pt x="302" y="487"/>
                    <a:pt x="395" y="394"/>
                    <a:pt x="395" y="302"/>
                  </a:cubicBezTo>
                  <a:cubicBezTo>
                    <a:pt x="395" y="93"/>
                    <a:pt x="302"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1123975" y="3850525"/>
              <a:ext cx="77675" cy="77100"/>
            </a:xfrm>
            <a:custGeom>
              <a:avLst/>
              <a:gdLst/>
              <a:ahLst/>
              <a:cxnLst/>
              <a:rect l="l" t="t" r="r" b="b"/>
              <a:pathLst>
                <a:path w="3107" h="3084" extrusionOk="0">
                  <a:moveTo>
                    <a:pt x="1554" y="464"/>
                  </a:moveTo>
                  <a:cubicBezTo>
                    <a:pt x="2226" y="464"/>
                    <a:pt x="2712" y="951"/>
                    <a:pt x="2712" y="1530"/>
                  </a:cubicBezTo>
                  <a:cubicBezTo>
                    <a:pt x="2712" y="2203"/>
                    <a:pt x="2226" y="2689"/>
                    <a:pt x="1554" y="2689"/>
                  </a:cubicBezTo>
                  <a:cubicBezTo>
                    <a:pt x="974" y="2689"/>
                    <a:pt x="488" y="2203"/>
                    <a:pt x="488" y="1530"/>
                  </a:cubicBezTo>
                  <a:cubicBezTo>
                    <a:pt x="488" y="951"/>
                    <a:pt x="974" y="464"/>
                    <a:pt x="1554" y="464"/>
                  </a:cubicBezTo>
                  <a:close/>
                  <a:moveTo>
                    <a:pt x="1554" y="1"/>
                  </a:moveTo>
                  <a:cubicBezTo>
                    <a:pt x="789" y="1"/>
                    <a:pt x="1" y="673"/>
                    <a:pt x="1" y="1530"/>
                  </a:cubicBezTo>
                  <a:cubicBezTo>
                    <a:pt x="1" y="2411"/>
                    <a:pt x="789" y="3083"/>
                    <a:pt x="1554" y="3083"/>
                  </a:cubicBezTo>
                  <a:cubicBezTo>
                    <a:pt x="2411" y="3083"/>
                    <a:pt x="3106" y="2411"/>
                    <a:pt x="3106" y="1530"/>
                  </a:cubicBezTo>
                  <a:cubicBezTo>
                    <a:pt x="3106" y="673"/>
                    <a:pt x="2411"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4"/>
            <p:cNvSpPr/>
            <p:nvPr/>
          </p:nvSpPr>
          <p:spPr>
            <a:xfrm>
              <a:off x="1152950" y="3872550"/>
              <a:ext cx="16825" cy="15675"/>
            </a:xfrm>
            <a:custGeom>
              <a:avLst/>
              <a:gdLst/>
              <a:ahLst/>
              <a:cxnLst/>
              <a:rect l="l" t="t" r="r" b="b"/>
              <a:pathLst>
                <a:path w="673" h="627" extrusionOk="0">
                  <a:moveTo>
                    <a:pt x="441" y="1"/>
                  </a:moveTo>
                  <a:cubicBezTo>
                    <a:pt x="395" y="1"/>
                    <a:pt x="348" y="24"/>
                    <a:pt x="302" y="70"/>
                  </a:cubicBezTo>
                  <a:lnTo>
                    <a:pt x="93" y="279"/>
                  </a:lnTo>
                  <a:cubicBezTo>
                    <a:pt x="1" y="371"/>
                    <a:pt x="1" y="557"/>
                    <a:pt x="1" y="557"/>
                  </a:cubicBezTo>
                  <a:cubicBezTo>
                    <a:pt x="47" y="603"/>
                    <a:pt x="122" y="626"/>
                    <a:pt x="198" y="626"/>
                  </a:cubicBezTo>
                  <a:cubicBezTo>
                    <a:pt x="273" y="626"/>
                    <a:pt x="348" y="603"/>
                    <a:pt x="395" y="557"/>
                  </a:cubicBezTo>
                  <a:lnTo>
                    <a:pt x="580" y="371"/>
                  </a:lnTo>
                  <a:cubicBezTo>
                    <a:pt x="673" y="279"/>
                    <a:pt x="673" y="163"/>
                    <a:pt x="580" y="70"/>
                  </a:cubicBezTo>
                  <a:cubicBezTo>
                    <a:pt x="534" y="24"/>
                    <a:pt x="487"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1158175" y="3884725"/>
              <a:ext cx="21450" cy="20300"/>
            </a:xfrm>
            <a:custGeom>
              <a:avLst/>
              <a:gdLst/>
              <a:ahLst/>
              <a:cxnLst/>
              <a:rect l="l" t="t" r="r" b="b"/>
              <a:pathLst>
                <a:path w="858" h="812" extrusionOk="0">
                  <a:moveTo>
                    <a:pt x="669" y="0"/>
                  </a:moveTo>
                  <a:cubicBezTo>
                    <a:pt x="597" y="0"/>
                    <a:pt x="522" y="23"/>
                    <a:pt x="464" y="70"/>
                  </a:cubicBezTo>
                  <a:lnTo>
                    <a:pt x="93" y="464"/>
                  </a:lnTo>
                  <a:cubicBezTo>
                    <a:pt x="0" y="556"/>
                    <a:pt x="0" y="742"/>
                    <a:pt x="93" y="742"/>
                  </a:cubicBezTo>
                  <a:cubicBezTo>
                    <a:pt x="139" y="788"/>
                    <a:pt x="186" y="811"/>
                    <a:pt x="232" y="811"/>
                  </a:cubicBezTo>
                  <a:cubicBezTo>
                    <a:pt x="278" y="811"/>
                    <a:pt x="325" y="788"/>
                    <a:pt x="371" y="742"/>
                  </a:cubicBezTo>
                  <a:lnTo>
                    <a:pt x="858" y="371"/>
                  </a:lnTo>
                  <a:lnTo>
                    <a:pt x="858" y="70"/>
                  </a:lnTo>
                  <a:cubicBezTo>
                    <a:pt x="811" y="23"/>
                    <a:pt x="742"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1123975" y="3995375"/>
              <a:ext cx="77675" cy="98525"/>
            </a:xfrm>
            <a:custGeom>
              <a:avLst/>
              <a:gdLst/>
              <a:ahLst/>
              <a:cxnLst/>
              <a:rect l="l" t="t" r="r" b="b"/>
              <a:pathLst>
                <a:path w="3107" h="3941" extrusionOk="0">
                  <a:moveTo>
                    <a:pt x="1554" y="464"/>
                  </a:moveTo>
                  <a:cubicBezTo>
                    <a:pt x="1832" y="464"/>
                    <a:pt x="2040" y="673"/>
                    <a:pt x="2040" y="858"/>
                  </a:cubicBezTo>
                  <a:cubicBezTo>
                    <a:pt x="2040" y="1044"/>
                    <a:pt x="1832" y="1437"/>
                    <a:pt x="1554" y="1831"/>
                  </a:cubicBezTo>
                  <a:cubicBezTo>
                    <a:pt x="1368" y="1437"/>
                    <a:pt x="1160" y="1044"/>
                    <a:pt x="1160" y="858"/>
                  </a:cubicBezTo>
                  <a:cubicBezTo>
                    <a:pt x="1160" y="673"/>
                    <a:pt x="1368" y="464"/>
                    <a:pt x="1554" y="464"/>
                  </a:cubicBezTo>
                  <a:close/>
                  <a:moveTo>
                    <a:pt x="2411" y="858"/>
                  </a:moveTo>
                  <a:cubicBezTo>
                    <a:pt x="2620" y="1044"/>
                    <a:pt x="2712" y="1252"/>
                    <a:pt x="2712" y="1530"/>
                  </a:cubicBezTo>
                  <a:cubicBezTo>
                    <a:pt x="2712" y="2017"/>
                    <a:pt x="2040" y="2898"/>
                    <a:pt x="1554" y="3477"/>
                  </a:cubicBezTo>
                  <a:cubicBezTo>
                    <a:pt x="1067" y="2898"/>
                    <a:pt x="488" y="2017"/>
                    <a:pt x="488" y="1530"/>
                  </a:cubicBezTo>
                  <a:cubicBezTo>
                    <a:pt x="488" y="1252"/>
                    <a:pt x="580" y="1044"/>
                    <a:pt x="673" y="858"/>
                  </a:cubicBezTo>
                  <a:cubicBezTo>
                    <a:pt x="673" y="1345"/>
                    <a:pt x="1252" y="2202"/>
                    <a:pt x="1461" y="2318"/>
                  </a:cubicBezTo>
                  <a:cubicBezTo>
                    <a:pt x="1461" y="2411"/>
                    <a:pt x="1554" y="2411"/>
                    <a:pt x="1554" y="2411"/>
                  </a:cubicBezTo>
                  <a:cubicBezTo>
                    <a:pt x="1646" y="2411"/>
                    <a:pt x="1739" y="2411"/>
                    <a:pt x="1739" y="2318"/>
                  </a:cubicBezTo>
                  <a:cubicBezTo>
                    <a:pt x="1832" y="2202"/>
                    <a:pt x="2411" y="1345"/>
                    <a:pt x="2411" y="858"/>
                  </a:cubicBezTo>
                  <a:close/>
                  <a:moveTo>
                    <a:pt x="1554" y="1"/>
                  </a:moveTo>
                  <a:cubicBezTo>
                    <a:pt x="789" y="1"/>
                    <a:pt x="1" y="673"/>
                    <a:pt x="1" y="1530"/>
                  </a:cubicBezTo>
                  <a:cubicBezTo>
                    <a:pt x="1" y="2318"/>
                    <a:pt x="1252" y="3755"/>
                    <a:pt x="1461" y="3940"/>
                  </a:cubicBezTo>
                  <a:lnTo>
                    <a:pt x="1739" y="3940"/>
                  </a:lnTo>
                  <a:cubicBezTo>
                    <a:pt x="1832" y="3755"/>
                    <a:pt x="3106" y="2318"/>
                    <a:pt x="3106" y="1530"/>
                  </a:cubicBezTo>
                  <a:cubicBezTo>
                    <a:pt x="3106" y="673"/>
                    <a:pt x="2411"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64"/>
          <p:cNvGrpSpPr/>
          <p:nvPr/>
        </p:nvGrpSpPr>
        <p:grpSpPr>
          <a:xfrm>
            <a:off x="2554925" y="3608538"/>
            <a:ext cx="354600" cy="354600"/>
            <a:chOff x="1742175" y="3739300"/>
            <a:chExt cx="354600" cy="354600"/>
          </a:xfrm>
        </p:grpSpPr>
        <p:sp>
          <p:nvSpPr>
            <p:cNvPr id="2138" name="Google Shape;2138;p64"/>
            <p:cNvSpPr/>
            <p:nvPr/>
          </p:nvSpPr>
          <p:spPr>
            <a:xfrm>
              <a:off x="1742175" y="3739300"/>
              <a:ext cx="354600" cy="354600"/>
            </a:xfrm>
            <a:custGeom>
              <a:avLst/>
              <a:gdLst/>
              <a:ahLst/>
              <a:cxnLst/>
              <a:rect l="l" t="t" r="r" b="b"/>
              <a:pathLst>
                <a:path w="14184" h="14184" extrusionOk="0">
                  <a:moveTo>
                    <a:pt x="7139" y="487"/>
                  </a:moveTo>
                  <a:lnTo>
                    <a:pt x="8970" y="1553"/>
                  </a:lnTo>
                  <a:lnTo>
                    <a:pt x="5215" y="1553"/>
                  </a:lnTo>
                  <a:lnTo>
                    <a:pt x="7139" y="487"/>
                  </a:lnTo>
                  <a:close/>
                  <a:moveTo>
                    <a:pt x="13813" y="1924"/>
                  </a:moveTo>
                  <a:lnTo>
                    <a:pt x="13813" y="2411"/>
                  </a:lnTo>
                  <a:lnTo>
                    <a:pt x="11681" y="2411"/>
                  </a:lnTo>
                  <a:cubicBezTo>
                    <a:pt x="11588" y="2411"/>
                    <a:pt x="11496" y="2503"/>
                    <a:pt x="11496" y="2712"/>
                  </a:cubicBezTo>
                  <a:cubicBezTo>
                    <a:pt x="11496" y="2804"/>
                    <a:pt x="11588" y="2897"/>
                    <a:pt x="11681" y="2897"/>
                  </a:cubicBezTo>
                  <a:lnTo>
                    <a:pt x="13141" y="2897"/>
                  </a:lnTo>
                  <a:lnTo>
                    <a:pt x="13141" y="11402"/>
                  </a:lnTo>
                  <a:lnTo>
                    <a:pt x="1067" y="11402"/>
                  </a:lnTo>
                  <a:lnTo>
                    <a:pt x="1067" y="2897"/>
                  </a:lnTo>
                  <a:lnTo>
                    <a:pt x="10708" y="2897"/>
                  </a:lnTo>
                  <a:cubicBezTo>
                    <a:pt x="10824" y="2897"/>
                    <a:pt x="10916" y="2804"/>
                    <a:pt x="10916" y="2712"/>
                  </a:cubicBezTo>
                  <a:cubicBezTo>
                    <a:pt x="10916" y="2503"/>
                    <a:pt x="10824" y="2411"/>
                    <a:pt x="10708" y="2411"/>
                  </a:cubicBezTo>
                  <a:lnTo>
                    <a:pt x="395" y="2411"/>
                  </a:lnTo>
                  <a:lnTo>
                    <a:pt x="395" y="1924"/>
                  </a:lnTo>
                  <a:close/>
                  <a:moveTo>
                    <a:pt x="7046" y="0"/>
                  </a:moveTo>
                  <a:lnTo>
                    <a:pt x="4450" y="1553"/>
                  </a:lnTo>
                  <a:lnTo>
                    <a:pt x="186" y="1553"/>
                  </a:lnTo>
                  <a:cubicBezTo>
                    <a:pt x="93" y="1553"/>
                    <a:pt x="1" y="1646"/>
                    <a:pt x="1" y="1738"/>
                  </a:cubicBezTo>
                  <a:lnTo>
                    <a:pt x="1" y="2712"/>
                  </a:lnTo>
                  <a:cubicBezTo>
                    <a:pt x="1" y="2804"/>
                    <a:pt x="93" y="2897"/>
                    <a:pt x="186" y="2897"/>
                  </a:cubicBezTo>
                  <a:lnTo>
                    <a:pt x="673" y="2897"/>
                  </a:lnTo>
                  <a:lnTo>
                    <a:pt x="673" y="11588"/>
                  </a:lnTo>
                  <a:cubicBezTo>
                    <a:pt x="673" y="11680"/>
                    <a:pt x="766" y="11773"/>
                    <a:pt x="858" y="11773"/>
                  </a:cubicBezTo>
                  <a:lnTo>
                    <a:pt x="6953" y="11773"/>
                  </a:lnTo>
                  <a:lnTo>
                    <a:pt x="6953" y="13813"/>
                  </a:lnTo>
                  <a:lnTo>
                    <a:pt x="6281" y="13813"/>
                  </a:lnTo>
                  <a:cubicBezTo>
                    <a:pt x="6073" y="13813"/>
                    <a:pt x="5980" y="13905"/>
                    <a:pt x="5980" y="13998"/>
                  </a:cubicBezTo>
                  <a:cubicBezTo>
                    <a:pt x="5980" y="14091"/>
                    <a:pt x="6073" y="14183"/>
                    <a:pt x="6281" y="14183"/>
                  </a:cubicBezTo>
                  <a:lnTo>
                    <a:pt x="8019" y="14183"/>
                  </a:lnTo>
                  <a:cubicBezTo>
                    <a:pt x="8112" y="14183"/>
                    <a:pt x="8205" y="14091"/>
                    <a:pt x="8205" y="13998"/>
                  </a:cubicBezTo>
                  <a:cubicBezTo>
                    <a:pt x="8205" y="13905"/>
                    <a:pt x="8112" y="13813"/>
                    <a:pt x="8019" y="13813"/>
                  </a:cubicBezTo>
                  <a:lnTo>
                    <a:pt x="7347" y="13813"/>
                  </a:lnTo>
                  <a:lnTo>
                    <a:pt x="7347" y="11773"/>
                  </a:lnTo>
                  <a:lnTo>
                    <a:pt x="13327" y="11773"/>
                  </a:lnTo>
                  <a:cubicBezTo>
                    <a:pt x="13512" y="11773"/>
                    <a:pt x="13605" y="11680"/>
                    <a:pt x="13605" y="11588"/>
                  </a:cubicBezTo>
                  <a:lnTo>
                    <a:pt x="13605" y="2897"/>
                  </a:lnTo>
                  <a:lnTo>
                    <a:pt x="13999" y="2897"/>
                  </a:lnTo>
                  <a:cubicBezTo>
                    <a:pt x="14091" y="2897"/>
                    <a:pt x="14184" y="2804"/>
                    <a:pt x="14184" y="2712"/>
                  </a:cubicBezTo>
                  <a:lnTo>
                    <a:pt x="14184" y="1738"/>
                  </a:lnTo>
                  <a:cubicBezTo>
                    <a:pt x="14184" y="1646"/>
                    <a:pt x="14091" y="1553"/>
                    <a:pt x="13999" y="1553"/>
                  </a:cubicBezTo>
                  <a:lnTo>
                    <a:pt x="9850" y="1553"/>
                  </a:lnTo>
                  <a:lnTo>
                    <a:pt x="7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1802425" y="3823875"/>
              <a:ext cx="101425" cy="99100"/>
            </a:xfrm>
            <a:custGeom>
              <a:avLst/>
              <a:gdLst/>
              <a:ahLst/>
              <a:cxnLst/>
              <a:rect l="l" t="t" r="r" b="b"/>
              <a:pathLst>
                <a:path w="4057" h="3964" extrusionOk="0">
                  <a:moveTo>
                    <a:pt x="2040" y="372"/>
                  </a:moveTo>
                  <a:cubicBezTo>
                    <a:pt x="2898" y="372"/>
                    <a:pt x="3570" y="1067"/>
                    <a:pt x="3570" y="1924"/>
                  </a:cubicBezTo>
                  <a:cubicBezTo>
                    <a:pt x="3570" y="2805"/>
                    <a:pt x="2898" y="3570"/>
                    <a:pt x="2040" y="3570"/>
                  </a:cubicBezTo>
                  <a:cubicBezTo>
                    <a:pt x="1160" y="3570"/>
                    <a:pt x="488" y="2805"/>
                    <a:pt x="488" y="1924"/>
                  </a:cubicBezTo>
                  <a:cubicBezTo>
                    <a:pt x="488" y="1067"/>
                    <a:pt x="1160" y="372"/>
                    <a:pt x="2040" y="372"/>
                  </a:cubicBezTo>
                  <a:close/>
                  <a:moveTo>
                    <a:pt x="2040" y="1"/>
                  </a:moveTo>
                  <a:cubicBezTo>
                    <a:pt x="974" y="1"/>
                    <a:pt x="1" y="858"/>
                    <a:pt x="1" y="1924"/>
                  </a:cubicBezTo>
                  <a:cubicBezTo>
                    <a:pt x="1" y="3083"/>
                    <a:pt x="974" y="3964"/>
                    <a:pt x="2040" y="3964"/>
                  </a:cubicBezTo>
                  <a:cubicBezTo>
                    <a:pt x="3083" y="3964"/>
                    <a:pt x="4057" y="3083"/>
                    <a:pt x="4057" y="1924"/>
                  </a:cubicBezTo>
                  <a:cubicBezTo>
                    <a:pt x="4057" y="858"/>
                    <a:pt x="3083" y="1"/>
                    <a:pt x="2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1954825" y="3928750"/>
              <a:ext cx="86925" cy="82150"/>
            </a:xfrm>
            <a:custGeom>
              <a:avLst/>
              <a:gdLst/>
              <a:ahLst/>
              <a:cxnLst/>
              <a:rect l="l" t="t" r="r" b="b"/>
              <a:pathLst>
                <a:path w="3477" h="3286" extrusionOk="0">
                  <a:moveTo>
                    <a:pt x="2990" y="441"/>
                  </a:moveTo>
                  <a:lnTo>
                    <a:pt x="2990" y="626"/>
                  </a:lnTo>
                  <a:lnTo>
                    <a:pt x="2016" y="1507"/>
                  </a:lnTo>
                  <a:lnTo>
                    <a:pt x="2016" y="1785"/>
                  </a:lnTo>
                  <a:lnTo>
                    <a:pt x="2990" y="2666"/>
                  </a:lnTo>
                  <a:lnTo>
                    <a:pt x="2990" y="2851"/>
                  </a:lnTo>
                  <a:cubicBezTo>
                    <a:pt x="2943" y="2897"/>
                    <a:pt x="2891" y="2921"/>
                    <a:pt x="2851" y="2921"/>
                  </a:cubicBezTo>
                  <a:cubicBezTo>
                    <a:pt x="2810" y="2921"/>
                    <a:pt x="2781" y="2897"/>
                    <a:pt x="2781" y="2851"/>
                  </a:cubicBezTo>
                  <a:lnTo>
                    <a:pt x="1924" y="1970"/>
                  </a:lnTo>
                  <a:cubicBezTo>
                    <a:pt x="1877" y="1924"/>
                    <a:pt x="1802" y="1901"/>
                    <a:pt x="1738" y="1901"/>
                  </a:cubicBezTo>
                  <a:cubicBezTo>
                    <a:pt x="1674" y="1901"/>
                    <a:pt x="1622" y="1924"/>
                    <a:pt x="1622" y="1970"/>
                  </a:cubicBezTo>
                  <a:lnTo>
                    <a:pt x="672" y="2851"/>
                  </a:lnTo>
                  <a:cubicBezTo>
                    <a:pt x="672" y="2897"/>
                    <a:pt x="649" y="2921"/>
                    <a:pt x="626" y="2921"/>
                  </a:cubicBezTo>
                  <a:cubicBezTo>
                    <a:pt x="603" y="2921"/>
                    <a:pt x="579" y="2897"/>
                    <a:pt x="579" y="2851"/>
                  </a:cubicBezTo>
                  <a:cubicBezTo>
                    <a:pt x="464" y="2758"/>
                    <a:pt x="464" y="2758"/>
                    <a:pt x="579" y="2666"/>
                  </a:cubicBezTo>
                  <a:lnTo>
                    <a:pt x="1437" y="1785"/>
                  </a:lnTo>
                  <a:cubicBezTo>
                    <a:pt x="1530" y="1692"/>
                    <a:pt x="1530" y="1600"/>
                    <a:pt x="1437" y="1507"/>
                  </a:cubicBezTo>
                  <a:lnTo>
                    <a:pt x="579" y="626"/>
                  </a:lnTo>
                  <a:cubicBezTo>
                    <a:pt x="464" y="534"/>
                    <a:pt x="464" y="534"/>
                    <a:pt x="579" y="441"/>
                  </a:cubicBezTo>
                  <a:lnTo>
                    <a:pt x="672" y="441"/>
                  </a:lnTo>
                  <a:lnTo>
                    <a:pt x="1622" y="1298"/>
                  </a:lnTo>
                  <a:cubicBezTo>
                    <a:pt x="1622" y="1345"/>
                    <a:pt x="1674" y="1368"/>
                    <a:pt x="1738" y="1368"/>
                  </a:cubicBezTo>
                  <a:cubicBezTo>
                    <a:pt x="1802" y="1368"/>
                    <a:pt x="1877" y="1345"/>
                    <a:pt x="1924" y="1298"/>
                  </a:cubicBezTo>
                  <a:lnTo>
                    <a:pt x="2781" y="441"/>
                  </a:lnTo>
                  <a:close/>
                  <a:moveTo>
                    <a:pt x="626" y="1"/>
                  </a:moveTo>
                  <a:cubicBezTo>
                    <a:pt x="493" y="1"/>
                    <a:pt x="371" y="47"/>
                    <a:pt x="278" y="140"/>
                  </a:cubicBezTo>
                  <a:cubicBezTo>
                    <a:pt x="0" y="348"/>
                    <a:pt x="0" y="719"/>
                    <a:pt x="278" y="928"/>
                  </a:cubicBezTo>
                  <a:lnTo>
                    <a:pt x="950" y="1692"/>
                  </a:lnTo>
                  <a:lnTo>
                    <a:pt x="278" y="2364"/>
                  </a:lnTo>
                  <a:cubicBezTo>
                    <a:pt x="0" y="2550"/>
                    <a:pt x="0" y="2944"/>
                    <a:pt x="278" y="3129"/>
                  </a:cubicBezTo>
                  <a:cubicBezTo>
                    <a:pt x="371" y="3233"/>
                    <a:pt x="493" y="3286"/>
                    <a:pt x="626" y="3286"/>
                  </a:cubicBezTo>
                  <a:cubicBezTo>
                    <a:pt x="759" y="3286"/>
                    <a:pt x="904" y="3233"/>
                    <a:pt x="1043" y="3129"/>
                  </a:cubicBezTo>
                  <a:lnTo>
                    <a:pt x="1738" y="2457"/>
                  </a:lnTo>
                  <a:lnTo>
                    <a:pt x="2503" y="3129"/>
                  </a:lnTo>
                  <a:cubicBezTo>
                    <a:pt x="2596" y="3233"/>
                    <a:pt x="2717" y="3286"/>
                    <a:pt x="2851" y="3286"/>
                  </a:cubicBezTo>
                  <a:cubicBezTo>
                    <a:pt x="2984" y="3286"/>
                    <a:pt x="3129" y="3233"/>
                    <a:pt x="3268" y="3129"/>
                  </a:cubicBezTo>
                  <a:cubicBezTo>
                    <a:pt x="3476" y="2944"/>
                    <a:pt x="3476" y="2550"/>
                    <a:pt x="3268" y="2364"/>
                  </a:cubicBezTo>
                  <a:lnTo>
                    <a:pt x="2503" y="1692"/>
                  </a:lnTo>
                  <a:lnTo>
                    <a:pt x="3268" y="928"/>
                  </a:lnTo>
                  <a:cubicBezTo>
                    <a:pt x="3476" y="719"/>
                    <a:pt x="3476" y="348"/>
                    <a:pt x="3268" y="140"/>
                  </a:cubicBezTo>
                  <a:cubicBezTo>
                    <a:pt x="3129" y="47"/>
                    <a:pt x="2984" y="1"/>
                    <a:pt x="2851" y="1"/>
                  </a:cubicBezTo>
                  <a:cubicBezTo>
                    <a:pt x="2717" y="1"/>
                    <a:pt x="2596" y="47"/>
                    <a:pt x="2503" y="140"/>
                  </a:cubicBezTo>
                  <a:lnTo>
                    <a:pt x="1738" y="928"/>
                  </a:lnTo>
                  <a:lnTo>
                    <a:pt x="1043" y="140"/>
                  </a:lnTo>
                  <a:cubicBezTo>
                    <a:pt x="904" y="47"/>
                    <a:pt x="759" y="1"/>
                    <a:pt x="6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1802425" y="3845325"/>
              <a:ext cx="241650" cy="132700"/>
            </a:xfrm>
            <a:custGeom>
              <a:avLst/>
              <a:gdLst/>
              <a:ahLst/>
              <a:cxnLst/>
              <a:rect l="l" t="t" r="r" b="b"/>
              <a:pathLst>
                <a:path w="9666" h="5308" extrusionOk="0">
                  <a:moveTo>
                    <a:pt x="8414" y="0"/>
                  </a:moveTo>
                  <a:cubicBezTo>
                    <a:pt x="8298" y="0"/>
                    <a:pt x="8205" y="0"/>
                    <a:pt x="8112" y="93"/>
                  </a:cubicBezTo>
                  <a:cubicBezTo>
                    <a:pt x="8020" y="209"/>
                    <a:pt x="8020" y="302"/>
                    <a:pt x="8112" y="394"/>
                  </a:cubicBezTo>
                  <a:lnTo>
                    <a:pt x="8784" y="881"/>
                  </a:lnTo>
                  <a:lnTo>
                    <a:pt x="6096" y="881"/>
                  </a:lnTo>
                  <a:cubicBezTo>
                    <a:pt x="5401" y="881"/>
                    <a:pt x="4937" y="1368"/>
                    <a:pt x="4937" y="1947"/>
                  </a:cubicBezTo>
                  <a:lnTo>
                    <a:pt x="4937" y="4265"/>
                  </a:lnTo>
                  <a:cubicBezTo>
                    <a:pt x="4937" y="4543"/>
                    <a:pt x="4636" y="4937"/>
                    <a:pt x="4242" y="4937"/>
                  </a:cubicBezTo>
                  <a:lnTo>
                    <a:pt x="302" y="4937"/>
                  </a:lnTo>
                  <a:cubicBezTo>
                    <a:pt x="94" y="4937"/>
                    <a:pt x="1" y="5029"/>
                    <a:pt x="1" y="5122"/>
                  </a:cubicBezTo>
                  <a:cubicBezTo>
                    <a:pt x="1" y="5215"/>
                    <a:pt x="94" y="5307"/>
                    <a:pt x="302" y="5307"/>
                  </a:cubicBezTo>
                  <a:lnTo>
                    <a:pt x="4242" y="5307"/>
                  </a:lnTo>
                  <a:cubicBezTo>
                    <a:pt x="4821" y="5307"/>
                    <a:pt x="5401" y="4844"/>
                    <a:pt x="5401" y="4265"/>
                  </a:cubicBezTo>
                  <a:lnTo>
                    <a:pt x="5401" y="1947"/>
                  </a:lnTo>
                  <a:cubicBezTo>
                    <a:pt x="5401" y="1646"/>
                    <a:pt x="5702" y="1252"/>
                    <a:pt x="6096" y="1252"/>
                  </a:cubicBezTo>
                  <a:lnTo>
                    <a:pt x="8784" y="1252"/>
                  </a:lnTo>
                  <a:lnTo>
                    <a:pt x="8112" y="1831"/>
                  </a:lnTo>
                  <a:cubicBezTo>
                    <a:pt x="8020" y="1831"/>
                    <a:pt x="8020" y="2040"/>
                    <a:pt x="8112" y="2132"/>
                  </a:cubicBezTo>
                  <a:cubicBezTo>
                    <a:pt x="8159" y="2179"/>
                    <a:pt x="8205" y="2202"/>
                    <a:pt x="8254" y="2202"/>
                  </a:cubicBezTo>
                  <a:cubicBezTo>
                    <a:pt x="8304" y="2202"/>
                    <a:pt x="8356" y="2179"/>
                    <a:pt x="8414" y="2132"/>
                  </a:cubicBezTo>
                  <a:lnTo>
                    <a:pt x="9572" y="1252"/>
                  </a:lnTo>
                  <a:cubicBezTo>
                    <a:pt x="9665" y="1159"/>
                    <a:pt x="9665" y="974"/>
                    <a:pt x="9572" y="974"/>
                  </a:cubicBezTo>
                  <a:lnTo>
                    <a:pt x="8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64"/>
          <p:cNvGrpSpPr/>
          <p:nvPr/>
        </p:nvGrpSpPr>
        <p:grpSpPr>
          <a:xfrm>
            <a:off x="3308125" y="3608538"/>
            <a:ext cx="354600" cy="354600"/>
            <a:chOff x="2495375" y="3739300"/>
            <a:chExt cx="354600" cy="354600"/>
          </a:xfrm>
        </p:grpSpPr>
        <p:sp>
          <p:nvSpPr>
            <p:cNvPr id="2143" name="Google Shape;2143;p64"/>
            <p:cNvSpPr/>
            <p:nvPr/>
          </p:nvSpPr>
          <p:spPr>
            <a:xfrm>
              <a:off x="2495375" y="3739300"/>
              <a:ext cx="354600" cy="354600"/>
            </a:xfrm>
            <a:custGeom>
              <a:avLst/>
              <a:gdLst/>
              <a:ahLst/>
              <a:cxnLst/>
              <a:rect l="l" t="t" r="r" b="b"/>
              <a:pathLst>
                <a:path w="14184" h="14184" extrusionOk="0">
                  <a:moveTo>
                    <a:pt x="5609" y="672"/>
                  </a:moveTo>
                  <a:lnTo>
                    <a:pt x="5609" y="2503"/>
                  </a:lnTo>
                  <a:lnTo>
                    <a:pt x="3755" y="2503"/>
                  </a:lnTo>
                  <a:lnTo>
                    <a:pt x="5609" y="672"/>
                  </a:lnTo>
                  <a:close/>
                  <a:moveTo>
                    <a:pt x="13813" y="394"/>
                  </a:moveTo>
                  <a:lnTo>
                    <a:pt x="13813" y="13813"/>
                  </a:lnTo>
                  <a:lnTo>
                    <a:pt x="3477" y="13813"/>
                  </a:lnTo>
                  <a:lnTo>
                    <a:pt x="3477" y="12654"/>
                  </a:lnTo>
                  <a:lnTo>
                    <a:pt x="6860" y="12654"/>
                  </a:lnTo>
                  <a:cubicBezTo>
                    <a:pt x="6953" y="12654"/>
                    <a:pt x="7046" y="12561"/>
                    <a:pt x="7046" y="12445"/>
                  </a:cubicBezTo>
                  <a:lnTo>
                    <a:pt x="7046" y="3963"/>
                  </a:lnTo>
                  <a:cubicBezTo>
                    <a:pt x="7046" y="3871"/>
                    <a:pt x="6953" y="3755"/>
                    <a:pt x="6860" y="3755"/>
                  </a:cubicBezTo>
                  <a:lnTo>
                    <a:pt x="3477" y="3755"/>
                  </a:lnTo>
                  <a:lnTo>
                    <a:pt x="3477" y="2897"/>
                  </a:lnTo>
                  <a:lnTo>
                    <a:pt x="5794" y="2897"/>
                  </a:lnTo>
                  <a:cubicBezTo>
                    <a:pt x="5887" y="2897"/>
                    <a:pt x="5980" y="2804"/>
                    <a:pt x="5980" y="2712"/>
                  </a:cubicBezTo>
                  <a:lnTo>
                    <a:pt x="5980" y="394"/>
                  </a:lnTo>
                  <a:close/>
                  <a:moveTo>
                    <a:pt x="5794" y="0"/>
                  </a:moveTo>
                  <a:cubicBezTo>
                    <a:pt x="5794" y="0"/>
                    <a:pt x="5702" y="0"/>
                    <a:pt x="5702" y="93"/>
                  </a:cubicBezTo>
                  <a:lnTo>
                    <a:pt x="3176" y="2596"/>
                  </a:lnTo>
                  <a:cubicBezTo>
                    <a:pt x="3083" y="2596"/>
                    <a:pt x="3083" y="2712"/>
                    <a:pt x="3083" y="2712"/>
                  </a:cubicBezTo>
                  <a:lnTo>
                    <a:pt x="3083" y="3755"/>
                  </a:lnTo>
                  <a:lnTo>
                    <a:pt x="186" y="3755"/>
                  </a:lnTo>
                  <a:cubicBezTo>
                    <a:pt x="93" y="3755"/>
                    <a:pt x="1" y="3871"/>
                    <a:pt x="1" y="3963"/>
                  </a:cubicBezTo>
                  <a:lnTo>
                    <a:pt x="1" y="6953"/>
                  </a:lnTo>
                  <a:cubicBezTo>
                    <a:pt x="1" y="7045"/>
                    <a:pt x="93" y="7138"/>
                    <a:pt x="186" y="7138"/>
                  </a:cubicBezTo>
                  <a:cubicBezTo>
                    <a:pt x="279" y="7138"/>
                    <a:pt x="394" y="7045"/>
                    <a:pt x="394" y="6953"/>
                  </a:cubicBezTo>
                  <a:lnTo>
                    <a:pt x="394" y="4241"/>
                  </a:lnTo>
                  <a:lnTo>
                    <a:pt x="6652" y="4241"/>
                  </a:lnTo>
                  <a:lnTo>
                    <a:pt x="6652" y="12260"/>
                  </a:lnTo>
                  <a:lnTo>
                    <a:pt x="394" y="12260"/>
                  </a:lnTo>
                  <a:lnTo>
                    <a:pt x="394" y="7926"/>
                  </a:lnTo>
                  <a:cubicBezTo>
                    <a:pt x="394" y="7810"/>
                    <a:pt x="279" y="7718"/>
                    <a:pt x="186" y="7718"/>
                  </a:cubicBezTo>
                  <a:cubicBezTo>
                    <a:pt x="93" y="7718"/>
                    <a:pt x="1" y="7810"/>
                    <a:pt x="1" y="7926"/>
                  </a:cubicBezTo>
                  <a:lnTo>
                    <a:pt x="1" y="12445"/>
                  </a:lnTo>
                  <a:cubicBezTo>
                    <a:pt x="1" y="12561"/>
                    <a:pt x="93" y="12654"/>
                    <a:pt x="186" y="12654"/>
                  </a:cubicBezTo>
                  <a:lnTo>
                    <a:pt x="3083" y="12654"/>
                  </a:lnTo>
                  <a:lnTo>
                    <a:pt x="3083" y="13998"/>
                  </a:lnTo>
                  <a:cubicBezTo>
                    <a:pt x="3083" y="14091"/>
                    <a:pt x="3176" y="14183"/>
                    <a:pt x="3291" y="14183"/>
                  </a:cubicBezTo>
                  <a:lnTo>
                    <a:pt x="13998" y="14183"/>
                  </a:lnTo>
                  <a:cubicBezTo>
                    <a:pt x="14091" y="14183"/>
                    <a:pt x="14184" y="14091"/>
                    <a:pt x="14184" y="13998"/>
                  </a:cubicBezTo>
                  <a:lnTo>
                    <a:pt x="14184" y="186"/>
                  </a:lnTo>
                  <a:cubicBezTo>
                    <a:pt x="14184" y="93"/>
                    <a:pt x="14091" y="0"/>
                    <a:pt x="13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2717275" y="3778125"/>
              <a:ext cx="94475" cy="188300"/>
            </a:xfrm>
            <a:custGeom>
              <a:avLst/>
              <a:gdLst/>
              <a:ahLst/>
              <a:cxnLst/>
              <a:rect l="l" t="t" r="r" b="b"/>
              <a:pathLst>
                <a:path w="3779" h="7532" extrusionOk="0">
                  <a:moveTo>
                    <a:pt x="1831" y="371"/>
                  </a:moveTo>
                  <a:cubicBezTo>
                    <a:pt x="1947" y="371"/>
                    <a:pt x="2040" y="464"/>
                    <a:pt x="2040" y="579"/>
                  </a:cubicBezTo>
                  <a:lnTo>
                    <a:pt x="2040" y="1159"/>
                  </a:lnTo>
                  <a:cubicBezTo>
                    <a:pt x="2040" y="1251"/>
                    <a:pt x="2133" y="1344"/>
                    <a:pt x="2225" y="1344"/>
                  </a:cubicBezTo>
                  <a:cubicBezTo>
                    <a:pt x="2805" y="1344"/>
                    <a:pt x="3384" y="1831"/>
                    <a:pt x="3384" y="2410"/>
                  </a:cubicBezTo>
                  <a:lnTo>
                    <a:pt x="3384" y="2781"/>
                  </a:lnTo>
                  <a:cubicBezTo>
                    <a:pt x="3384" y="2897"/>
                    <a:pt x="3291" y="2897"/>
                    <a:pt x="3199" y="2897"/>
                  </a:cubicBezTo>
                  <a:cubicBezTo>
                    <a:pt x="3199" y="2897"/>
                    <a:pt x="3106" y="2897"/>
                    <a:pt x="3106" y="2781"/>
                  </a:cubicBezTo>
                  <a:lnTo>
                    <a:pt x="3106" y="2410"/>
                  </a:lnTo>
                  <a:cubicBezTo>
                    <a:pt x="3106" y="1924"/>
                    <a:pt x="2712" y="1530"/>
                    <a:pt x="2225" y="1530"/>
                  </a:cubicBezTo>
                  <a:lnTo>
                    <a:pt x="1739" y="1530"/>
                  </a:lnTo>
                  <a:cubicBezTo>
                    <a:pt x="1159" y="1530"/>
                    <a:pt x="673" y="2016"/>
                    <a:pt x="673" y="2596"/>
                  </a:cubicBezTo>
                  <a:cubicBezTo>
                    <a:pt x="673" y="3175"/>
                    <a:pt x="1159" y="3662"/>
                    <a:pt x="1739" y="3662"/>
                  </a:cubicBezTo>
                  <a:lnTo>
                    <a:pt x="2040" y="3662"/>
                  </a:lnTo>
                  <a:cubicBezTo>
                    <a:pt x="2805" y="3662"/>
                    <a:pt x="3384" y="4241"/>
                    <a:pt x="3384" y="4913"/>
                  </a:cubicBezTo>
                  <a:cubicBezTo>
                    <a:pt x="3384" y="5585"/>
                    <a:pt x="2805" y="6165"/>
                    <a:pt x="2225" y="6257"/>
                  </a:cubicBezTo>
                  <a:cubicBezTo>
                    <a:pt x="2133" y="6257"/>
                    <a:pt x="2040" y="6373"/>
                    <a:pt x="2040" y="6466"/>
                  </a:cubicBezTo>
                  <a:lnTo>
                    <a:pt x="2040" y="7045"/>
                  </a:lnTo>
                  <a:cubicBezTo>
                    <a:pt x="2040" y="7045"/>
                    <a:pt x="1947" y="7138"/>
                    <a:pt x="1831" y="7138"/>
                  </a:cubicBezTo>
                  <a:lnTo>
                    <a:pt x="1739" y="7045"/>
                  </a:lnTo>
                  <a:lnTo>
                    <a:pt x="1739" y="6466"/>
                  </a:lnTo>
                  <a:cubicBezTo>
                    <a:pt x="1739" y="6373"/>
                    <a:pt x="1646" y="6257"/>
                    <a:pt x="1553" y="6257"/>
                  </a:cubicBezTo>
                  <a:cubicBezTo>
                    <a:pt x="974" y="6257"/>
                    <a:pt x="395" y="5678"/>
                    <a:pt x="395" y="5099"/>
                  </a:cubicBezTo>
                  <a:cubicBezTo>
                    <a:pt x="395" y="5006"/>
                    <a:pt x="487" y="5006"/>
                    <a:pt x="580" y="5006"/>
                  </a:cubicBezTo>
                  <a:cubicBezTo>
                    <a:pt x="580" y="5006"/>
                    <a:pt x="673" y="5006"/>
                    <a:pt x="673" y="5099"/>
                  </a:cubicBezTo>
                  <a:cubicBezTo>
                    <a:pt x="673" y="5585"/>
                    <a:pt x="1067" y="5979"/>
                    <a:pt x="1553" y="5979"/>
                  </a:cubicBezTo>
                  <a:lnTo>
                    <a:pt x="2040" y="5979"/>
                  </a:lnTo>
                  <a:cubicBezTo>
                    <a:pt x="2619" y="5979"/>
                    <a:pt x="3106" y="5492"/>
                    <a:pt x="3106" y="4913"/>
                  </a:cubicBezTo>
                  <a:cubicBezTo>
                    <a:pt x="3106" y="4334"/>
                    <a:pt x="2619" y="3940"/>
                    <a:pt x="2040" y="3940"/>
                  </a:cubicBezTo>
                  <a:lnTo>
                    <a:pt x="1739" y="3940"/>
                  </a:lnTo>
                  <a:cubicBezTo>
                    <a:pt x="974" y="3940"/>
                    <a:pt x="395" y="3268"/>
                    <a:pt x="395" y="2596"/>
                  </a:cubicBezTo>
                  <a:cubicBezTo>
                    <a:pt x="395" y="1924"/>
                    <a:pt x="881" y="1437"/>
                    <a:pt x="1553" y="1344"/>
                  </a:cubicBezTo>
                  <a:cubicBezTo>
                    <a:pt x="1646" y="1344"/>
                    <a:pt x="1739" y="1251"/>
                    <a:pt x="1739" y="1159"/>
                  </a:cubicBezTo>
                  <a:lnTo>
                    <a:pt x="1739" y="579"/>
                  </a:lnTo>
                  <a:cubicBezTo>
                    <a:pt x="1739" y="464"/>
                    <a:pt x="1831" y="371"/>
                    <a:pt x="1831" y="371"/>
                  </a:cubicBezTo>
                  <a:close/>
                  <a:moveTo>
                    <a:pt x="1831" y="0"/>
                  </a:moveTo>
                  <a:cubicBezTo>
                    <a:pt x="1553" y="0"/>
                    <a:pt x="1368" y="278"/>
                    <a:pt x="1368" y="579"/>
                  </a:cubicBezTo>
                  <a:lnTo>
                    <a:pt x="1368" y="950"/>
                  </a:lnTo>
                  <a:cubicBezTo>
                    <a:pt x="580" y="1159"/>
                    <a:pt x="1" y="1831"/>
                    <a:pt x="1" y="2596"/>
                  </a:cubicBezTo>
                  <a:cubicBezTo>
                    <a:pt x="1" y="3569"/>
                    <a:pt x="789" y="4334"/>
                    <a:pt x="1739" y="4334"/>
                  </a:cubicBezTo>
                  <a:lnTo>
                    <a:pt x="2040" y="4334"/>
                  </a:lnTo>
                  <a:cubicBezTo>
                    <a:pt x="2411" y="4334"/>
                    <a:pt x="2712" y="4635"/>
                    <a:pt x="2712" y="4913"/>
                  </a:cubicBezTo>
                  <a:cubicBezTo>
                    <a:pt x="2712" y="5307"/>
                    <a:pt x="2411" y="5585"/>
                    <a:pt x="2040" y="5585"/>
                  </a:cubicBezTo>
                  <a:lnTo>
                    <a:pt x="1553" y="5585"/>
                  </a:lnTo>
                  <a:cubicBezTo>
                    <a:pt x="1252" y="5585"/>
                    <a:pt x="1067" y="5400"/>
                    <a:pt x="1067" y="5099"/>
                  </a:cubicBezTo>
                  <a:cubicBezTo>
                    <a:pt x="1067" y="4820"/>
                    <a:pt x="881" y="4519"/>
                    <a:pt x="580" y="4519"/>
                  </a:cubicBezTo>
                  <a:cubicBezTo>
                    <a:pt x="302" y="4519"/>
                    <a:pt x="1" y="4820"/>
                    <a:pt x="1" y="5099"/>
                  </a:cubicBezTo>
                  <a:cubicBezTo>
                    <a:pt x="1" y="5886"/>
                    <a:pt x="580" y="6559"/>
                    <a:pt x="1368" y="6651"/>
                  </a:cubicBezTo>
                  <a:lnTo>
                    <a:pt x="1368" y="7045"/>
                  </a:lnTo>
                  <a:cubicBezTo>
                    <a:pt x="1368" y="7323"/>
                    <a:pt x="1553" y="7532"/>
                    <a:pt x="1831" y="7532"/>
                  </a:cubicBezTo>
                  <a:cubicBezTo>
                    <a:pt x="2225" y="7532"/>
                    <a:pt x="2411" y="7323"/>
                    <a:pt x="2411" y="7045"/>
                  </a:cubicBezTo>
                  <a:lnTo>
                    <a:pt x="2411" y="6651"/>
                  </a:lnTo>
                  <a:cubicBezTo>
                    <a:pt x="3199" y="6466"/>
                    <a:pt x="3778" y="5794"/>
                    <a:pt x="3778" y="4913"/>
                  </a:cubicBezTo>
                  <a:cubicBezTo>
                    <a:pt x="3778" y="4056"/>
                    <a:pt x="2990" y="3268"/>
                    <a:pt x="2040" y="3268"/>
                  </a:cubicBezTo>
                  <a:lnTo>
                    <a:pt x="1739" y="3268"/>
                  </a:lnTo>
                  <a:cubicBezTo>
                    <a:pt x="1368" y="3268"/>
                    <a:pt x="1067" y="2990"/>
                    <a:pt x="1067" y="2596"/>
                  </a:cubicBezTo>
                  <a:cubicBezTo>
                    <a:pt x="1067" y="2318"/>
                    <a:pt x="1368" y="2016"/>
                    <a:pt x="1739" y="2016"/>
                  </a:cubicBezTo>
                  <a:lnTo>
                    <a:pt x="2225" y="2016"/>
                  </a:lnTo>
                  <a:cubicBezTo>
                    <a:pt x="2527" y="2016"/>
                    <a:pt x="2712" y="2202"/>
                    <a:pt x="2712" y="2410"/>
                  </a:cubicBezTo>
                  <a:lnTo>
                    <a:pt x="2712" y="2781"/>
                  </a:lnTo>
                  <a:cubicBezTo>
                    <a:pt x="2712" y="3082"/>
                    <a:pt x="2898" y="3268"/>
                    <a:pt x="3199" y="3268"/>
                  </a:cubicBezTo>
                  <a:cubicBezTo>
                    <a:pt x="3477" y="3268"/>
                    <a:pt x="3778" y="3082"/>
                    <a:pt x="3778" y="2781"/>
                  </a:cubicBezTo>
                  <a:lnTo>
                    <a:pt x="3778" y="2410"/>
                  </a:lnTo>
                  <a:cubicBezTo>
                    <a:pt x="3778" y="1622"/>
                    <a:pt x="3199" y="1043"/>
                    <a:pt x="2411" y="950"/>
                  </a:cubicBezTo>
                  <a:lnTo>
                    <a:pt x="2411" y="579"/>
                  </a:lnTo>
                  <a:cubicBezTo>
                    <a:pt x="2411" y="278"/>
                    <a:pt x="2225" y="0"/>
                    <a:pt x="1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2695850" y="3990175"/>
              <a:ext cx="48100" cy="9875"/>
            </a:xfrm>
            <a:custGeom>
              <a:avLst/>
              <a:gdLst/>
              <a:ahLst/>
              <a:cxnLst/>
              <a:rect l="l" t="t" r="r" b="b"/>
              <a:pathLst>
                <a:path w="1924" h="395" extrusionOk="0">
                  <a:moveTo>
                    <a:pt x="186" y="0"/>
                  </a:moveTo>
                  <a:cubicBezTo>
                    <a:pt x="93" y="0"/>
                    <a:pt x="0" y="93"/>
                    <a:pt x="0" y="209"/>
                  </a:cubicBezTo>
                  <a:cubicBezTo>
                    <a:pt x="0" y="301"/>
                    <a:pt x="93" y="394"/>
                    <a:pt x="186" y="394"/>
                  </a:cubicBezTo>
                  <a:lnTo>
                    <a:pt x="1738" y="394"/>
                  </a:lnTo>
                  <a:cubicBezTo>
                    <a:pt x="1831" y="394"/>
                    <a:pt x="1924" y="301"/>
                    <a:pt x="1924" y="209"/>
                  </a:cubicBezTo>
                  <a:cubicBezTo>
                    <a:pt x="1924" y="93"/>
                    <a:pt x="1831" y="0"/>
                    <a:pt x="1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2756100" y="3990175"/>
              <a:ext cx="67800" cy="9875"/>
            </a:xfrm>
            <a:custGeom>
              <a:avLst/>
              <a:gdLst/>
              <a:ahLst/>
              <a:cxnLst/>
              <a:rect l="l" t="t" r="r" b="b"/>
              <a:pathLst>
                <a:path w="2712" h="395" extrusionOk="0">
                  <a:moveTo>
                    <a:pt x="186" y="0"/>
                  </a:moveTo>
                  <a:cubicBezTo>
                    <a:pt x="93" y="0"/>
                    <a:pt x="0" y="93"/>
                    <a:pt x="0" y="209"/>
                  </a:cubicBezTo>
                  <a:cubicBezTo>
                    <a:pt x="0" y="301"/>
                    <a:pt x="93" y="394"/>
                    <a:pt x="186" y="394"/>
                  </a:cubicBezTo>
                  <a:lnTo>
                    <a:pt x="2411" y="394"/>
                  </a:lnTo>
                  <a:cubicBezTo>
                    <a:pt x="2596" y="394"/>
                    <a:pt x="2712" y="301"/>
                    <a:pt x="2712" y="209"/>
                  </a:cubicBezTo>
                  <a:cubicBezTo>
                    <a:pt x="2712" y="93"/>
                    <a:pt x="2596" y="0"/>
                    <a:pt x="2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2695850" y="4016825"/>
              <a:ext cx="31300" cy="12175"/>
            </a:xfrm>
            <a:custGeom>
              <a:avLst/>
              <a:gdLst/>
              <a:ahLst/>
              <a:cxnLst/>
              <a:rect l="l" t="t" r="r" b="b"/>
              <a:pathLst>
                <a:path w="1252" h="487" extrusionOk="0">
                  <a:moveTo>
                    <a:pt x="186" y="0"/>
                  </a:moveTo>
                  <a:cubicBezTo>
                    <a:pt x="93" y="0"/>
                    <a:pt x="0" y="93"/>
                    <a:pt x="0" y="186"/>
                  </a:cubicBezTo>
                  <a:cubicBezTo>
                    <a:pt x="0" y="394"/>
                    <a:pt x="93" y="487"/>
                    <a:pt x="186" y="487"/>
                  </a:cubicBezTo>
                  <a:lnTo>
                    <a:pt x="1066" y="487"/>
                  </a:lnTo>
                  <a:cubicBezTo>
                    <a:pt x="1159" y="487"/>
                    <a:pt x="1252" y="394"/>
                    <a:pt x="1252" y="186"/>
                  </a:cubicBezTo>
                  <a:cubicBezTo>
                    <a:pt x="1252" y="93"/>
                    <a:pt x="1159"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2739300" y="4016825"/>
              <a:ext cx="84600" cy="12175"/>
            </a:xfrm>
            <a:custGeom>
              <a:avLst/>
              <a:gdLst/>
              <a:ahLst/>
              <a:cxnLst/>
              <a:rect l="l" t="t" r="r" b="b"/>
              <a:pathLst>
                <a:path w="3384" h="487" extrusionOk="0">
                  <a:moveTo>
                    <a:pt x="186" y="0"/>
                  </a:moveTo>
                  <a:cubicBezTo>
                    <a:pt x="93" y="0"/>
                    <a:pt x="0" y="93"/>
                    <a:pt x="0" y="186"/>
                  </a:cubicBezTo>
                  <a:cubicBezTo>
                    <a:pt x="0" y="394"/>
                    <a:pt x="93" y="487"/>
                    <a:pt x="186" y="487"/>
                  </a:cubicBezTo>
                  <a:lnTo>
                    <a:pt x="3083" y="487"/>
                  </a:lnTo>
                  <a:cubicBezTo>
                    <a:pt x="3268" y="487"/>
                    <a:pt x="3384" y="394"/>
                    <a:pt x="3384" y="186"/>
                  </a:cubicBezTo>
                  <a:cubicBezTo>
                    <a:pt x="3384" y="93"/>
                    <a:pt x="3268"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2695850" y="4045775"/>
              <a:ext cx="64900" cy="9875"/>
            </a:xfrm>
            <a:custGeom>
              <a:avLst/>
              <a:gdLst/>
              <a:ahLst/>
              <a:cxnLst/>
              <a:rect l="l" t="t" r="r" b="b"/>
              <a:pathLst>
                <a:path w="2596" h="395" extrusionOk="0">
                  <a:moveTo>
                    <a:pt x="186" y="1"/>
                  </a:moveTo>
                  <a:cubicBezTo>
                    <a:pt x="93" y="1"/>
                    <a:pt x="0" y="94"/>
                    <a:pt x="0" y="186"/>
                  </a:cubicBezTo>
                  <a:cubicBezTo>
                    <a:pt x="0" y="302"/>
                    <a:pt x="93" y="395"/>
                    <a:pt x="186" y="395"/>
                  </a:cubicBezTo>
                  <a:lnTo>
                    <a:pt x="2410" y="395"/>
                  </a:lnTo>
                  <a:cubicBezTo>
                    <a:pt x="2503" y="395"/>
                    <a:pt x="2596" y="302"/>
                    <a:pt x="2596" y="186"/>
                  </a:cubicBezTo>
                  <a:cubicBezTo>
                    <a:pt x="2596" y="94"/>
                    <a:pt x="2503" y="1"/>
                    <a:pt x="2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2772900" y="4045775"/>
              <a:ext cx="51000" cy="9875"/>
            </a:xfrm>
            <a:custGeom>
              <a:avLst/>
              <a:gdLst/>
              <a:ahLst/>
              <a:cxnLst/>
              <a:rect l="l" t="t" r="r" b="b"/>
              <a:pathLst>
                <a:path w="2040" h="395" extrusionOk="0">
                  <a:moveTo>
                    <a:pt x="186" y="1"/>
                  </a:moveTo>
                  <a:cubicBezTo>
                    <a:pt x="93" y="1"/>
                    <a:pt x="0" y="94"/>
                    <a:pt x="0" y="186"/>
                  </a:cubicBezTo>
                  <a:cubicBezTo>
                    <a:pt x="0" y="302"/>
                    <a:pt x="93" y="395"/>
                    <a:pt x="186" y="395"/>
                  </a:cubicBezTo>
                  <a:lnTo>
                    <a:pt x="1739" y="395"/>
                  </a:lnTo>
                  <a:cubicBezTo>
                    <a:pt x="1924" y="395"/>
                    <a:pt x="2040" y="302"/>
                    <a:pt x="2040" y="186"/>
                  </a:cubicBezTo>
                  <a:cubicBezTo>
                    <a:pt x="2040" y="94"/>
                    <a:pt x="192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2516800" y="3855175"/>
              <a:ext cx="133300" cy="45800"/>
            </a:xfrm>
            <a:custGeom>
              <a:avLst/>
              <a:gdLst/>
              <a:ahLst/>
              <a:cxnLst/>
              <a:rect l="l" t="t" r="r" b="b"/>
              <a:pathLst>
                <a:path w="5332" h="1832" extrusionOk="0">
                  <a:moveTo>
                    <a:pt x="4937" y="487"/>
                  </a:moveTo>
                  <a:lnTo>
                    <a:pt x="4937" y="1344"/>
                  </a:lnTo>
                  <a:lnTo>
                    <a:pt x="395" y="1344"/>
                  </a:lnTo>
                  <a:lnTo>
                    <a:pt x="395" y="487"/>
                  </a:lnTo>
                  <a:close/>
                  <a:moveTo>
                    <a:pt x="210" y="0"/>
                  </a:moveTo>
                  <a:cubicBezTo>
                    <a:pt x="117" y="0"/>
                    <a:pt x="1" y="93"/>
                    <a:pt x="1" y="278"/>
                  </a:cubicBezTo>
                  <a:lnTo>
                    <a:pt x="1" y="1553"/>
                  </a:lnTo>
                  <a:cubicBezTo>
                    <a:pt x="1" y="1738"/>
                    <a:pt x="117" y="1831"/>
                    <a:pt x="210" y="1831"/>
                  </a:cubicBezTo>
                  <a:lnTo>
                    <a:pt x="5123" y="1831"/>
                  </a:lnTo>
                  <a:cubicBezTo>
                    <a:pt x="5215" y="1831"/>
                    <a:pt x="5331" y="1738"/>
                    <a:pt x="5331" y="1553"/>
                  </a:cubicBezTo>
                  <a:lnTo>
                    <a:pt x="5331" y="278"/>
                  </a:lnTo>
                  <a:cubicBezTo>
                    <a:pt x="5331" y="93"/>
                    <a:pt x="5215" y="0"/>
                    <a:pt x="5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2594450" y="3913100"/>
              <a:ext cx="55650" cy="53325"/>
            </a:xfrm>
            <a:custGeom>
              <a:avLst/>
              <a:gdLst/>
              <a:ahLst/>
              <a:cxnLst/>
              <a:rect l="l" t="t" r="r" b="b"/>
              <a:pathLst>
                <a:path w="2226" h="2133" extrusionOk="0">
                  <a:moveTo>
                    <a:pt x="1831" y="395"/>
                  </a:moveTo>
                  <a:lnTo>
                    <a:pt x="1831" y="1739"/>
                  </a:lnTo>
                  <a:lnTo>
                    <a:pt x="487" y="1739"/>
                  </a:lnTo>
                  <a:lnTo>
                    <a:pt x="487" y="395"/>
                  </a:lnTo>
                  <a:close/>
                  <a:moveTo>
                    <a:pt x="186" y="1"/>
                  </a:moveTo>
                  <a:cubicBezTo>
                    <a:pt x="93" y="1"/>
                    <a:pt x="0" y="1"/>
                    <a:pt x="0" y="186"/>
                  </a:cubicBezTo>
                  <a:lnTo>
                    <a:pt x="0" y="1924"/>
                  </a:lnTo>
                  <a:cubicBezTo>
                    <a:pt x="0" y="2017"/>
                    <a:pt x="93" y="2133"/>
                    <a:pt x="186" y="2133"/>
                  </a:cubicBezTo>
                  <a:lnTo>
                    <a:pt x="2017" y="2133"/>
                  </a:lnTo>
                  <a:cubicBezTo>
                    <a:pt x="2109" y="2133"/>
                    <a:pt x="2225" y="2017"/>
                    <a:pt x="2225" y="1924"/>
                  </a:cubicBezTo>
                  <a:lnTo>
                    <a:pt x="2225" y="186"/>
                  </a:lnTo>
                  <a:cubicBezTo>
                    <a:pt x="2225" y="1"/>
                    <a:pt x="2109" y="1"/>
                    <a:pt x="2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2516800" y="3913100"/>
              <a:ext cx="55650" cy="53325"/>
            </a:xfrm>
            <a:custGeom>
              <a:avLst/>
              <a:gdLst/>
              <a:ahLst/>
              <a:cxnLst/>
              <a:rect l="l" t="t" r="r" b="b"/>
              <a:pathLst>
                <a:path w="2226" h="2133" extrusionOk="0">
                  <a:moveTo>
                    <a:pt x="1739" y="395"/>
                  </a:moveTo>
                  <a:lnTo>
                    <a:pt x="1739" y="1739"/>
                  </a:lnTo>
                  <a:lnTo>
                    <a:pt x="395" y="1739"/>
                  </a:lnTo>
                  <a:lnTo>
                    <a:pt x="395" y="395"/>
                  </a:lnTo>
                  <a:close/>
                  <a:moveTo>
                    <a:pt x="210" y="1"/>
                  </a:moveTo>
                  <a:cubicBezTo>
                    <a:pt x="117" y="1"/>
                    <a:pt x="1" y="1"/>
                    <a:pt x="1" y="186"/>
                  </a:cubicBezTo>
                  <a:lnTo>
                    <a:pt x="1" y="1924"/>
                  </a:lnTo>
                  <a:cubicBezTo>
                    <a:pt x="1" y="2017"/>
                    <a:pt x="117" y="2133"/>
                    <a:pt x="210" y="2133"/>
                  </a:cubicBezTo>
                  <a:lnTo>
                    <a:pt x="2040" y="2133"/>
                  </a:lnTo>
                  <a:cubicBezTo>
                    <a:pt x="2133" y="2133"/>
                    <a:pt x="2226" y="2017"/>
                    <a:pt x="2226" y="1924"/>
                  </a:cubicBezTo>
                  <a:lnTo>
                    <a:pt x="2226" y="186"/>
                  </a:lnTo>
                  <a:cubicBezTo>
                    <a:pt x="2226" y="1"/>
                    <a:pt x="2133" y="1"/>
                    <a:pt x="2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2594450" y="3978000"/>
              <a:ext cx="55650" cy="55650"/>
            </a:xfrm>
            <a:custGeom>
              <a:avLst/>
              <a:gdLst/>
              <a:ahLst/>
              <a:cxnLst/>
              <a:rect l="l" t="t" r="r" b="b"/>
              <a:pathLst>
                <a:path w="2226" h="2226" extrusionOk="0">
                  <a:moveTo>
                    <a:pt x="1831" y="487"/>
                  </a:moveTo>
                  <a:lnTo>
                    <a:pt x="1831" y="1854"/>
                  </a:lnTo>
                  <a:lnTo>
                    <a:pt x="487" y="1854"/>
                  </a:lnTo>
                  <a:lnTo>
                    <a:pt x="487" y="487"/>
                  </a:lnTo>
                  <a:close/>
                  <a:moveTo>
                    <a:pt x="186" y="0"/>
                  </a:moveTo>
                  <a:cubicBezTo>
                    <a:pt x="93" y="0"/>
                    <a:pt x="0" y="116"/>
                    <a:pt x="0" y="209"/>
                  </a:cubicBezTo>
                  <a:lnTo>
                    <a:pt x="0" y="2040"/>
                  </a:lnTo>
                  <a:cubicBezTo>
                    <a:pt x="0" y="2132"/>
                    <a:pt x="93" y="2225"/>
                    <a:pt x="186" y="2225"/>
                  </a:cubicBezTo>
                  <a:lnTo>
                    <a:pt x="2017" y="2225"/>
                  </a:lnTo>
                  <a:cubicBezTo>
                    <a:pt x="2109" y="2225"/>
                    <a:pt x="2225" y="2132"/>
                    <a:pt x="2225" y="2040"/>
                  </a:cubicBezTo>
                  <a:lnTo>
                    <a:pt x="2225" y="209"/>
                  </a:lnTo>
                  <a:cubicBezTo>
                    <a:pt x="2225" y="116"/>
                    <a:pt x="2109" y="0"/>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2516800" y="3978000"/>
              <a:ext cx="55650" cy="55650"/>
            </a:xfrm>
            <a:custGeom>
              <a:avLst/>
              <a:gdLst/>
              <a:ahLst/>
              <a:cxnLst/>
              <a:rect l="l" t="t" r="r" b="b"/>
              <a:pathLst>
                <a:path w="2226" h="2226" extrusionOk="0">
                  <a:moveTo>
                    <a:pt x="1739" y="487"/>
                  </a:moveTo>
                  <a:lnTo>
                    <a:pt x="1739" y="1854"/>
                  </a:lnTo>
                  <a:lnTo>
                    <a:pt x="395" y="1854"/>
                  </a:lnTo>
                  <a:lnTo>
                    <a:pt x="395" y="487"/>
                  </a:lnTo>
                  <a:close/>
                  <a:moveTo>
                    <a:pt x="210" y="0"/>
                  </a:moveTo>
                  <a:cubicBezTo>
                    <a:pt x="117" y="0"/>
                    <a:pt x="1" y="116"/>
                    <a:pt x="1" y="209"/>
                  </a:cubicBezTo>
                  <a:lnTo>
                    <a:pt x="1" y="2040"/>
                  </a:lnTo>
                  <a:cubicBezTo>
                    <a:pt x="1" y="2132"/>
                    <a:pt x="117" y="2225"/>
                    <a:pt x="210" y="2225"/>
                  </a:cubicBezTo>
                  <a:lnTo>
                    <a:pt x="2040" y="2225"/>
                  </a:lnTo>
                  <a:cubicBezTo>
                    <a:pt x="2133" y="2225"/>
                    <a:pt x="2226" y="2132"/>
                    <a:pt x="2226" y="2040"/>
                  </a:cubicBezTo>
                  <a:lnTo>
                    <a:pt x="2226" y="209"/>
                  </a:lnTo>
                  <a:cubicBezTo>
                    <a:pt x="2226" y="116"/>
                    <a:pt x="2133"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2534200" y="3927600"/>
              <a:ext cx="21450" cy="21450"/>
            </a:xfrm>
            <a:custGeom>
              <a:avLst/>
              <a:gdLst/>
              <a:ahLst/>
              <a:cxnLst/>
              <a:rect l="l" t="t" r="r" b="b"/>
              <a:pathLst>
                <a:path w="858" h="858" extrusionOk="0">
                  <a:moveTo>
                    <a:pt x="371" y="0"/>
                  </a:moveTo>
                  <a:cubicBezTo>
                    <a:pt x="278" y="0"/>
                    <a:pt x="186" y="93"/>
                    <a:pt x="186" y="278"/>
                  </a:cubicBezTo>
                  <a:cubicBezTo>
                    <a:pt x="93" y="278"/>
                    <a:pt x="0" y="394"/>
                    <a:pt x="0" y="487"/>
                  </a:cubicBezTo>
                  <a:cubicBezTo>
                    <a:pt x="0" y="580"/>
                    <a:pt x="93" y="672"/>
                    <a:pt x="186" y="672"/>
                  </a:cubicBezTo>
                  <a:cubicBezTo>
                    <a:pt x="186" y="765"/>
                    <a:pt x="278" y="858"/>
                    <a:pt x="371" y="858"/>
                  </a:cubicBezTo>
                  <a:cubicBezTo>
                    <a:pt x="580" y="858"/>
                    <a:pt x="672" y="765"/>
                    <a:pt x="672" y="672"/>
                  </a:cubicBezTo>
                  <a:cubicBezTo>
                    <a:pt x="765" y="672"/>
                    <a:pt x="858" y="580"/>
                    <a:pt x="858" y="487"/>
                  </a:cubicBezTo>
                  <a:cubicBezTo>
                    <a:pt x="858" y="394"/>
                    <a:pt x="765" y="278"/>
                    <a:pt x="672" y="278"/>
                  </a:cubicBezTo>
                  <a:cubicBezTo>
                    <a:pt x="672" y="93"/>
                    <a:pt x="580"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2611250" y="3934550"/>
              <a:ext cx="21475" cy="9875"/>
            </a:xfrm>
            <a:custGeom>
              <a:avLst/>
              <a:gdLst/>
              <a:ahLst/>
              <a:cxnLst/>
              <a:rect l="l" t="t" r="r" b="b"/>
              <a:pathLst>
                <a:path w="859" h="395" extrusionOk="0">
                  <a:moveTo>
                    <a:pt x="186" y="0"/>
                  </a:moveTo>
                  <a:cubicBezTo>
                    <a:pt x="93" y="0"/>
                    <a:pt x="1" y="116"/>
                    <a:pt x="1" y="209"/>
                  </a:cubicBezTo>
                  <a:cubicBezTo>
                    <a:pt x="1" y="302"/>
                    <a:pt x="93" y="394"/>
                    <a:pt x="186" y="394"/>
                  </a:cubicBezTo>
                  <a:lnTo>
                    <a:pt x="673" y="394"/>
                  </a:lnTo>
                  <a:cubicBezTo>
                    <a:pt x="765" y="394"/>
                    <a:pt x="858" y="302"/>
                    <a:pt x="858" y="209"/>
                  </a:cubicBezTo>
                  <a:cubicBezTo>
                    <a:pt x="858" y="116"/>
                    <a:pt x="765"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2534200" y="3995950"/>
              <a:ext cx="21450" cy="20900"/>
            </a:xfrm>
            <a:custGeom>
              <a:avLst/>
              <a:gdLst/>
              <a:ahLst/>
              <a:cxnLst/>
              <a:rect l="l" t="t" r="r" b="b"/>
              <a:pathLst>
                <a:path w="858" h="836" extrusionOk="0">
                  <a:moveTo>
                    <a:pt x="197" y="1"/>
                  </a:moveTo>
                  <a:cubicBezTo>
                    <a:pt x="139" y="1"/>
                    <a:pt x="93" y="24"/>
                    <a:pt x="93" y="70"/>
                  </a:cubicBezTo>
                  <a:cubicBezTo>
                    <a:pt x="0" y="163"/>
                    <a:pt x="0" y="256"/>
                    <a:pt x="93" y="348"/>
                  </a:cubicBezTo>
                  <a:lnTo>
                    <a:pt x="93" y="441"/>
                  </a:lnTo>
                  <a:cubicBezTo>
                    <a:pt x="0" y="557"/>
                    <a:pt x="0" y="742"/>
                    <a:pt x="93" y="742"/>
                  </a:cubicBezTo>
                  <a:cubicBezTo>
                    <a:pt x="93" y="835"/>
                    <a:pt x="93" y="835"/>
                    <a:pt x="186" y="835"/>
                  </a:cubicBezTo>
                  <a:cubicBezTo>
                    <a:pt x="278" y="835"/>
                    <a:pt x="278" y="835"/>
                    <a:pt x="371" y="742"/>
                  </a:cubicBezTo>
                  <a:lnTo>
                    <a:pt x="464" y="742"/>
                  </a:lnTo>
                  <a:cubicBezTo>
                    <a:pt x="580" y="835"/>
                    <a:pt x="580" y="835"/>
                    <a:pt x="672" y="835"/>
                  </a:cubicBezTo>
                  <a:cubicBezTo>
                    <a:pt x="672" y="835"/>
                    <a:pt x="765" y="835"/>
                    <a:pt x="765" y="742"/>
                  </a:cubicBezTo>
                  <a:cubicBezTo>
                    <a:pt x="858" y="742"/>
                    <a:pt x="858" y="557"/>
                    <a:pt x="765" y="441"/>
                  </a:cubicBezTo>
                  <a:lnTo>
                    <a:pt x="672" y="441"/>
                  </a:lnTo>
                  <a:lnTo>
                    <a:pt x="765" y="348"/>
                  </a:lnTo>
                  <a:cubicBezTo>
                    <a:pt x="858" y="256"/>
                    <a:pt x="858" y="163"/>
                    <a:pt x="765" y="70"/>
                  </a:cubicBezTo>
                  <a:cubicBezTo>
                    <a:pt x="719" y="24"/>
                    <a:pt x="672" y="1"/>
                    <a:pt x="623" y="1"/>
                  </a:cubicBezTo>
                  <a:cubicBezTo>
                    <a:pt x="574" y="1"/>
                    <a:pt x="522" y="24"/>
                    <a:pt x="464" y="70"/>
                  </a:cubicBezTo>
                  <a:lnTo>
                    <a:pt x="371" y="163"/>
                  </a:lnTo>
                  <a:lnTo>
                    <a:pt x="371" y="70"/>
                  </a:lnTo>
                  <a:cubicBezTo>
                    <a:pt x="325" y="24"/>
                    <a:pt x="255"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2608925" y="3995950"/>
              <a:ext cx="23800" cy="20900"/>
            </a:xfrm>
            <a:custGeom>
              <a:avLst/>
              <a:gdLst/>
              <a:ahLst/>
              <a:cxnLst/>
              <a:rect l="l" t="t" r="r" b="b"/>
              <a:pathLst>
                <a:path w="952" h="836" extrusionOk="0">
                  <a:moveTo>
                    <a:pt x="754" y="1"/>
                  </a:moveTo>
                  <a:cubicBezTo>
                    <a:pt x="696" y="1"/>
                    <a:pt x="627" y="24"/>
                    <a:pt x="580" y="70"/>
                  </a:cubicBezTo>
                  <a:lnTo>
                    <a:pt x="186" y="441"/>
                  </a:lnTo>
                  <a:cubicBezTo>
                    <a:pt x="1" y="650"/>
                    <a:pt x="94" y="835"/>
                    <a:pt x="279" y="835"/>
                  </a:cubicBezTo>
                  <a:cubicBezTo>
                    <a:pt x="372" y="835"/>
                    <a:pt x="372" y="835"/>
                    <a:pt x="488" y="742"/>
                  </a:cubicBezTo>
                  <a:lnTo>
                    <a:pt x="858" y="348"/>
                  </a:lnTo>
                  <a:cubicBezTo>
                    <a:pt x="951" y="256"/>
                    <a:pt x="951" y="163"/>
                    <a:pt x="858" y="70"/>
                  </a:cubicBezTo>
                  <a:cubicBezTo>
                    <a:pt x="858" y="24"/>
                    <a:pt x="81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64"/>
          <p:cNvGrpSpPr/>
          <p:nvPr/>
        </p:nvGrpSpPr>
        <p:grpSpPr>
          <a:xfrm>
            <a:off x="4063625" y="3608538"/>
            <a:ext cx="355200" cy="354600"/>
            <a:chOff x="3250875" y="3739300"/>
            <a:chExt cx="355200" cy="354600"/>
          </a:xfrm>
        </p:grpSpPr>
        <p:sp>
          <p:nvSpPr>
            <p:cNvPr id="2161" name="Google Shape;2161;p64"/>
            <p:cNvSpPr/>
            <p:nvPr/>
          </p:nvSpPr>
          <p:spPr>
            <a:xfrm>
              <a:off x="3311150" y="3799550"/>
              <a:ext cx="234075" cy="234100"/>
            </a:xfrm>
            <a:custGeom>
              <a:avLst/>
              <a:gdLst/>
              <a:ahLst/>
              <a:cxnLst/>
              <a:rect l="l" t="t" r="r" b="b"/>
              <a:pathLst>
                <a:path w="9363" h="9364" extrusionOk="0">
                  <a:moveTo>
                    <a:pt x="4635" y="1"/>
                  </a:moveTo>
                  <a:cubicBezTo>
                    <a:pt x="2132" y="1"/>
                    <a:pt x="0" y="2133"/>
                    <a:pt x="0" y="4728"/>
                  </a:cubicBezTo>
                  <a:cubicBezTo>
                    <a:pt x="0" y="7254"/>
                    <a:pt x="2132" y="9363"/>
                    <a:pt x="4635" y="9363"/>
                  </a:cubicBezTo>
                  <a:cubicBezTo>
                    <a:pt x="7254" y="9363"/>
                    <a:pt x="9363" y="7254"/>
                    <a:pt x="9363" y="4728"/>
                  </a:cubicBezTo>
                  <a:cubicBezTo>
                    <a:pt x="9363" y="3963"/>
                    <a:pt x="9178" y="3199"/>
                    <a:pt x="8784" y="2619"/>
                  </a:cubicBezTo>
                  <a:cubicBezTo>
                    <a:pt x="8505" y="1924"/>
                    <a:pt x="8019" y="1345"/>
                    <a:pt x="7439" y="974"/>
                  </a:cubicBezTo>
                  <a:cubicBezTo>
                    <a:pt x="7393" y="927"/>
                    <a:pt x="7347" y="904"/>
                    <a:pt x="7300" y="904"/>
                  </a:cubicBezTo>
                  <a:cubicBezTo>
                    <a:pt x="7254" y="904"/>
                    <a:pt x="7208" y="927"/>
                    <a:pt x="7161" y="974"/>
                  </a:cubicBezTo>
                  <a:cubicBezTo>
                    <a:pt x="7045" y="1067"/>
                    <a:pt x="7045" y="1252"/>
                    <a:pt x="7161" y="1252"/>
                  </a:cubicBezTo>
                  <a:cubicBezTo>
                    <a:pt x="8320" y="2133"/>
                    <a:pt x="8899" y="3384"/>
                    <a:pt x="8899" y="4728"/>
                  </a:cubicBezTo>
                  <a:cubicBezTo>
                    <a:pt x="8899" y="7046"/>
                    <a:pt x="6953" y="8992"/>
                    <a:pt x="4635" y="8992"/>
                  </a:cubicBezTo>
                  <a:cubicBezTo>
                    <a:pt x="2318" y="8992"/>
                    <a:pt x="394" y="7046"/>
                    <a:pt x="394" y="4728"/>
                  </a:cubicBezTo>
                  <a:cubicBezTo>
                    <a:pt x="394" y="2318"/>
                    <a:pt x="2318" y="487"/>
                    <a:pt x="4635" y="487"/>
                  </a:cubicBezTo>
                  <a:cubicBezTo>
                    <a:pt x="5307" y="487"/>
                    <a:pt x="5887" y="580"/>
                    <a:pt x="6373" y="881"/>
                  </a:cubicBezTo>
                  <a:cubicBezTo>
                    <a:pt x="6466" y="881"/>
                    <a:pt x="6675" y="881"/>
                    <a:pt x="6675" y="673"/>
                  </a:cubicBezTo>
                  <a:cubicBezTo>
                    <a:pt x="6767" y="580"/>
                    <a:pt x="6675" y="487"/>
                    <a:pt x="6582" y="487"/>
                  </a:cubicBezTo>
                  <a:cubicBezTo>
                    <a:pt x="6003" y="186"/>
                    <a:pt x="5307" y="1"/>
                    <a:pt x="4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3345325" y="3833150"/>
              <a:ext cx="166300" cy="166900"/>
            </a:xfrm>
            <a:custGeom>
              <a:avLst/>
              <a:gdLst/>
              <a:ahLst/>
              <a:cxnLst/>
              <a:rect l="l" t="t" r="r" b="b"/>
              <a:pathLst>
                <a:path w="6652" h="6676" extrusionOk="0">
                  <a:moveTo>
                    <a:pt x="3268" y="487"/>
                  </a:moveTo>
                  <a:cubicBezTo>
                    <a:pt x="4914" y="487"/>
                    <a:pt x="6165" y="1739"/>
                    <a:pt x="6165" y="3384"/>
                  </a:cubicBezTo>
                  <a:cubicBezTo>
                    <a:pt x="6165" y="4937"/>
                    <a:pt x="4914" y="6281"/>
                    <a:pt x="3268" y="6281"/>
                  </a:cubicBezTo>
                  <a:cubicBezTo>
                    <a:pt x="1739" y="6281"/>
                    <a:pt x="371" y="4937"/>
                    <a:pt x="371" y="3384"/>
                  </a:cubicBezTo>
                  <a:cubicBezTo>
                    <a:pt x="371" y="1739"/>
                    <a:pt x="1739" y="487"/>
                    <a:pt x="3268" y="487"/>
                  </a:cubicBezTo>
                  <a:close/>
                  <a:moveTo>
                    <a:pt x="3268" y="1"/>
                  </a:moveTo>
                  <a:cubicBezTo>
                    <a:pt x="1437" y="1"/>
                    <a:pt x="1" y="1553"/>
                    <a:pt x="1" y="3384"/>
                  </a:cubicBezTo>
                  <a:cubicBezTo>
                    <a:pt x="1" y="5215"/>
                    <a:pt x="1437" y="6675"/>
                    <a:pt x="3268" y="6675"/>
                  </a:cubicBezTo>
                  <a:cubicBezTo>
                    <a:pt x="5099" y="6675"/>
                    <a:pt x="6652" y="5215"/>
                    <a:pt x="6652" y="3384"/>
                  </a:cubicBezTo>
                  <a:cubicBezTo>
                    <a:pt x="6652" y="1553"/>
                    <a:pt x="5099"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3400375" y="3855175"/>
              <a:ext cx="55625" cy="122850"/>
            </a:xfrm>
            <a:custGeom>
              <a:avLst/>
              <a:gdLst/>
              <a:ahLst/>
              <a:cxnLst/>
              <a:rect l="l" t="t" r="r" b="b"/>
              <a:pathLst>
                <a:path w="2225" h="4914" extrusionOk="0">
                  <a:moveTo>
                    <a:pt x="1066" y="0"/>
                  </a:moveTo>
                  <a:cubicBezTo>
                    <a:pt x="974" y="0"/>
                    <a:pt x="881" y="93"/>
                    <a:pt x="881" y="278"/>
                  </a:cubicBezTo>
                  <a:lnTo>
                    <a:pt x="881" y="672"/>
                  </a:lnTo>
                  <a:cubicBezTo>
                    <a:pt x="394" y="765"/>
                    <a:pt x="0" y="1159"/>
                    <a:pt x="0" y="1738"/>
                  </a:cubicBezTo>
                  <a:cubicBezTo>
                    <a:pt x="0" y="2225"/>
                    <a:pt x="394" y="2712"/>
                    <a:pt x="974" y="2712"/>
                  </a:cubicBezTo>
                  <a:lnTo>
                    <a:pt x="1159" y="2712"/>
                  </a:lnTo>
                  <a:cubicBezTo>
                    <a:pt x="1553" y="2712"/>
                    <a:pt x="1738" y="2897"/>
                    <a:pt x="1738" y="3291"/>
                  </a:cubicBezTo>
                  <a:cubicBezTo>
                    <a:pt x="1738" y="3569"/>
                    <a:pt x="1553" y="3871"/>
                    <a:pt x="1159" y="3871"/>
                  </a:cubicBezTo>
                  <a:lnTo>
                    <a:pt x="881" y="3871"/>
                  </a:lnTo>
                  <a:cubicBezTo>
                    <a:pt x="580" y="3871"/>
                    <a:pt x="394" y="3662"/>
                    <a:pt x="394" y="3384"/>
                  </a:cubicBezTo>
                  <a:cubicBezTo>
                    <a:pt x="394" y="3291"/>
                    <a:pt x="301" y="3175"/>
                    <a:pt x="209" y="3175"/>
                  </a:cubicBezTo>
                  <a:cubicBezTo>
                    <a:pt x="116" y="3175"/>
                    <a:pt x="0" y="3291"/>
                    <a:pt x="0" y="3384"/>
                  </a:cubicBezTo>
                  <a:cubicBezTo>
                    <a:pt x="0" y="3871"/>
                    <a:pt x="394" y="4241"/>
                    <a:pt x="881" y="4241"/>
                  </a:cubicBezTo>
                  <a:lnTo>
                    <a:pt x="881" y="4728"/>
                  </a:lnTo>
                  <a:cubicBezTo>
                    <a:pt x="881" y="4821"/>
                    <a:pt x="974" y="4913"/>
                    <a:pt x="1066" y="4913"/>
                  </a:cubicBezTo>
                  <a:cubicBezTo>
                    <a:pt x="1159" y="4913"/>
                    <a:pt x="1275" y="4821"/>
                    <a:pt x="1275" y="4728"/>
                  </a:cubicBezTo>
                  <a:lnTo>
                    <a:pt x="1275" y="4241"/>
                  </a:lnTo>
                  <a:cubicBezTo>
                    <a:pt x="1854" y="4149"/>
                    <a:pt x="2225" y="3755"/>
                    <a:pt x="2225" y="3291"/>
                  </a:cubicBezTo>
                  <a:cubicBezTo>
                    <a:pt x="2225" y="2712"/>
                    <a:pt x="1738" y="2318"/>
                    <a:pt x="1159" y="2318"/>
                  </a:cubicBezTo>
                  <a:lnTo>
                    <a:pt x="974" y="2318"/>
                  </a:lnTo>
                  <a:cubicBezTo>
                    <a:pt x="695" y="2318"/>
                    <a:pt x="394" y="2017"/>
                    <a:pt x="394" y="1738"/>
                  </a:cubicBezTo>
                  <a:cubicBezTo>
                    <a:pt x="394" y="1344"/>
                    <a:pt x="695" y="1159"/>
                    <a:pt x="974" y="1159"/>
                  </a:cubicBezTo>
                  <a:lnTo>
                    <a:pt x="1367" y="1159"/>
                  </a:lnTo>
                  <a:cubicBezTo>
                    <a:pt x="1553" y="1159"/>
                    <a:pt x="1738" y="1344"/>
                    <a:pt x="1738" y="1553"/>
                  </a:cubicBezTo>
                  <a:lnTo>
                    <a:pt x="1738" y="1831"/>
                  </a:lnTo>
                  <a:cubicBezTo>
                    <a:pt x="1738" y="1924"/>
                    <a:pt x="1854" y="2017"/>
                    <a:pt x="1947" y="2017"/>
                  </a:cubicBezTo>
                  <a:cubicBezTo>
                    <a:pt x="2132" y="2017"/>
                    <a:pt x="2225" y="1924"/>
                    <a:pt x="2225" y="1831"/>
                  </a:cubicBezTo>
                  <a:lnTo>
                    <a:pt x="2225" y="1553"/>
                  </a:lnTo>
                  <a:cubicBezTo>
                    <a:pt x="2225" y="1066"/>
                    <a:pt x="1854" y="672"/>
                    <a:pt x="1367" y="672"/>
                  </a:cubicBezTo>
                  <a:lnTo>
                    <a:pt x="1275" y="672"/>
                  </a:lnTo>
                  <a:lnTo>
                    <a:pt x="1275" y="278"/>
                  </a:lnTo>
                  <a:cubicBezTo>
                    <a:pt x="1275" y="93"/>
                    <a:pt x="1159"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3250875" y="3739300"/>
              <a:ext cx="355200" cy="354600"/>
            </a:xfrm>
            <a:custGeom>
              <a:avLst/>
              <a:gdLst/>
              <a:ahLst/>
              <a:cxnLst/>
              <a:rect l="l" t="t" r="r" b="b"/>
              <a:pathLst>
                <a:path w="14208" h="14184" extrusionOk="0">
                  <a:moveTo>
                    <a:pt x="7255" y="1553"/>
                  </a:moveTo>
                  <a:cubicBezTo>
                    <a:pt x="10244" y="1646"/>
                    <a:pt x="12562" y="3963"/>
                    <a:pt x="12655" y="6953"/>
                  </a:cubicBezTo>
                  <a:lnTo>
                    <a:pt x="12469" y="6953"/>
                  </a:lnTo>
                  <a:cubicBezTo>
                    <a:pt x="12261" y="6953"/>
                    <a:pt x="12168" y="6953"/>
                    <a:pt x="12168" y="7138"/>
                  </a:cubicBezTo>
                  <a:cubicBezTo>
                    <a:pt x="12168" y="7231"/>
                    <a:pt x="12261" y="7347"/>
                    <a:pt x="12469" y="7347"/>
                  </a:cubicBezTo>
                  <a:lnTo>
                    <a:pt x="12655" y="7347"/>
                  </a:lnTo>
                  <a:cubicBezTo>
                    <a:pt x="12562" y="10244"/>
                    <a:pt x="10244" y="12561"/>
                    <a:pt x="7255" y="12654"/>
                  </a:cubicBezTo>
                  <a:lnTo>
                    <a:pt x="7255" y="12445"/>
                  </a:lnTo>
                  <a:cubicBezTo>
                    <a:pt x="7255" y="12353"/>
                    <a:pt x="7139" y="12260"/>
                    <a:pt x="7046" y="12260"/>
                  </a:cubicBezTo>
                  <a:cubicBezTo>
                    <a:pt x="6954" y="12260"/>
                    <a:pt x="6861" y="12353"/>
                    <a:pt x="6861" y="12445"/>
                  </a:cubicBezTo>
                  <a:lnTo>
                    <a:pt x="6861" y="12654"/>
                  </a:lnTo>
                  <a:cubicBezTo>
                    <a:pt x="3964" y="12561"/>
                    <a:pt x="1646" y="10244"/>
                    <a:pt x="1461" y="7347"/>
                  </a:cubicBezTo>
                  <a:lnTo>
                    <a:pt x="1739" y="7347"/>
                  </a:lnTo>
                  <a:cubicBezTo>
                    <a:pt x="1832" y="7347"/>
                    <a:pt x="1924" y="7231"/>
                    <a:pt x="1924" y="7138"/>
                  </a:cubicBezTo>
                  <a:cubicBezTo>
                    <a:pt x="1924" y="6953"/>
                    <a:pt x="1832" y="6953"/>
                    <a:pt x="1739" y="6953"/>
                  </a:cubicBezTo>
                  <a:lnTo>
                    <a:pt x="1461" y="6953"/>
                  </a:lnTo>
                  <a:cubicBezTo>
                    <a:pt x="1646" y="3963"/>
                    <a:pt x="3964" y="1646"/>
                    <a:pt x="6861" y="1553"/>
                  </a:cubicBezTo>
                  <a:lnTo>
                    <a:pt x="6861" y="1738"/>
                  </a:lnTo>
                  <a:cubicBezTo>
                    <a:pt x="6861" y="1924"/>
                    <a:pt x="6954" y="1924"/>
                    <a:pt x="7046" y="1924"/>
                  </a:cubicBezTo>
                  <a:cubicBezTo>
                    <a:pt x="7139" y="1924"/>
                    <a:pt x="7255" y="1924"/>
                    <a:pt x="7255" y="1738"/>
                  </a:cubicBezTo>
                  <a:lnTo>
                    <a:pt x="7255" y="1553"/>
                  </a:lnTo>
                  <a:close/>
                  <a:moveTo>
                    <a:pt x="7046" y="0"/>
                  </a:moveTo>
                  <a:cubicBezTo>
                    <a:pt x="6954" y="0"/>
                    <a:pt x="6861" y="93"/>
                    <a:pt x="6861" y="186"/>
                  </a:cubicBezTo>
                  <a:lnTo>
                    <a:pt x="6861" y="1159"/>
                  </a:lnTo>
                  <a:cubicBezTo>
                    <a:pt x="5308" y="1159"/>
                    <a:pt x="3964" y="1831"/>
                    <a:pt x="2805" y="2897"/>
                  </a:cubicBezTo>
                  <a:cubicBezTo>
                    <a:pt x="1739" y="3963"/>
                    <a:pt x="1160" y="5400"/>
                    <a:pt x="1067" y="6953"/>
                  </a:cubicBezTo>
                  <a:lnTo>
                    <a:pt x="186" y="6953"/>
                  </a:lnTo>
                  <a:cubicBezTo>
                    <a:pt x="94" y="6953"/>
                    <a:pt x="1" y="6953"/>
                    <a:pt x="1" y="7138"/>
                  </a:cubicBezTo>
                  <a:cubicBezTo>
                    <a:pt x="1" y="7231"/>
                    <a:pt x="94" y="7347"/>
                    <a:pt x="186" y="7347"/>
                  </a:cubicBezTo>
                  <a:lnTo>
                    <a:pt x="1067" y="7347"/>
                  </a:lnTo>
                  <a:cubicBezTo>
                    <a:pt x="1160" y="8876"/>
                    <a:pt x="1739" y="10244"/>
                    <a:pt x="2805" y="11402"/>
                  </a:cubicBezTo>
                  <a:cubicBezTo>
                    <a:pt x="3964" y="12445"/>
                    <a:pt x="5308" y="13025"/>
                    <a:pt x="6861" y="13141"/>
                  </a:cubicBezTo>
                  <a:lnTo>
                    <a:pt x="6861" y="13998"/>
                  </a:lnTo>
                  <a:cubicBezTo>
                    <a:pt x="6861" y="14091"/>
                    <a:pt x="6954" y="14183"/>
                    <a:pt x="7046" y="14183"/>
                  </a:cubicBezTo>
                  <a:cubicBezTo>
                    <a:pt x="7139" y="14183"/>
                    <a:pt x="7255" y="14091"/>
                    <a:pt x="7255" y="13998"/>
                  </a:cubicBezTo>
                  <a:lnTo>
                    <a:pt x="7255" y="13141"/>
                  </a:lnTo>
                  <a:cubicBezTo>
                    <a:pt x="8784" y="13025"/>
                    <a:pt x="10244" y="12445"/>
                    <a:pt x="11310" y="11402"/>
                  </a:cubicBezTo>
                  <a:cubicBezTo>
                    <a:pt x="12353" y="10244"/>
                    <a:pt x="13049" y="8876"/>
                    <a:pt x="13049" y="7347"/>
                  </a:cubicBezTo>
                  <a:lnTo>
                    <a:pt x="13999" y="7347"/>
                  </a:lnTo>
                  <a:cubicBezTo>
                    <a:pt x="14091" y="7347"/>
                    <a:pt x="14207" y="7231"/>
                    <a:pt x="14207" y="7138"/>
                  </a:cubicBezTo>
                  <a:cubicBezTo>
                    <a:pt x="14207" y="6953"/>
                    <a:pt x="14091" y="6953"/>
                    <a:pt x="13999" y="6953"/>
                  </a:cubicBezTo>
                  <a:lnTo>
                    <a:pt x="13049" y="6953"/>
                  </a:lnTo>
                  <a:cubicBezTo>
                    <a:pt x="13049" y="5400"/>
                    <a:pt x="12353" y="3963"/>
                    <a:pt x="11310" y="2897"/>
                  </a:cubicBezTo>
                  <a:cubicBezTo>
                    <a:pt x="10244" y="1831"/>
                    <a:pt x="8784" y="1159"/>
                    <a:pt x="7255" y="1159"/>
                  </a:cubicBezTo>
                  <a:lnTo>
                    <a:pt x="7255" y="186"/>
                  </a:lnTo>
                  <a:cubicBezTo>
                    <a:pt x="7255" y="93"/>
                    <a:pt x="7139" y="0"/>
                    <a:pt x="7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64"/>
          <p:cNvGrpSpPr/>
          <p:nvPr/>
        </p:nvGrpSpPr>
        <p:grpSpPr>
          <a:xfrm>
            <a:off x="4848125" y="3608538"/>
            <a:ext cx="289700" cy="354600"/>
            <a:chOff x="4035375" y="3739300"/>
            <a:chExt cx="289700" cy="354600"/>
          </a:xfrm>
        </p:grpSpPr>
        <p:sp>
          <p:nvSpPr>
            <p:cNvPr id="2166" name="Google Shape;2166;p64"/>
            <p:cNvSpPr/>
            <p:nvPr/>
          </p:nvSpPr>
          <p:spPr>
            <a:xfrm>
              <a:off x="4221350" y="3821575"/>
              <a:ext cx="2350" cy="25"/>
            </a:xfrm>
            <a:custGeom>
              <a:avLst/>
              <a:gdLst/>
              <a:ahLst/>
              <a:cxnLst/>
              <a:rect l="l" t="t" r="r" b="b"/>
              <a:pathLst>
                <a:path w="94" h="1" extrusionOk="0">
                  <a:moveTo>
                    <a:pt x="0" y="0"/>
                  </a:move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4"/>
            <p:cNvSpPr/>
            <p:nvPr/>
          </p:nvSpPr>
          <p:spPr>
            <a:xfrm>
              <a:off x="4122275" y="3821575"/>
              <a:ext cx="25" cy="25"/>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4"/>
            <p:cNvSpPr/>
            <p:nvPr/>
          </p:nvSpPr>
          <p:spPr>
            <a:xfrm>
              <a:off x="4035375" y="3739300"/>
              <a:ext cx="289700" cy="354600"/>
            </a:xfrm>
            <a:custGeom>
              <a:avLst/>
              <a:gdLst/>
              <a:ahLst/>
              <a:cxnLst/>
              <a:rect l="l" t="t" r="r" b="b"/>
              <a:pathLst>
                <a:path w="11588" h="14184" extrusionOk="0">
                  <a:moveTo>
                    <a:pt x="2619" y="1252"/>
                  </a:moveTo>
                  <a:lnTo>
                    <a:pt x="2619" y="1252"/>
                  </a:lnTo>
                  <a:cubicBezTo>
                    <a:pt x="3198" y="1437"/>
                    <a:pt x="3778" y="1437"/>
                    <a:pt x="4450" y="1437"/>
                  </a:cubicBezTo>
                  <a:lnTo>
                    <a:pt x="4936" y="1437"/>
                  </a:lnTo>
                  <a:cubicBezTo>
                    <a:pt x="5122" y="1437"/>
                    <a:pt x="5307" y="1344"/>
                    <a:pt x="5516" y="1344"/>
                  </a:cubicBezTo>
                  <a:cubicBezTo>
                    <a:pt x="5609" y="2017"/>
                    <a:pt x="5887" y="2712"/>
                    <a:pt x="6095" y="3083"/>
                  </a:cubicBezTo>
                  <a:lnTo>
                    <a:pt x="3569" y="3083"/>
                  </a:lnTo>
                  <a:lnTo>
                    <a:pt x="3569" y="2990"/>
                  </a:lnTo>
                  <a:cubicBezTo>
                    <a:pt x="3198" y="2596"/>
                    <a:pt x="2804" y="2132"/>
                    <a:pt x="2619" y="1252"/>
                  </a:cubicBezTo>
                  <a:close/>
                  <a:moveTo>
                    <a:pt x="8598" y="487"/>
                  </a:moveTo>
                  <a:lnTo>
                    <a:pt x="8598" y="487"/>
                  </a:lnTo>
                  <a:cubicBezTo>
                    <a:pt x="8505" y="974"/>
                    <a:pt x="8019" y="1924"/>
                    <a:pt x="7625" y="2596"/>
                  </a:cubicBezTo>
                  <a:cubicBezTo>
                    <a:pt x="7439" y="2596"/>
                    <a:pt x="7161" y="2804"/>
                    <a:pt x="7045" y="3083"/>
                  </a:cubicBezTo>
                  <a:lnTo>
                    <a:pt x="6466" y="3083"/>
                  </a:lnTo>
                  <a:lnTo>
                    <a:pt x="6466" y="2990"/>
                  </a:lnTo>
                  <a:cubicBezTo>
                    <a:pt x="6281" y="2596"/>
                    <a:pt x="5887" y="1738"/>
                    <a:pt x="5887" y="1066"/>
                  </a:cubicBezTo>
                  <a:cubicBezTo>
                    <a:pt x="5887" y="974"/>
                    <a:pt x="5794" y="858"/>
                    <a:pt x="5701" y="858"/>
                  </a:cubicBezTo>
                  <a:cubicBezTo>
                    <a:pt x="5423" y="974"/>
                    <a:pt x="5122" y="974"/>
                    <a:pt x="4844" y="974"/>
                  </a:cubicBezTo>
                  <a:cubicBezTo>
                    <a:pt x="4844" y="858"/>
                    <a:pt x="4844" y="672"/>
                    <a:pt x="4728" y="487"/>
                  </a:cubicBezTo>
                  <a:lnTo>
                    <a:pt x="4728" y="487"/>
                  </a:lnTo>
                  <a:cubicBezTo>
                    <a:pt x="5307" y="580"/>
                    <a:pt x="6003" y="672"/>
                    <a:pt x="6582" y="672"/>
                  </a:cubicBezTo>
                  <a:cubicBezTo>
                    <a:pt x="7254" y="672"/>
                    <a:pt x="7926" y="580"/>
                    <a:pt x="8598" y="487"/>
                  </a:cubicBezTo>
                  <a:close/>
                  <a:moveTo>
                    <a:pt x="10336" y="2804"/>
                  </a:moveTo>
                  <a:cubicBezTo>
                    <a:pt x="10429" y="2804"/>
                    <a:pt x="10638" y="2897"/>
                    <a:pt x="10638" y="2990"/>
                  </a:cubicBezTo>
                  <a:cubicBezTo>
                    <a:pt x="10730" y="3083"/>
                    <a:pt x="10638" y="3291"/>
                    <a:pt x="10429" y="3291"/>
                  </a:cubicBezTo>
                  <a:lnTo>
                    <a:pt x="9363" y="3569"/>
                  </a:lnTo>
                  <a:lnTo>
                    <a:pt x="9270" y="3569"/>
                  </a:lnTo>
                  <a:lnTo>
                    <a:pt x="8413" y="3384"/>
                  </a:lnTo>
                  <a:lnTo>
                    <a:pt x="10336" y="2804"/>
                  </a:lnTo>
                  <a:close/>
                  <a:moveTo>
                    <a:pt x="7741" y="2990"/>
                  </a:moveTo>
                  <a:cubicBezTo>
                    <a:pt x="7833" y="2990"/>
                    <a:pt x="7926" y="3083"/>
                    <a:pt x="7926" y="3291"/>
                  </a:cubicBezTo>
                  <a:lnTo>
                    <a:pt x="7926" y="4149"/>
                  </a:lnTo>
                  <a:cubicBezTo>
                    <a:pt x="7926" y="4241"/>
                    <a:pt x="7833" y="4450"/>
                    <a:pt x="7741" y="4450"/>
                  </a:cubicBezTo>
                  <a:cubicBezTo>
                    <a:pt x="7532" y="4450"/>
                    <a:pt x="7439" y="4241"/>
                    <a:pt x="7439" y="4149"/>
                  </a:cubicBezTo>
                  <a:lnTo>
                    <a:pt x="7439" y="3291"/>
                  </a:lnTo>
                  <a:cubicBezTo>
                    <a:pt x="7439" y="3083"/>
                    <a:pt x="7532" y="2990"/>
                    <a:pt x="7741" y="2990"/>
                  </a:cubicBezTo>
                  <a:close/>
                  <a:moveTo>
                    <a:pt x="8413" y="3755"/>
                  </a:moveTo>
                  <a:lnTo>
                    <a:pt x="11008" y="4450"/>
                  </a:lnTo>
                  <a:cubicBezTo>
                    <a:pt x="11101" y="4450"/>
                    <a:pt x="11217" y="4543"/>
                    <a:pt x="11217" y="4728"/>
                  </a:cubicBezTo>
                  <a:cubicBezTo>
                    <a:pt x="11135" y="4794"/>
                    <a:pt x="11065" y="4859"/>
                    <a:pt x="10998" y="4859"/>
                  </a:cubicBezTo>
                  <a:cubicBezTo>
                    <a:pt x="10970" y="4859"/>
                    <a:pt x="10943" y="4848"/>
                    <a:pt x="10916" y="4821"/>
                  </a:cubicBezTo>
                  <a:lnTo>
                    <a:pt x="8413" y="4241"/>
                  </a:lnTo>
                  <a:lnTo>
                    <a:pt x="8413" y="4149"/>
                  </a:lnTo>
                  <a:lnTo>
                    <a:pt x="8413" y="3755"/>
                  </a:lnTo>
                  <a:close/>
                  <a:moveTo>
                    <a:pt x="7045" y="3477"/>
                  </a:moveTo>
                  <a:lnTo>
                    <a:pt x="7045" y="3963"/>
                  </a:lnTo>
                  <a:lnTo>
                    <a:pt x="4936" y="3963"/>
                  </a:lnTo>
                  <a:cubicBezTo>
                    <a:pt x="4844" y="3963"/>
                    <a:pt x="4728" y="4056"/>
                    <a:pt x="4728" y="4149"/>
                  </a:cubicBezTo>
                  <a:cubicBezTo>
                    <a:pt x="4728" y="4241"/>
                    <a:pt x="4844" y="4334"/>
                    <a:pt x="4936" y="4334"/>
                  </a:cubicBezTo>
                  <a:lnTo>
                    <a:pt x="7045" y="4334"/>
                  </a:lnTo>
                  <a:cubicBezTo>
                    <a:pt x="7161" y="4635"/>
                    <a:pt x="7439" y="4821"/>
                    <a:pt x="7741" y="4821"/>
                  </a:cubicBezTo>
                  <a:lnTo>
                    <a:pt x="7833" y="4821"/>
                  </a:lnTo>
                  <a:cubicBezTo>
                    <a:pt x="8019" y="5122"/>
                    <a:pt x="8320" y="5493"/>
                    <a:pt x="8598" y="5794"/>
                  </a:cubicBezTo>
                  <a:cubicBezTo>
                    <a:pt x="9363" y="6559"/>
                    <a:pt x="10151" y="7532"/>
                    <a:pt x="10429" y="8876"/>
                  </a:cubicBezTo>
                  <a:cubicBezTo>
                    <a:pt x="10638" y="10244"/>
                    <a:pt x="10429" y="11287"/>
                    <a:pt x="9757" y="12167"/>
                  </a:cubicBezTo>
                  <a:cubicBezTo>
                    <a:pt x="8899" y="13233"/>
                    <a:pt x="7254" y="13813"/>
                    <a:pt x="5516" y="13813"/>
                  </a:cubicBezTo>
                  <a:cubicBezTo>
                    <a:pt x="3685" y="13813"/>
                    <a:pt x="2132" y="13233"/>
                    <a:pt x="1252" y="12167"/>
                  </a:cubicBezTo>
                  <a:cubicBezTo>
                    <a:pt x="487" y="11287"/>
                    <a:pt x="301" y="10244"/>
                    <a:pt x="487" y="8876"/>
                  </a:cubicBezTo>
                  <a:cubicBezTo>
                    <a:pt x="788" y="7532"/>
                    <a:pt x="1646" y="6559"/>
                    <a:pt x="2318" y="5794"/>
                  </a:cubicBezTo>
                  <a:cubicBezTo>
                    <a:pt x="2712" y="5307"/>
                    <a:pt x="3106" y="4913"/>
                    <a:pt x="3384" y="4334"/>
                  </a:cubicBezTo>
                  <a:lnTo>
                    <a:pt x="3870" y="4334"/>
                  </a:lnTo>
                  <a:cubicBezTo>
                    <a:pt x="4056" y="4334"/>
                    <a:pt x="4149" y="4241"/>
                    <a:pt x="4149" y="4149"/>
                  </a:cubicBezTo>
                  <a:cubicBezTo>
                    <a:pt x="4149" y="4056"/>
                    <a:pt x="4056" y="3963"/>
                    <a:pt x="3870" y="3963"/>
                  </a:cubicBezTo>
                  <a:lnTo>
                    <a:pt x="2990" y="3963"/>
                  </a:lnTo>
                  <a:cubicBezTo>
                    <a:pt x="2897" y="3963"/>
                    <a:pt x="2804" y="3871"/>
                    <a:pt x="2804" y="3662"/>
                  </a:cubicBezTo>
                  <a:cubicBezTo>
                    <a:pt x="2804" y="3569"/>
                    <a:pt x="2897" y="3477"/>
                    <a:pt x="2990" y="3477"/>
                  </a:cubicBezTo>
                  <a:close/>
                  <a:moveTo>
                    <a:pt x="4450" y="0"/>
                  </a:moveTo>
                  <a:cubicBezTo>
                    <a:pt x="4264" y="0"/>
                    <a:pt x="4056" y="186"/>
                    <a:pt x="4149" y="278"/>
                  </a:cubicBezTo>
                  <a:cubicBezTo>
                    <a:pt x="4357" y="580"/>
                    <a:pt x="4357" y="765"/>
                    <a:pt x="4450" y="1066"/>
                  </a:cubicBezTo>
                  <a:cubicBezTo>
                    <a:pt x="3778" y="1066"/>
                    <a:pt x="2990" y="974"/>
                    <a:pt x="2410" y="672"/>
                  </a:cubicBezTo>
                  <a:cubicBezTo>
                    <a:pt x="2393" y="655"/>
                    <a:pt x="2372" y="647"/>
                    <a:pt x="2349" y="647"/>
                  </a:cubicBezTo>
                  <a:cubicBezTo>
                    <a:pt x="2254" y="647"/>
                    <a:pt x="2132" y="783"/>
                    <a:pt x="2132" y="858"/>
                  </a:cubicBezTo>
                  <a:cubicBezTo>
                    <a:pt x="2318" y="1924"/>
                    <a:pt x="2712" y="2596"/>
                    <a:pt x="2990" y="3083"/>
                  </a:cubicBezTo>
                  <a:cubicBezTo>
                    <a:pt x="2619" y="3083"/>
                    <a:pt x="2318" y="3384"/>
                    <a:pt x="2318" y="3662"/>
                  </a:cubicBezTo>
                  <a:cubicBezTo>
                    <a:pt x="2318" y="4056"/>
                    <a:pt x="2619" y="4334"/>
                    <a:pt x="2897" y="4334"/>
                  </a:cubicBezTo>
                  <a:cubicBezTo>
                    <a:pt x="2712" y="4728"/>
                    <a:pt x="2318" y="5122"/>
                    <a:pt x="2040" y="5493"/>
                  </a:cubicBezTo>
                  <a:cubicBezTo>
                    <a:pt x="1252" y="6373"/>
                    <a:pt x="394" y="7347"/>
                    <a:pt x="93" y="8784"/>
                  </a:cubicBezTo>
                  <a:cubicBezTo>
                    <a:pt x="0" y="9548"/>
                    <a:pt x="0" y="10244"/>
                    <a:pt x="93" y="10823"/>
                  </a:cubicBezTo>
                  <a:cubicBezTo>
                    <a:pt x="301" y="11402"/>
                    <a:pt x="487" y="11982"/>
                    <a:pt x="881" y="12445"/>
                  </a:cubicBezTo>
                  <a:cubicBezTo>
                    <a:pt x="1367" y="13025"/>
                    <a:pt x="2132" y="13511"/>
                    <a:pt x="2897" y="13813"/>
                  </a:cubicBezTo>
                  <a:cubicBezTo>
                    <a:pt x="3685" y="14091"/>
                    <a:pt x="4542" y="14183"/>
                    <a:pt x="5516" y="14183"/>
                  </a:cubicBezTo>
                  <a:cubicBezTo>
                    <a:pt x="6373" y="14183"/>
                    <a:pt x="7254" y="14091"/>
                    <a:pt x="8019" y="13813"/>
                  </a:cubicBezTo>
                  <a:cubicBezTo>
                    <a:pt x="8899" y="13511"/>
                    <a:pt x="9572" y="13025"/>
                    <a:pt x="10058" y="12445"/>
                  </a:cubicBezTo>
                  <a:cubicBezTo>
                    <a:pt x="10429" y="11982"/>
                    <a:pt x="10730" y="11402"/>
                    <a:pt x="10823" y="10823"/>
                  </a:cubicBezTo>
                  <a:cubicBezTo>
                    <a:pt x="11008" y="10244"/>
                    <a:pt x="11008" y="9548"/>
                    <a:pt x="10823" y="8784"/>
                  </a:cubicBezTo>
                  <a:cubicBezTo>
                    <a:pt x="10522" y="7347"/>
                    <a:pt x="9664" y="6373"/>
                    <a:pt x="8992" y="5493"/>
                  </a:cubicBezTo>
                  <a:cubicBezTo>
                    <a:pt x="8691" y="5215"/>
                    <a:pt x="8413" y="5029"/>
                    <a:pt x="8204" y="4728"/>
                  </a:cubicBezTo>
                  <a:lnTo>
                    <a:pt x="8204" y="4728"/>
                  </a:lnTo>
                  <a:lnTo>
                    <a:pt x="10823" y="5307"/>
                  </a:lnTo>
                  <a:cubicBezTo>
                    <a:pt x="11008" y="5307"/>
                    <a:pt x="11310" y="5215"/>
                    <a:pt x="11495" y="5029"/>
                  </a:cubicBezTo>
                  <a:cubicBezTo>
                    <a:pt x="11588" y="4821"/>
                    <a:pt x="11588" y="4543"/>
                    <a:pt x="11495" y="4241"/>
                  </a:cubicBezTo>
                  <a:cubicBezTo>
                    <a:pt x="11402" y="4149"/>
                    <a:pt x="11217" y="4056"/>
                    <a:pt x="11101" y="3963"/>
                  </a:cubicBezTo>
                  <a:lnTo>
                    <a:pt x="10151" y="3755"/>
                  </a:lnTo>
                  <a:lnTo>
                    <a:pt x="10638" y="3662"/>
                  </a:lnTo>
                  <a:cubicBezTo>
                    <a:pt x="10916" y="3569"/>
                    <a:pt x="11101" y="3175"/>
                    <a:pt x="11008" y="2897"/>
                  </a:cubicBezTo>
                  <a:cubicBezTo>
                    <a:pt x="10931" y="2570"/>
                    <a:pt x="10727" y="2387"/>
                    <a:pt x="10434" y="2387"/>
                  </a:cubicBezTo>
                  <a:cubicBezTo>
                    <a:pt x="10374" y="2387"/>
                    <a:pt x="10311" y="2395"/>
                    <a:pt x="10244" y="2411"/>
                  </a:cubicBezTo>
                  <a:lnTo>
                    <a:pt x="8320" y="2990"/>
                  </a:lnTo>
                  <a:cubicBezTo>
                    <a:pt x="8204" y="2897"/>
                    <a:pt x="8204" y="2804"/>
                    <a:pt x="8111" y="2712"/>
                  </a:cubicBezTo>
                  <a:cubicBezTo>
                    <a:pt x="8505" y="2017"/>
                    <a:pt x="9085" y="765"/>
                    <a:pt x="9085" y="186"/>
                  </a:cubicBezTo>
                  <a:cubicBezTo>
                    <a:pt x="9085" y="93"/>
                    <a:pt x="8899" y="0"/>
                    <a:pt x="8784" y="0"/>
                  </a:cubicBezTo>
                  <a:cubicBezTo>
                    <a:pt x="8019" y="186"/>
                    <a:pt x="7347" y="186"/>
                    <a:pt x="6582" y="186"/>
                  </a:cubicBezTo>
                  <a:cubicBezTo>
                    <a:pt x="5887" y="186"/>
                    <a:pt x="4936" y="93"/>
                    <a:pt x="4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4124600" y="3871975"/>
              <a:ext cx="94450" cy="188325"/>
            </a:xfrm>
            <a:custGeom>
              <a:avLst/>
              <a:gdLst/>
              <a:ahLst/>
              <a:cxnLst/>
              <a:rect l="l" t="t" r="r" b="b"/>
              <a:pathLst>
                <a:path w="3778" h="7533" extrusionOk="0">
                  <a:moveTo>
                    <a:pt x="1947" y="394"/>
                  </a:moveTo>
                  <a:cubicBezTo>
                    <a:pt x="1947" y="394"/>
                    <a:pt x="2040" y="487"/>
                    <a:pt x="2040" y="580"/>
                  </a:cubicBezTo>
                  <a:lnTo>
                    <a:pt x="2040" y="1066"/>
                  </a:lnTo>
                  <a:cubicBezTo>
                    <a:pt x="2040" y="1252"/>
                    <a:pt x="2132" y="1345"/>
                    <a:pt x="2225" y="1345"/>
                  </a:cubicBezTo>
                  <a:cubicBezTo>
                    <a:pt x="2897" y="1345"/>
                    <a:pt x="3384" y="1831"/>
                    <a:pt x="3384" y="2411"/>
                  </a:cubicBezTo>
                  <a:lnTo>
                    <a:pt x="3384" y="2805"/>
                  </a:lnTo>
                  <a:lnTo>
                    <a:pt x="3291" y="2897"/>
                  </a:lnTo>
                  <a:cubicBezTo>
                    <a:pt x="3198" y="2897"/>
                    <a:pt x="3106" y="2805"/>
                    <a:pt x="3106" y="2805"/>
                  </a:cubicBezTo>
                  <a:lnTo>
                    <a:pt x="3106" y="2411"/>
                  </a:lnTo>
                  <a:cubicBezTo>
                    <a:pt x="3106" y="1924"/>
                    <a:pt x="2712" y="1553"/>
                    <a:pt x="2225" y="1553"/>
                  </a:cubicBezTo>
                  <a:lnTo>
                    <a:pt x="1738" y="1553"/>
                  </a:lnTo>
                  <a:cubicBezTo>
                    <a:pt x="1159" y="1553"/>
                    <a:pt x="695" y="2040"/>
                    <a:pt x="695" y="2619"/>
                  </a:cubicBezTo>
                  <a:cubicBezTo>
                    <a:pt x="695" y="3199"/>
                    <a:pt x="1159" y="3662"/>
                    <a:pt x="1738" y="3662"/>
                  </a:cubicBezTo>
                  <a:lnTo>
                    <a:pt x="2040" y="3662"/>
                  </a:lnTo>
                  <a:cubicBezTo>
                    <a:pt x="2804" y="3662"/>
                    <a:pt x="3384" y="4241"/>
                    <a:pt x="3384" y="4937"/>
                  </a:cubicBezTo>
                  <a:cubicBezTo>
                    <a:pt x="3384" y="5609"/>
                    <a:pt x="2897" y="6188"/>
                    <a:pt x="2225" y="6281"/>
                  </a:cubicBezTo>
                  <a:cubicBezTo>
                    <a:pt x="2132" y="6281"/>
                    <a:pt x="2040" y="6373"/>
                    <a:pt x="2040" y="6466"/>
                  </a:cubicBezTo>
                  <a:lnTo>
                    <a:pt x="2040" y="7046"/>
                  </a:lnTo>
                  <a:cubicBezTo>
                    <a:pt x="2040" y="7138"/>
                    <a:pt x="1947" y="7138"/>
                    <a:pt x="1947" y="7138"/>
                  </a:cubicBezTo>
                  <a:cubicBezTo>
                    <a:pt x="1854" y="7138"/>
                    <a:pt x="1738" y="7138"/>
                    <a:pt x="1738" y="7046"/>
                  </a:cubicBezTo>
                  <a:lnTo>
                    <a:pt x="1738" y="6466"/>
                  </a:lnTo>
                  <a:cubicBezTo>
                    <a:pt x="1738" y="6373"/>
                    <a:pt x="1646" y="6281"/>
                    <a:pt x="1553" y="6281"/>
                  </a:cubicBezTo>
                  <a:cubicBezTo>
                    <a:pt x="973" y="6281"/>
                    <a:pt x="394" y="5794"/>
                    <a:pt x="394" y="5122"/>
                  </a:cubicBezTo>
                  <a:cubicBezTo>
                    <a:pt x="394" y="5029"/>
                    <a:pt x="487" y="5029"/>
                    <a:pt x="580" y="5029"/>
                  </a:cubicBezTo>
                  <a:cubicBezTo>
                    <a:pt x="580" y="5029"/>
                    <a:pt x="695" y="5029"/>
                    <a:pt x="695" y="5122"/>
                  </a:cubicBezTo>
                  <a:cubicBezTo>
                    <a:pt x="695" y="5609"/>
                    <a:pt x="1066" y="5980"/>
                    <a:pt x="1553" y="5980"/>
                  </a:cubicBezTo>
                  <a:lnTo>
                    <a:pt x="2040" y="5980"/>
                  </a:lnTo>
                  <a:cubicBezTo>
                    <a:pt x="2619" y="5980"/>
                    <a:pt x="3106" y="5516"/>
                    <a:pt x="3106" y="4937"/>
                  </a:cubicBezTo>
                  <a:cubicBezTo>
                    <a:pt x="3106" y="4357"/>
                    <a:pt x="2619" y="3871"/>
                    <a:pt x="2040" y="3871"/>
                  </a:cubicBezTo>
                  <a:lnTo>
                    <a:pt x="1738" y="3871"/>
                  </a:lnTo>
                  <a:cubicBezTo>
                    <a:pt x="973" y="3871"/>
                    <a:pt x="394" y="3291"/>
                    <a:pt x="394" y="2619"/>
                  </a:cubicBezTo>
                  <a:cubicBezTo>
                    <a:pt x="394" y="1924"/>
                    <a:pt x="973" y="1345"/>
                    <a:pt x="1553" y="1345"/>
                  </a:cubicBezTo>
                  <a:cubicBezTo>
                    <a:pt x="1738" y="1252"/>
                    <a:pt x="1738" y="1252"/>
                    <a:pt x="1738" y="1066"/>
                  </a:cubicBezTo>
                  <a:lnTo>
                    <a:pt x="1738" y="580"/>
                  </a:lnTo>
                  <a:cubicBezTo>
                    <a:pt x="1738" y="487"/>
                    <a:pt x="1854" y="394"/>
                    <a:pt x="1947" y="394"/>
                  </a:cubicBezTo>
                  <a:close/>
                  <a:moveTo>
                    <a:pt x="1947" y="0"/>
                  </a:moveTo>
                  <a:cubicBezTo>
                    <a:pt x="1646" y="0"/>
                    <a:pt x="1367" y="186"/>
                    <a:pt x="1367" y="580"/>
                  </a:cubicBezTo>
                  <a:lnTo>
                    <a:pt x="1367" y="974"/>
                  </a:lnTo>
                  <a:cubicBezTo>
                    <a:pt x="580" y="1066"/>
                    <a:pt x="0" y="1831"/>
                    <a:pt x="0" y="2619"/>
                  </a:cubicBezTo>
                  <a:cubicBezTo>
                    <a:pt x="0" y="3569"/>
                    <a:pt x="788" y="4357"/>
                    <a:pt x="1738" y="4357"/>
                  </a:cubicBezTo>
                  <a:lnTo>
                    <a:pt x="2040" y="4357"/>
                  </a:lnTo>
                  <a:cubicBezTo>
                    <a:pt x="2434" y="4357"/>
                    <a:pt x="2712" y="4635"/>
                    <a:pt x="2712" y="4937"/>
                  </a:cubicBezTo>
                  <a:cubicBezTo>
                    <a:pt x="2712" y="5307"/>
                    <a:pt x="2434" y="5609"/>
                    <a:pt x="2040" y="5609"/>
                  </a:cubicBezTo>
                  <a:lnTo>
                    <a:pt x="1553" y="5609"/>
                  </a:lnTo>
                  <a:cubicBezTo>
                    <a:pt x="1367" y="5609"/>
                    <a:pt x="1066" y="5400"/>
                    <a:pt x="1066" y="5122"/>
                  </a:cubicBezTo>
                  <a:cubicBezTo>
                    <a:pt x="1066" y="4821"/>
                    <a:pt x="881" y="4543"/>
                    <a:pt x="580" y="4543"/>
                  </a:cubicBezTo>
                  <a:cubicBezTo>
                    <a:pt x="301" y="4543"/>
                    <a:pt x="0" y="4821"/>
                    <a:pt x="0" y="5122"/>
                  </a:cubicBezTo>
                  <a:cubicBezTo>
                    <a:pt x="0" y="5887"/>
                    <a:pt x="580" y="6559"/>
                    <a:pt x="1367" y="6675"/>
                  </a:cubicBezTo>
                  <a:lnTo>
                    <a:pt x="1367" y="7046"/>
                  </a:lnTo>
                  <a:cubicBezTo>
                    <a:pt x="1367" y="7347"/>
                    <a:pt x="1646" y="7532"/>
                    <a:pt x="1947" y="7532"/>
                  </a:cubicBezTo>
                  <a:cubicBezTo>
                    <a:pt x="2225" y="7532"/>
                    <a:pt x="2434" y="7347"/>
                    <a:pt x="2434" y="7046"/>
                  </a:cubicBezTo>
                  <a:lnTo>
                    <a:pt x="2434" y="6675"/>
                  </a:lnTo>
                  <a:cubicBezTo>
                    <a:pt x="3198" y="6466"/>
                    <a:pt x="3778" y="5794"/>
                    <a:pt x="3778" y="4937"/>
                  </a:cubicBezTo>
                  <a:cubicBezTo>
                    <a:pt x="3778" y="4056"/>
                    <a:pt x="3013" y="3291"/>
                    <a:pt x="2040" y="3291"/>
                  </a:cubicBezTo>
                  <a:lnTo>
                    <a:pt x="1738" y="3291"/>
                  </a:lnTo>
                  <a:cubicBezTo>
                    <a:pt x="1367" y="3291"/>
                    <a:pt x="1066" y="2990"/>
                    <a:pt x="1066" y="2619"/>
                  </a:cubicBezTo>
                  <a:cubicBezTo>
                    <a:pt x="1066" y="2225"/>
                    <a:pt x="1367" y="1924"/>
                    <a:pt x="1738" y="1924"/>
                  </a:cubicBezTo>
                  <a:lnTo>
                    <a:pt x="2225" y="1924"/>
                  </a:lnTo>
                  <a:cubicBezTo>
                    <a:pt x="2526" y="1924"/>
                    <a:pt x="2712" y="2225"/>
                    <a:pt x="2712" y="2411"/>
                  </a:cubicBezTo>
                  <a:lnTo>
                    <a:pt x="2712" y="2805"/>
                  </a:lnTo>
                  <a:cubicBezTo>
                    <a:pt x="2712" y="3083"/>
                    <a:pt x="2897" y="3291"/>
                    <a:pt x="3291" y="3291"/>
                  </a:cubicBezTo>
                  <a:cubicBezTo>
                    <a:pt x="3592" y="3291"/>
                    <a:pt x="3778" y="3083"/>
                    <a:pt x="3778" y="2805"/>
                  </a:cubicBezTo>
                  <a:lnTo>
                    <a:pt x="3778" y="2411"/>
                  </a:lnTo>
                  <a:cubicBezTo>
                    <a:pt x="3778" y="1646"/>
                    <a:pt x="3198" y="974"/>
                    <a:pt x="2434" y="881"/>
                  </a:cubicBezTo>
                  <a:lnTo>
                    <a:pt x="2434" y="580"/>
                  </a:lnTo>
                  <a:cubicBezTo>
                    <a:pt x="2434" y="186"/>
                    <a:pt x="2225" y="0"/>
                    <a:pt x="1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4"/>
          <p:cNvGrpSpPr/>
          <p:nvPr/>
        </p:nvGrpSpPr>
        <p:grpSpPr>
          <a:xfrm>
            <a:off x="5567700" y="3608538"/>
            <a:ext cx="357500" cy="354600"/>
            <a:chOff x="4754950" y="3739300"/>
            <a:chExt cx="357500" cy="354600"/>
          </a:xfrm>
        </p:grpSpPr>
        <p:sp>
          <p:nvSpPr>
            <p:cNvPr id="2171" name="Google Shape;2171;p64"/>
            <p:cNvSpPr/>
            <p:nvPr/>
          </p:nvSpPr>
          <p:spPr>
            <a:xfrm>
              <a:off x="4754950" y="3871975"/>
              <a:ext cx="357500" cy="221925"/>
            </a:xfrm>
            <a:custGeom>
              <a:avLst/>
              <a:gdLst/>
              <a:ahLst/>
              <a:cxnLst/>
              <a:rect l="l" t="t" r="r" b="b"/>
              <a:pathLst>
                <a:path w="14300" h="8877" extrusionOk="0">
                  <a:moveTo>
                    <a:pt x="3871" y="4056"/>
                  </a:moveTo>
                  <a:lnTo>
                    <a:pt x="3871" y="8506"/>
                  </a:lnTo>
                  <a:lnTo>
                    <a:pt x="2017" y="8506"/>
                  </a:lnTo>
                  <a:lnTo>
                    <a:pt x="2017" y="4056"/>
                  </a:lnTo>
                  <a:close/>
                  <a:moveTo>
                    <a:pt x="8019" y="2897"/>
                  </a:moveTo>
                  <a:lnTo>
                    <a:pt x="8019" y="8506"/>
                  </a:lnTo>
                  <a:lnTo>
                    <a:pt x="6281" y="8506"/>
                  </a:lnTo>
                  <a:lnTo>
                    <a:pt x="6281" y="2897"/>
                  </a:lnTo>
                  <a:close/>
                  <a:moveTo>
                    <a:pt x="12260" y="487"/>
                  </a:moveTo>
                  <a:lnTo>
                    <a:pt x="12260" y="8506"/>
                  </a:lnTo>
                  <a:lnTo>
                    <a:pt x="10430" y="8506"/>
                  </a:lnTo>
                  <a:lnTo>
                    <a:pt x="10430" y="487"/>
                  </a:lnTo>
                  <a:close/>
                  <a:moveTo>
                    <a:pt x="10244" y="0"/>
                  </a:moveTo>
                  <a:cubicBezTo>
                    <a:pt x="10128" y="0"/>
                    <a:pt x="10036" y="93"/>
                    <a:pt x="10036" y="302"/>
                  </a:cubicBezTo>
                  <a:lnTo>
                    <a:pt x="10036" y="8506"/>
                  </a:lnTo>
                  <a:lnTo>
                    <a:pt x="8506" y="8506"/>
                  </a:lnTo>
                  <a:lnTo>
                    <a:pt x="8506" y="2712"/>
                  </a:lnTo>
                  <a:cubicBezTo>
                    <a:pt x="8506" y="2619"/>
                    <a:pt x="8390" y="2503"/>
                    <a:pt x="8297" y="2503"/>
                  </a:cubicBezTo>
                  <a:lnTo>
                    <a:pt x="5980" y="2503"/>
                  </a:lnTo>
                  <a:cubicBezTo>
                    <a:pt x="5887" y="2503"/>
                    <a:pt x="5795" y="2619"/>
                    <a:pt x="5795" y="2712"/>
                  </a:cubicBezTo>
                  <a:lnTo>
                    <a:pt x="5795" y="8506"/>
                  </a:lnTo>
                  <a:lnTo>
                    <a:pt x="4242" y="8506"/>
                  </a:lnTo>
                  <a:lnTo>
                    <a:pt x="4242" y="3778"/>
                  </a:lnTo>
                  <a:cubicBezTo>
                    <a:pt x="4242" y="3662"/>
                    <a:pt x="4149" y="3569"/>
                    <a:pt x="4056" y="3569"/>
                  </a:cubicBezTo>
                  <a:lnTo>
                    <a:pt x="1832" y="3569"/>
                  </a:lnTo>
                  <a:cubicBezTo>
                    <a:pt x="1646" y="3569"/>
                    <a:pt x="1553" y="3662"/>
                    <a:pt x="1553" y="3778"/>
                  </a:cubicBezTo>
                  <a:lnTo>
                    <a:pt x="1553" y="8506"/>
                  </a:lnTo>
                  <a:lnTo>
                    <a:pt x="186" y="8506"/>
                  </a:lnTo>
                  <a:cubicBezTo>
                    <a:pt x="93" y="8506"/>
                    <a:pt x="1" y="8598"/>
                    <a:pt x="1" y="8691"/>
                  </a:cubicBezTo>
                  <a:cubicBezTo>
                    <a:pt x="1" y="8784"/>
                    <a:pt x="93" y="8876"/>
                    <a:pt x="186" y="8876"/>
                  </a:cubicBezTo>
                  <a:lnTo>
                    <a:pt x="14091" y="8876"/>
                  </a:lnTo>
                  <a:cubicBezTo>
                    <a:pt x="14184" y="8876"/>
                    <a:pt x="14300" y="8784"/>
                    <a:pt x="14300" y="8691"/>
                  </a:cubicBezTo>
                  <a:cubicBezTo>
                    <a:pt x="14300" y="8598"/>
                    <a:pt x="14184" y="8506"/>
                    <a:pt x="14091" y="8506"/>
                  </a:cubicBezTo>
                  <a:lnTo>
                    <a:pt x="12747" y="8506"/>
                  </a:lnTo>
                  <a:lnTo>
                    <a:pt x="12747" y="302"/>
                  </a:lnTo>
                  <a:cubicBezTo>
                    <a:pt x="12747" y="93"/>
                    <a:pt x="12654" y="0"/>
                    <a:pt x="12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4761900" y="3739300"/>
              <a:ext cx="338400" cy="205125"/>
            </a:xfrm>
            <a:custGeom>
              <a:avLst/>
              <a:gdLst/>
              <a:ahLst/>
              <a:cxnLst/>
              <a:rect l="l" t="t" r="r" b="b"/>
              <a:pathLst>
                <a:path w="13536" h="8205" extrusionOk="0">
                  <a:moveTo>
                    <a:pt x="12747" y="0"/>
                  </a:moveTo>
                  <a:lnTo>
                    <a:pt x="11009" y="186"/>
                  </a:lnTo>
                  <a:cubicBezTo>
                    <a:pt x="10638" y="278"/>
                    <a:pt x="10430" y="580"/>
                    <a:pt x="10430" y="974"/>
                  </a:cubicBezTo>
                  <a:cubicBezTo>
                    <a:pt x="10546" y="1344"/>
                    <a:pt x="10824" y="1553"/>
                    <a:pt x="11218" y="1553"/>
                  </a:cubicBezTo>
                  <a:lnTo>
                    <a:pt x="11310" y="1553"/>
                  </a:lnTo>
                  <a:cubicBezTo>
                    <a:pt x="9178" y="4056"/>
                    <a:pt x="6583" y="5307"/>
                    <a:pt x="4752" y="5979"/>
                  </a:cubicBezTo>
                  <a:cubicBezTo>
                    <a:pt x="2434" y="6860"/>
                    <a:pt x="580" y="6953"/>
                    <a:pt x="580" y="6953"/>
                  </a:cubicBezTo>
                  <a:cubicBezTo>
                    <a:pt x="209" y="6953"/>
                    <a:pt x="1" y="7231"/>
                    <a:pt x="1" y="7532"/>
                  </a:cubicBezTo>
                  <a:cubicBezTo>
                    <a:pt x="1" y="7926"/>
                    <a:pt x="302" y="8204"/>
                    <a:pt x="580" y="8204"/>
                  </a:cubicBezTo>
                  <a:lnTo>
                    <a:pt x="696" y="8204"/>
                  </a:lnTo>
                  <a:cubicBezTo>
                    <a:pt x="696" y="8204"/>
                    <a:pt x="2620" y="8112"/>
                    <a:pt x="5123" y="7231"/>
                  </a:cubicBezTo>
                  <a:cubicBezTo>
                    <a:pt x="6490" y="6767"/>
                    <a:pt x="7834" y="6072"/>
                    <a:pt x="8993" y="5307"/>
                  </a:cubicBezTo>
                  <a:cubicBezTo>
                    <a:pt x="9086" y="5215"/>
                    <a:pt x="9178" y="5122"/>
                    <a:pt x="9086" y="5029"/>
                  </a:cubicBezTo>
                  <a:cubicBezTo>
                    <a:pt x="8993" y="4913"/>
                    <a:pt x="8900" y="4913"/>
                    <a:pt x="8807" y="4913"/>
                  </a:cubicBezTo>
                  <a:cubicBezTo>
                    <a:pt x="7649" y="5701"/>
                    <a:pt x="6374" y="6373"/>
                    <a:pt x="4937" y="6860"/>
                  </a:cubicBezTo>
                  <a:cubicBezTo>
                    <a:pt x="2527" y="7718"/>
                    <a:pt x="696" y="7810"/>
                    <a:pt x="580" y="7810"/>
                  </a:cubicBezTo>
                  <a:cubicBezTo>
                    <a:pt x="488" y="7810"/>
                    <a:pt x="395" y="7718"/>
                    <a:pt x="395" y="7532"/>
                  </a:cubicBezTo>
                  <a:cubicBezTo>
                    <a:pt x="395" y="7439"/>
                    <a:pt x="488" y="7347"/>
                    <a:pt x="580" y="7347"/>
                  </a:cubicBezTo>
                  <a:cubicBezTo>
                    <a:pt x="696" y="7347"/>
                    <a:pt x="2527" y="7231"/>
                    <a:pt x="4844" y="6373"/>
                  </a:cubicBezTo>
                  <a:cubicBezTo>
                    <a:pt x="6861" y="5701"/>
                    <a:pt x="9665" y="4241"/>
                    <a:pt x="11982" y="1344"/>
                  </a:cubicBezTo>
                  <a:cubicBezTo>
                    <a:pt x="12062" y="1265"/>
                    <a:pt x="12005" y="1048"/>
                    <a:pt x="11869" y="1048"/>
                  </a:cubicBezTo>
                  <a:cubicBezTo>
                    <a:pt x="11847" y="1048"/>
                    <a:pt x="11823" y="1053"/>
                    <a:pt x="11797" y="1066"/>
                  </a:cubicBezTo>
                  <a:lnTo>
                    <a:pt x="11125" y="1159"/>
                  </a:lnTo>
                  <a:cubicBezTo>
                    <a:pt x="11009" y="1159"/>
                    <a:pt x="10916" y="1066"/>
                    <a:pt x="10824" y="974"/>
                  </a:cubicBezTo>
                  <a:cubicBezTo>
                    <a:pt x="10824" y="765"/>
                    <a:pt x="10916" y="672"/>
                    <a:pt x="11125" y="672"/>
                  </a:cubicBezTo>
                  <a:lnTo>
                    <a:pt x="12863" y="394"/>
                  </a:lnTo>
                  <a:cubicBezTo>
                    <a:pt x="12956" y="394"/>
                    <a:pt x="13141" y="487"/>
                    <a:pt x="13141" y="672"/>
                  </a:cubicBezTo>
                  <a:lnTo>
                    <a:pt x="13141" y="2411"/>
                  </a:lnTo>
                  <a:cubicBezTo>
                    <a:pt x="13141" y="2596"/>
                    <a:pt x="13048" y="2712"/>
                    <a:pt x="12863" y="2712"/>
                  </a:cubicBezTo>
                  <a:cubicBezTo>
                    <a:pt x="12747" y="2712"/>
                    <a:pt x="12654" y="2596"/>
                    <a:pt x="12654" y="2411"/>
                  </a:cubicBezTo>
                  <a:lnTo>
                    <a:pt x="12654" y="1924"/>
                  </a:lnTo>
                  <a:cubicBezTo>
                    <a:pt x="12654" y="1831"/>
                    <a:pt x="12562" y="1738"/>
                    <a:pt x="12469" y="1738"/>
                  </a:cubicBezTo>
                  <a:cubicBezTo>
                    <a:pt x="12469" y="1708"/>
                    <a:pt x="12459" y="1697"/>
                    <a:pt x="12442" y="1697"/>
                  </a:cubicBezTo>
                  <a:cubicBezTo>
                    <a:pt x="12407" y="1697"/>
                    <a:pt x="12345" y="1738"/>
                    <a:pt x="12284" y="1738"/>
                  </a:cubicBezTo>
                  <a:cubicBezTo>
                    <a:pt x="11496" y="2712"/>
                    <a:pt x="10638" y="3569"/>
                    <a:pt x="9665" y="4334"/>
                  </a:cubicBezTo>
                  <a:cubicBezTo>
                    <a:pt x="9572" y="4450"/>
                    <a:pt x="9572" y="4543"/>
                    <a:pt x="9572" y="4635"/>
                  </a:cubicBezTo>
                  <a:cubicBezTo>
                    <a:pt x="9619" y="4682"/>
                    <a:pt x="9665" y="4705"/>
                    <a:pt x="9711" y="4705"/>
                  </a:cubicBezTo>
                  <a:cubicBezTo>
                    <a:pt x="9758" y="4705"/>
                    <a:pt x="9804" y="4682"/>
                    <a:pt x="9850" y="4635"/>
                  </a:cubicBezTo>
                  <a:cubicBezTo>
                    <a:pt x="10731" y="4056"/>
                    <a:pt x="11496" y="3291"/>
                    <a:pt x="12284" y="2503"/>
                  </a:cubicBezTo>
                  <a:cubicBezTo>
                    <a:pt x="12284" y="2804"/>
                    <a:pt x="12562" y="3083"/>
                    <a:pt x="12863" y="3083"/>
                  </a:cubicBezTo>
                  <a:cubicBezTo>
                    <a:pt x="13234" y="3083"/>
                    <a:pt x="13535" y="2804"/>
                    <a:pt x="13535" y="2411"/>
                  </a:cubicBezTo>
                  <a:lnTo>
                    <a:pt x="13535" y="672"/>
                  </a:lnTo>
                  <a:cubicBezTo>
                    <a:pt x="13535" y="487"/>
                    <a:pt x="13442" y="278"/>
                    <a:pt x="13327" y="186"/>
                  </a:cubicBezTo>
                  <a:cubicBezTo>
                    <a:pt x="13141" y="0"/>
                    <a:pt x="12956" y="0"/>
                    <a:pt x="12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4"/>
          <p:cNvGrpSpPr/>
          <p:nvPr/>
        </p:nvGrpSpPr>
        <p:grpSpPr>
          <a:xfrm>
            <a:off x="6320900" y="3608963"/>
            <a:ext cx="354600" cy="354175"/>
            <a:chOff x="5508150" y="3739725"/>
            <a:chExt cx="354600" cy="354175"/>
          </a:xfrm>
        </p:grpSpPr>
        <p:sp>
          <p:nvSpPr>
            <p:cNvPr id="2174" name="Google Shape;2174;p64"/>
            <p:cNvSpPr/>
            <p:nvPr/>
          </p:nvSpPr>
          <p:spPr>
            <a:xfrm>
              <a:off x="5508150" y="3822975"/>
              <a:ext cx="354600" cy="270925"/>
            </a:xfrm>
            <a:custGeom>
              <a:avLst/>
              <a:gdLst/>
              <a:ahLst/>
              <a:cxnLst/>
              <a:rect l="l" t="t" r="r" b="b"/>
              <a:pathLst>
                <a:path w="14184" h="10837" extrusionOk="0">
                  <a:moveTo>
                    <a:pt x="5308" y="709"/>
                  </a:moveTo>
                  <a:lnTo>
                    <a:pt x="5308" y="1566"/>
                  </a:lnTo>
                  <a:lnTo>
                    <a:pt x="4543" y="1566"/>
                  </a:lnTo>
                  <a:lnTo>
                    <a:pt x="5308" y="709"/>
                  </a:lnTo>
                  <a:close/>
                  <a:moveTo>
                    <a:pt x="12932" y="4371"/>
                  </a:moveTo>
                  <a:lnTo>
                    <a:pt x="13025" y="4463"/>
                  </a:lnTo>
                  <a:cubicBezTo>
                    <a:pt x="13233" y="4672"/>
                    <a:pt x="13233" y="4857"/>
                    <a:pt x="13141" y="4950"/>
                  </a:cubicBezTo>
                  <a:lnTo>
                    <a:pt x="13141" y="5043"/>
                  </a:lnTo>
                  <a:cubicBezTo>
                    <a:pt x="12932" y="4950"/>
                    <a:pt x="12932" y="4857"/>
                    <a:pt x="12932" y="4765"/>
                  </a:cubicBezTo>
                  <a:lnTo>
                    <a:pt x="12932" y="4371"/>
                  </a:lnTo>
                  <a:close/>
                  <a:moveTo>
                    <a:pt x="1159" y="5344"/>
                  </a:moveTo>
                  <a:lnTo>
                    <a:pt x="1159" y="6595"/>
                  </a:lnTo>
                  <a:lnTo>
                    <a:pt x="394" y="6503"/>
                  </a:lnTo>
                  <a:lnTo>
                    <a:pt x="394" y="5344"/>
                  </a:lnTo>
                  <a:close/>
                  <a:moveTo>
                    <a:pt x="4728" y="9492"/>
                  </a:moveTo>
                  <a:lnTo>
                    <a:pt x="4543" y="10466"/>
                  </a:lnTo>
                  <a:lnTo>
                    <a:pt x="3963" y="10466"/>
                  </a:lnTo>
                  <a:lnTo>
                    <a:pt x="3963" y="9492"/>
                  </a:lnTo>
                  <a:close/>
                  <a:moveTo>
                    <a:pt x="9178" y="9492"/>
                  </a:moveTo>
                  <a:lnTo>
                    <a:pt x="9178" y="10466"/>
                  </a:lnTo>
                  <a:lnTo>
                    <a:pt x="8598" y="10466"/>
                  </a:lnTo>
                  <a:lnTo>
                    <a:pt x="8390" y="9492"/>
                  </a:lnTo>
                  <a:close/>
                  <a:moveTo>
                    <a:pt x="5510" y="0"/>
                  </a:moveTo>
                  <a:cubicBezTo>
                    <a:pt x="5465" y="0"/>
                    <a:pt x="5425" y="12"/>
                    <a:pt x="5400" y="37"/>
                  </a:cubicBezTo>
                  <a:lnTo>
                    <a:pt x="3963" y="1566"/>
                  </a:lnTo>
                  <a:cubicBezTo>
                    <a:pt x="2318" y="1566"/>
                    <a:pt x="1159" y="2841"/>
                    <a:pt x="1159" y="4463"/>
                  </a:cubicBezTo>
                  <a:lnTo>
                    <a:pt x="1159" y="4857"/>
                  </a:lnTo>
                  <a:lnTo>
                    <a:pt x="186" y="4857"/>
                  </a:lnTo>
                  <a:cubicBezTo>
                    <a:pt x="93" y="4857"/>
                    <a:pt x="0" y="4950"/>
                    <a:pt x="0" y="5159"/>
                  </a:cubicBezTo>
                  <a:lnTo>
                    <a:pt x="0" y="6688"/>
                  </a:lnTo>
                  <a:cubicBezTo>
                    <a:pt x="0" y="6781"/>
                    <a:pt x="93" y="6897"/>
                    <a:pt x="186" y="6897"/>
                  </a:cubicBezTo>
                  <a:lnTo>
                    <a:pt x="1159" y="7082"/>
                  </a:lnTo>
                  <a:cubicBezTo>
                    <a:pt x="1345" y="8333"/>
                    <a:pt x="2318" y="9307"/>
                    <a:pt x="3569" y="9492"/>
                  </a:cubicBezTo>
                  <a:lnTo>
                    <a:pt x="3569" y="10651"/>
                  </a:lnTo>
                  <a:cubicBezTo>
                    <a:pt x="3569" y="10744"/>
                    <a:pt x="3662" y="10836"/>
                    <a:pt x="3755" y="10836"/>
                  </a:cubicBezTo>
                  <a:lnTo>
                    <a:pt x="4636" y="10836"/>
                  </a:lnTo>
                  <a:cubicBezTo>
                    <a:pt x="4728" y="10836"/>
                    <a:pt x="4821" y="10836"/>
                    <a:pt x="4821" y="10744"/>
                  </a:cubicBezTo>
                  <a:lnTo>
                    <a:pt x="5215" y="9492"/>
                  </a:lnTo>
                  <a:lnTo>
                    <a:pt x="7926" y="9492"/>
                  </a:lnTo>
                  <a:lnTo>
                    <a:pt x="8204" y="10744"/>
                  </a:lnTo>
                  <a:cubicBezTo>
                    <a:pt x="8297" y="10836"/>
                    <a:pt x="8390" y="10836"/>
                    <a:pt x="8506" y="10836"/>
                  </a:cubicBezTo>
                  <a:lnTo>
                    <a:pt x="9363" y="10836"/>
                  </a:lnTo>
                  <a:cubicBezTo>
                    <a:pt x="9456" y="10836"/>
                    <a:pt x="9549" y="10744"/>
                    <a:pt x="9549" y="10651"/>
                  </a:cubicBezTo>
                  <a:lnTo>
                    <a:pt x="9549" y="9492"/>
                  </a:lnTo>
                  <a:cubicBezTo>
                    <a:pt x="10916" y="9307"/>
                    <a:pt x="11982" y="8148"/>
                    <a:pt x="11982" y="6688"/>
                  </a:cubicBezTo>
                  <a:lnTo>
                    <a:pt x="11982" y="4672"/>
                  </a:lnTo>
                  <a:lnTo>
                    <a:pt x="12075" y="4672"/>
                  </a:lnTo>
                  <a:cubicBezTo>
                    <a:pt x="12167" y="4463"/>
                    <a:pt x="12353" y="4371"/>
                    <a:pt x="12446" y="4371"/>
                  </a:cubicBezTo>
                  <a:lnTo>
                    <a:pt x="12561" y="4371"/>
                  </a:lnTo>
                  <a:cubicBezTo>
                    <a:pt x="12446" y="4463"/>
                    <a:pt x="12446" y="4672"/>
                    <a:pt x="12561" y="4765"/>
                  </a:cubicBezTo>
                  <a:cubicBezTo>
                    <a:pt x="12561" y="5159"/>
                    <a:pt x="12747" y="5344"/>
                    <a:pt x="13025" y="5437"/>
                  </a:cubicBezTo>
                  <a:cubicBezTo>
                    <a:pt x="13233" y="5437"/>
                    <a:pt x="13419" y="5344"/>
                    <a:pt x="13512" y="5251"/>
                  </a:cubicBezTo>
                  <a:cubicBezTo>
                    <a:pt x="13720" y="4950"/>
                    <a:pt x="13604" y="4579"/>
                    <a:pt x="13419" y="4278"/>
                  </a:cubicBezTo>
                  <a:cubicBezTo>
                    <a:pt x="13326" y="4092"/>
                    <a:pt x="13141" y="4000"/>
                    <a:pt x="13025" y="4000"/>
                  </a:cubicBezTo>
                  <a:cubicBezTo>
                    <a:pt x="13141" y="3791"/>
                    <a:pt x="13233" y="3606"/>
                    <a:pt x="13326" y="3513"/>
                  </a:cubicBezTo>
                  <a:lnTo>
                    <a:pt x="13604" y="3513"/>
                  </a:lnTo>
                  <a:cubicBezTo>
                    <a:pt x="13720" y="3606"/>
                    <a:pt x="13813" y="3791"/>
                    <a:pt x="13813" y="4185"/>
                  </a:cubicBezTo>
                  <a:cubicBezTo>
                    <a:pt x="13813" y="4278"/>
                    <a:pt x="13906" y="4371"/>
                    <a:pt x="13998" y="4371"/>
                  </a:cubicBezTo>
                  <a:cubicBezTo>
                    <a:pt x="14091" y="4371"/>
                    <a:pt x="14184" y="4278"/>
                    <a:pt x="14184" y="4185"/>
                  </a:cubicBezTo>
                  <a:cubicBezTo>
                    <a:pt x="14184" y="3698"/>
                    <a:pt x="14091" y="3305"/>
                    <a:pt x="13813" y="3212"/>
                  </a:cubicBezTo>
                  <a:cubicBezTo>
                    <a:pt x="13691" y="3103"/>
                    <a:pt x="13576" y="3058"/>
                    <a:pt x="13447" y="3058"/>
                  </a:cubicBezTo>
                  <a:cubicBezTo>
                    <a:pt x="13355" y="3058"/>
                    <a:pt x="13256" y="3081"/>
                    <a:pt x="13141" y="3119"/>
                  </a:cubicBezTo>
                  <a:cubicBezTo>
                    <a:pt x="12932" y="3212"/>
                    <a:pt x="12747" y="3606"/>
                    <a:pt x="12654" y="3884"/>
                  </a:cubicBezTo>
                  <a:cubicBezTo>
                    <a:pt x="12561" y="3884"/>
                    <a:pt x="12446" y="3884"/>
                    <a:pt x="12353" y="4000"/>
                  </a:cubicBezTo>
                  <a:cubicBezTo>
                    <a:pt x="12260" y="4000"/>
                    <a:pt x="12075" y="4092"/>
                    <a:pt x="11982" y="4092"/>
                  </a:cubicBezTo>
                  <a:cubicBezTo>
                    <a:pt x="11866" y="2632"/>
                    <a:pt x="10615" y="1566"/>
                    <a:pt x="9085" y="1566"/>
                  </a:cubicBezTo>
                  <a:lnTo>
                    <a:pt x="8506" y="1566"/>
                  </a:lnTo>
                  <a:cubicBezTo>
                    <a:pt x="8297" y="1566"/>
                    <a:pt x="8204" y="1682"/>
                    <a:pt x="8204" y="1775"/>
                  </a:cubicBezTo>
                  <a:cubicBezTo>
                    <a:pt x="8204" y="1868"/>
                    <a:pt x="8297" y="1960"/>
                    <a:pt x="8506" y="1960"/>
                  </a:cubicBezTo>
                  <a:lnTo>
                    <a:pt x="9085" y="1960"/>
                  </a:lnTo>
                  <a:cubicBezTo>
                    <a:pt x="10522" y="1960"/>
                    <a:pt x="11588" y="3119"/>
                    <a:pt x="11588" y="4463"/>
                  </a:cubicBezTo>
                  <a:lnTo>
                    <a:pt x="11588" y="6688"/>
                  </a:lnTo>
                  <a:cubicBezTo>
                    <a:pt x="11588" y="8055"/>
                    <a:pt x="10522" y="9098"/>
                    <a:pt x="9085" y="9098"/>
                  </a:cubicBezTo>
                  <a:lnTo>
                    <a:pt x="3963" y="9098"/>
                  </a:lnTo>
                  <a:cubicBezTo>
                    <a:pt x="2596" y="9098"/>
                    <a:pt x="1553" y="8055"/>
                    <a:pt x="1553" y="6688"/>
                  </a:cubicBezTo>
                  <a:lnTo>
                    <a:pt x="1553" y="4463"/>
                  </a:lnTo>
                  <a:cubicBezTo>
                    <a:pt x="1553" y="3119"/>
                    <a:pt x="2596" y="1960"/>
                    <a:pt x="3963" y="1960"/>
                  </a:cubicBezTo>
                  <a:lnTo>
                    <a:pt x="7532" y="1960"/>
                  </a:lnTo>
                  <a:cubicBezTo>
                    <a:pt x="7625" y="1960"/>
                    <a:pt x="7718" y="1868"/>
                    <a:pt x="7718" y="1775"/>
                  </a:cubicBezTo>
                  <a:cubicBezTo>
                    <a:pt x="7718" y="1682"/>
                    <a:pt x="7625" y="1566"/>
                    <a:pt x="7532" y="1566"/>
                  </a:cubicBezTo>
                  <a:lnTo>
                    <a:pt x="5794" y="1566"/>
                  </a:lnTo>
                  <a:lnTo>
                    <a:pt x="5794" y="222"/>
                  </a:lnTo>
                  <a:cubicBezTo>
                    <a:pt x="5794" y="87"/>
                    <a:pt x="5633" y="0"/>
                    <a:pt x="5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5563775" y="3927600"/>
              <a:ext cx="43475" cy="28975"/>
            </a:xfrm>
            <a:custGeom>
              <a:avLst/>
              <a:gdLst/>
              <a:ahLst/>
              <a:cxnLst/>
              <a:rect l="l" t="t" r="r" b="b"/>
              <a:pathLst>
                <a:path w="1739" h="1159" extrusionOk="0">
                  <a:moveTo>
                    <a:pt x="186" y="0"/>
                  </a:moveTo>
                  <a:cubicBezTo>
                    <a:pt x="93" y="0"/>
                    <a:pt x="0" y="93"/>
                    <a:pt x="0" y="278"/>
                  </a:cubicBezTo>
                  <a:cubicBezTo>
                    <a:pt x="0" y="765"/>
                    <a:pt x="371" y="1159"/>
                    <a:pt x="858" y="1159"/>
                  </a:cubicBezTo>
                  <a:cubicBezTo>
                    <a:pt x="1344" y="1159"/>
                    <a:pt x="1738" y="765"/>
                    <a:pt x="1738" y="278"/>
                  </a:cubicBezTo>
                  <a:cubicBezTo>
                    <a:pt x="1738" y="93"/>
                    <a:pt x="1646" y="0"/>
                    <a:pt x="1530" y="0"/>
                  </a:cubicBezTo>
                  <a:cubicBezTo>
                    <a:pt x="1437" y="0"/>
                    <a:pt x="1344" y="93"/>
                    <a:pt x="1344" y="278"/>
                  </a:cubicBezTo>
                  <a:cubicBezTo>
                    <a:pt x="1344" y="487"/>
                    <a:pt x="1159" y="672"/>
                    <a:pt x="858" y="672"/>
                  </a:cubicBezTo>
                  <a:cubicBezTo>
                    <a:pt x="672" y="672"/>
                    <a:pt x="371" y="487"/>
                    <a:pt x="371" y="278"/>
                  </a:cubicBezTo>
                  <a:cubicBezTo>
                    <a:pt x="371" y="93"/>
                    <a:pt x="27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5648350" y="3888775"/>
              <a:ext cx="77100" cy="12200"/>
            </a:xfrm>
            <a:custGeom>
              <a:avLst/>
              <a:gdLst/>
              <a:ahLst/>
              <a:cxnLst/>
              <a:rect l="l" t="t" r="r" b="b"/>
              <a:pathLst>
                <a:path w="3084" h="488" extrusionOk="0">
                  <a:moveTo>
                    <a:pt x="186" y="0"/>
                  </a:moveTo>
                  <a:cubicBezTo>
                    <a:pt x="94" y="0"/>
                    <a:pt x="1" y="93"/>
                    <a:pt x="1" y="209"/>
                  </a:cubicBezTo>
                  <a:cubicBezTo>
                    <a:pt x="1" y="394"/>
                    <a:pt x="94" y="487"/>
                    <a:pt x="186" y="487"/>
                  </a:cubicBezTo>
                  <a:lnTo>
                    <a:pt x="2898" y="487"/>
                  </a:lnTo>
                  <a:cubicBezTo>
                    <a:pt x="2990" y="487"/>
                    <a:pt x="3083" y="394"/>
                    <a:pt x="3083" y="209"/>
                  </a:cubicBezTo>
                  <a:cubicBezTo>
                    <a:pt x="3083" y="93"/>
                    <a:pt x="2990"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5640825" y="3922950"/>
              <a:ext cx="89250" cy="89250"/>
            </a:xfrm>
            <a:custGeom>
              <a:avLst/>
              <a:gdLst/>
              <a:ahLst/>
              <a:cxnLst/>
              <a:rect l="l" t="t" r="r" b="b"/>
              <a:pathLst>
                <a:path w="3570" h="3570" extrusionOk="0">
                  <a:moveTo>
                    <a:pt x="2040" y="464"/>
                  </a:moveTo>
                  <a:cubicBezTo>
                    <a:pt x="2619" y="580"/>
                    <a:pt x="3083" y="951"/>
                    <a:pt x="3199" y="1530"/>
                  </a:cubicBezTo>
                  <a:lnTo>
                    <a:pt x="2897" y="1530"/>
                  </a:lnTo>
                  <a:cubicBezTo>
                    <a:pt x="2805" y="1530"/>
                    <a:pt x="2712" y="1623"/>
                    <a:pt x="2712" y="1739"/>
                  </a:cubicBezTo>
                  <a:cubicBezTo>
                    <a:pt x="2712" y="1924"/>
                    <a:pt x="2805" y="2017"/>
                    <a:pt x="2897" y="2017"/>
                  </a:cubicBezTo>
                  <a:lnTo>
                    <a:pt x="3199" y="2017"/>
                  </a:lnTo>
                  <a:cubicBezTo>
                    <a:pt x="3083" y="2596"/>
                    <a:pt x="2619" y="2990"/>
                    <a:pt x="2040" y="3083"/>
                  </a:cubicBezTo>
                  <a:lnTo>
                    <a:pt x="2040" y="2898"/>
                  </a:lnTo>
                  <a:cubicBezTo>
                    <a:pt x="2040" y="2782"/>
                    <a:pt x="1924" y="2689"/>
                    <a:pt x="1831" y="2689"/>
                  </a:cubicBezTo>
                  <a:cubicBezTo>
                    <a:pt x="1739" y="2689"/>
                    <a:pt x="1646" y="2782"/>
                    <a:pt x="1646" y="2898"/>
                  </a:cubicBezTo>
                  <a:lnTo>
                    <a:pt x="1646" y="3083"/>
                  </a:lnTo>
                  <a:cubicBezTo>
                    <a:pt x="1067" y="2990"/>
                    <a:pt x="580" y="2596"/>
                    <a:pt x="487" y="2017"/>
                  </a:cubicBezTo>
                  <a:lnTo>
                    <a:pt x="673" y="2017"/>
                  </a:lnTo>
                  <a:cubicBezTo>
                    <a:pt x="765" y="2017"/>
                    <a:pt x="881" y="1924"/>
                    <a:pt x="881" y="1739"/>
                  </a:cubicBezTo>
                  <a:cubicBezTo>
                    <a:pt x="881" y="1623"/>
                    <a:pt x="765" y="1530"/>
                    <a:pt x="673" y="1530"/>
                  </a:cubicBezTo>
                  <a:lnTo>
                    <a:pt x="487" y="1530"/>
                  </a:lnTo>
                  <a:cubicBezTo>
                    <a:pt x="580" y="951"/>
                    <a:pt x="1067" y="580"/>
                    <a:pt x="1646" y="464"/>
                  </a:cubicBezTo>
                  <a:lnTo>
                    <a:pt x="1646" y="673"/>
                  </a:lnTo>
                  <a:cubicBezTo>
                    <a:pt x="1646" y="766"/>
                    <a:pt x="1739" y="858"/>
                    <a:pt x="1831" y="858"/>
                  </a:cubicBezTo>
                  <a:cubicBezTo>
                    <a:pt x="1924" y="858"/>
                    <a:pt x="2040" y="766"/>
                    <a:pt x="2040" y="673"/>
                  </a:cubicBezTo>
                  <a:lnTo>
                    <a:pt x="2040" y="464"/>
                  </a:lnTo>
                  <a:close/>
                  <a:moveTo>
                    <a:pt x="1831" y="1"/>
                  </a:moveTo>
                  <a:cubicBezTo>
                    <a:pt x="881" y="1"/>
                    <a:pt x="1" y="766"/>
                    <a:pt x="1" y="1739"/>
                  </a:cubicBezTo>
                  <a:cubicBezTo>
                    <a:pt x="1" y="2782"/>
                    <a:pt x="881" y="3570"/>
                    <a:pt x="1831" y="3570"/>
                  </a:cubicBezTo>
                  <a:cubicBezTo>
                    <a:pt x="2805" y="3570"/>
                    <a:pt x="3570" y="2782"/>
                    <a:pt x="3570" y="1739"/>
                  </a:cubicBezTo>
                  <a:cubicBezTo>
                    <a:pt x="3570" y="766"/>
                    <a:pt x="2805" y="1"/>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5662850" y="3949750"/>
              <a:ext cx="40575" cy="23050"/>
            </a:xfrm>
            <a:custGeom>
              <a:avLst/>
              <a:gdLst/>
              <a:ahLst/>
              <a:cxnLst/>
              <a:rect l="l" t="t" r="r" b="b"/>
              <a:pathLst>
                <a:path w="1623" h="922" extrusionOk="0">
                  <a:moveTo>
                    <a:pt x="1391" y="1"/>
                  </a:moveTo>
                  <a:cubicBezTo>
                    <a:pt x="1344" y="1"/>
                    <a:pt x="1298" y="30"/>
                    <a:pt x="1252" y="88"/>
                  </a:cubicBezTo>
                  <a:lnTo>
                    <a:pt x="858" y="458"/>
                  </a:lnTo>
                  <a:lnTo>
                    <a:pt x="371" y="88"/>
                  </a:lnTo>
                  <a:cubicBezTo>
                    <a:pt x="343" y="53"/>
                    <a:pt x="316" y="39"/>
                    <a:pt x="288" y="39"/>
                  </a:cubicBezTo>
                  <a:cubicBezTo>
                    <a:pt x="223" y="39"/>
                    <a:pt x="158" y="115"/>
                    <a:pt x="93" y="180"/>
                  </a:cubicBezTo>
                  <a:cubicBezTo>
                    <a:pt x="0" y="273"/>
                    <a:pt x="93" y="366"/>
                    <a:pt x="186" y="458"/>
                  </a:cubicBezTo>
                  <a:lnTo>
                    <a:pt x="858" y="852"/>
                  </a:lnTo>
                  <a:cubicBezTo>
                    <a:pt x="858" y="899"/>
                    <a:pt x="904" y="922"/>
                    <a:pt x="950" y="922"/>
                  </a:cubicBezTo>
                  <a:cubicBezTo>
                    <a:pt x="997" y="922"/>
                    <a:pt x="1043" y="899"/>
                    <a:pt x="1043" y="852"/>
                  </a:cubicBezTo>
                  <a:lnTo>
                    <a:pt x="1530" y="366"/>
                  </a:lnTo>
                  <a:cubicBezTo>
                    <a:pt x="1623" y="273"/>
                    <a:pt x="1623" y="180"/>
                    <a:pt x="1530" y="88"/>
                  </a:cubicBezTo>
                  <a:cubicBezTo>
                    <a:pt x="1483" y="30"/>
                    <a:pt x="1437" y="1"/>
                    <a:pt x="1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5512775" y="3794925"/>
              <a:ext cx="67825" cy="64900"/>
            </a:xfrm>
            <a:custGeom>
              <a:avLst/>
              <a:gdLst/>
              <a:ahLst/>
              <a:cxnLst/>
              <a:rect l="l" t="t" r="r" b="b"/>
              <a:pathLst>
                <a:path w="2713" h="2596" extrusionOk="0">
                  <a:moveTo>
                    <a:pt x="1368" y="371"/>
                  </a:moveTo>
                  <a:cubicBezTo>
                    <a:pt x="1832" y="371"/>
                    <a:pt x="2226" y="858"/>
                    <a:pt x="2226" y="1344"/>
                  </a:cubicBezTo>
                  <a:cubicBezTo>
                    <a:pt x="2226" y="1831"/>
                    <a:pt x="1832" y="2225"/>
                    <a:pt x="1368" y="2225"/>
                  </a:cubicBezTo>
                  <a:cubicBezTo>
                    <a:pt x="882" y="2225"/>
                    <a:pt x="488" y="1831"/>
                    <a:pt x="488" y="1344"/>
                  </a:cubicBezTo>
                  <a:cubicBezTo>
                    <a:pt x="488" y="858"/>
                    <a:pt x="882" y="371"/>
                    <a:pt x="1368" y="371"/>
                  </a:cubicBezTo>
                  <a:close/>
                  <a:moveTo>
                    <a:pt x="1368" y="0"/>
                  </a:moveTo>
                  <a:cubicBezTo>
                    <a:pt x="673" y="0"/>
                    <a:pt x="1" y="579"/>
                    <a:pt x="1" y="1344"/>
                  </a:cubicBezTo>
                  <a:cubicBezTo>
                    <a:pt x="1" y="2016"/>
                    <a:pt x="673" y="2596"/>
                    <a:pt x="1368" y="2596"/>
                  </a:cubicBezTo>
                  <a:cubicBezTo>
                    <a:pt x="2133" y="2596"/>
                    <a:pt x="2712" y="2016"/>
                    <a:pt x="2712" y="1344"/>
                  </a:cubicBezTo>
                  <a:cubicBezTo>
                    <a:pt x="2712" y="579"/>
                    <a:pt x="2133"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5541750" y="3811725"/>
              <a:ext cx="22050" cy="27625"/>
            </a:xfrm>
            <a:custGeom>
              <a:avLst/>
              <a:gdLst/>
              <a:ahLst/>
              <a:cxnLst/>
              <a:rect l="l" t="t" r="r" b="b"/>
              <a:pathLst>
                <a:path w="882" h="1105" extrusionOk="0">
                  <a:moveTo>
                    <a:pt x="487" y="0"/>
                  </a:moveTo>
                  <a:cubicBezTo>
                    <a:pt x="395" y="0"/>
                    <a:pt x="302" y="0"/>
                    <a:pt x="209" y="93"/>
                  </a:cubicBezTo>
                  <a:lnTo>
                    <a:pt x="1" y="580"/>
                  </a:lnTo>
                  <a:cubicBezTo>
                    <a:pt x="1" y="672"/>
                    <a:pt x="1" y="765"/>
                    <a:pt x="93" y="858"/>
                  </a:cubicBezTo>
                  <a:lnTo>
                    <a:pt x="580" y="1066"/>
                  </a:lnTo>
                  <a:cubicBezTo>
                    <a:pt x="607" y="1093"/>
                    <a:pt x="636" y="1105"/>
                    <a:pt x="666" y="1105"/>
                  </a:cubicBezTo>
                  <a:cubicBezTo>
                    <a:pt x="739" y="1105"/>
                    <a:pt x="816" y="1039"/>
                    <a:pt x="881" y="974"/>
                  </a:cubicBezTo>
                  <a:cubicBezTo>
                    <a:pt x="881" y="858"/>
                    <a:pt x="881" y="765"/>
                    <a:pt x="789" y="672"/>
                  </a:cubicBezTo>
                  <a:lnTo>
                    <a:pt x="487" y="580"/>
                  </a:lnTo>
                  <a:lnTo>
                    <a:pt x="580" y="278"/>
                  </a:lnTo>
                  <a:cubicBezTo>
                    <a:pt x="673" y="186"/>
                    <a:pt x="580" y="93"/>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5657625" y="3739725"/>
              <a:ext cx="72450" cy="64475"/>
            </a:xfrm>
            <a:custGeom>
              <a:avLst/>
              <a:gdLst/>
              <a:ahLst/>
              <a:cxnLst/>
              <a:rect l="l" t="t" r="r" b="b"/>
              <a:pathLst>
                <a:path w="2898" h="2579" extrusionOk="0">
                  <a:moveTo>
                    <a:pt x="1368" y="377"/>
                  </a:moveTo>
                  <a:cubicBezTo>
                    <a:pt x="1553" y="377"/>
                    <a:pt x="1739" y="470"/>
                    <a:pt x="1832" y="563"/>
                  </a:cubicBezTo>
                  <a:cubicBezTo>
                    <a:pt x="2318" y="841"/>
                    <a:pt x="2411" y="1420"/>
                    <a:pt x="2133" y="1814"/>
                  </a:cubicBezTo>
                  <a:cubicBezTo>
                    <a:pt x="1952" y="2050"/>
                    <a:pt x="1672" y="2178"/>
                    <a:pt x="1397" y="2178"/>
                  </a:cubicBezTo>
                  <a:cubicBezTo>
                    <a:pt x="1213" y="2178"/>
                    <a:pt x="1030" y="2120"/>
                    <a:pt x="881" y="2000"/>
                  </a:cubicBezTo>
                  <a:cubicBezTo>
                    <a:pt x="673" y="1907"/>
                    <a:pt x="487" y="1721"/>
                    <a:pt x="487" y="1420"/>
                  </a:cubicBezTo>
                  <a:cubicBezTo>
                    <a:pt x="395" y="1235"/>
                    <a:pt x="487" y="957"/>
                    <a:pt x="580" y="748"/>
                  </a:cubicBezTo>
                  <a:cubicBezTo>
                    <a:pt x="789" y="563"/>
                    <a:pt x="1067" y="377"/>
                    <a:pt x="1368" y="377"/>
                  </a:cubicBezTo>
                  <a:close/>
                  <a:moveTo>
                    <a:pt x="1373" y="0"/>
                  </a:moveTo>
                  <a:cubicBezTo>
                    <a:pt x="949" y="0"/>
                    <a:pt x="529" y="207"/>
                    <a:pt x="302" y="563"/>
                  </a:cubicBezTo>
                  <a:cubicBezTo>
                    <a:pt x="93" y="841"/>
                    <a:pt x="1" y="1142"/>
                    <a:pt x="93" y="1536"/>
                  </a:cubicBezTo>
                  <a:cubicBezTo>
                    <a:pt x="93" y="1907"/>
                    <a:pt x="302" y="2208"/>
                    <a:pt x="580" y="2394"/>
                  </a:cubicBezTo>
                  <a:cubicBezTo>
                    <a:pt x="881" y="2579"/>
                    <a:pt x="1067" y="2579"/>
                    <a:pt x="1368" y="2579"/>
                  </a:cubicBezTo>
                  <a:cubicBezTo>
                    <a:pt x="1739" y="2579"/>
                    <a:pt x="2225" y="2394"/>
                    <a:pt x="2411" y="2115"/>
                  </a:cubicBezTo>
                  <a:cubicBezTo>
                    <a:pt x="2898" y="1420"/>
                    <a:pt x="2712" y="655"/>
                    <a:pt x="2133" y="261"/>
                  </a:cubicBezTo>
                  <a:cubicBezTo>
                    <a:pt x="1909" y="82"/>
                    <a:pt x="1640" y="0"/>
                    <a:pt x="1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5679650" y="3756100"/>
              <a:ext cx="29000" cy="22050"/>
            </a:xfrm>
            <a:custGeom>
              <a:avLst/>
              <a:gdLst/>
              <a:ahLst/>
              <a:cxnLst/>
              <a:rect l="l" t="t" r="r" b="b"/>
              <a:pathLst>
                <a:path w="1160" h="882" extrusionOk="0">
                  <a:moveTo>
                    <a:pt x="186" y="0"/>
                  </a:moveTo>
                  <a:cubicBezTo>
                    <a:pt x="93" y="93"/>
                    <a:pt x="0" y="186"/>
                    <a:pt x="93" y="302"/>
                  </a:cubicBezTo>
                  <a:lnTo>
                    <a:pt x="278" y="765"/>
                  </a:lnTo>
                  <a:cubicBezTo>
                    <a:pt x="371" y="881"/>
                    <a:pt x="487" y="881"/>
                    <a:pt x="580" y="881"/>
                  </a:cubicBezTo>
                  <a:lnTo>
                    <a:pt x="1066" y="580"/>
                  </a:lnTo>
                  <a:cubicBezTo>
                    <a:pt x="1159" y="580"/>
                    <a:pt x="1159" y="394"/>
                    <a:pt x="1066" y="302"/>
                  </a:cubicBezTo>
                  <a:cubicBezTo>
                    <a:pt x="1066" y="186"/>
                    <a:pt x="951" y="186"/>
                    <a:pt x="858" y="186"/>
                  </a:cubicBezTo>
                  <a:lnTo>
                    <a:pt x="580" y="394"/>
                  </a:lnTo>
                  <a:lnTo>
                    <a:pt x="487" y="93"/>
                  </a:lnTo>
                  <a:cubicBezTo>
                    <a:pt x="371" y="0"/>
                    <a:pt x="27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5790300" y="3817775"/>
              <a:ext cx="72450" cy="66400"/>
            </a:xfrm>
            <a:custGeom>
              <a:avLst/>
              <a:gdLst/>
              <a:ahLst/>
              <a:cxnLst/>
              <a:rect l="l" t="t" r="r" b="b"/>
              <a:pathLst>
                <a:path w="2898" h="2656" extrusionOk="0">
                  <a:moveTo>
                    <a:pt x="1554" y="430"/>
                  </a:moveTo>
                  <a:cubicBezTo>
                    <a:pt x="1855" y="430"/>
                    <a:pt x="2040" y="616"/>
                    <a:pt x="2133" y="824"/>
                  </a:cubicBezTo>
                  <a:cubicBezTo>
                    <a:pt x="2318" y="1010"/>
                    <a:pt x="2318" y="1195"/>
                    <a:pt x="2318" y="1496"/>
                  </a:cubicBezTo>
                  <a:cubicBezTo>
                    <a:pt x="2226" y="1682"/>
                    <a:pt x="2133" y="1890"/>
                    <a:pt x="1947" y="2076"/>
                  </a:cubicBezTo>
                  <a:cubicBezTo>
                    <a:pt x="1801" y="2179"/>
                    <a:pt x="1630" y="2231"/>
                    <a:pt x="1458" y="2231"/>
                  </a:cubicBezTo>
                  <a:cubicBezTo>
                    <a:pt x="1165" y="2231"/>
                    <a:pt x="871" y="2081"/>
                    <a:pt x="696" y="1774"/>
                  </a:cubicBezTo>
                  <a:cubicBezTo>
                    <a:pt x="487" y="1589"/>
                    <a:pt x="487" y="1404"/>
                    <a:pt x="487" y="1102"/>
                  </a:cubicBezTo>
                  <a:cubicBezTo>
                    <a:pt x="580" y="917"/>
                    <a:pt x="696" y="732"/>
                    <a:pt x="881" y="523"/>
                  </a:cubicBezTo>
                  <a:cubicBezTo>
                    <a:pt x="1067" y="430"/>
                    <a:pt x="1160" y="430"/>
                    <a:pt x="1368" y="430"/>
                  </a:cubicBezTo>
                  <a:close/>
                  <a:moveTo>
                    <a:pt x="1367" y="0"/>
                  </a:moveTo>
                  <a:cubicBezTo>
                    <a:pt x="1119" y="0"/>
                    <a:pt x="901" y="91"/>
                    <a:pt x="696" y="245"/>
                  </a:cubicBezTo>
                  <a:cubicBezTo>
                    <a:pt x="395" y="430"/>
                    <a:pt x="209" y="732"/>
                    <a:pt x="117" y="1102"/>
                  </a:cubicBezTo>
                  <a:cubicBezTo>
                    <a:pt x="1" y="1404"/>
                    <a:pt x="117" y="1774"/>
                    <a:pt x="302" y="2076"/>
                  </a:cubicBezTo>
                  <a:cubicBezTo>
                    <a:pt x="580" y="2470"/>
                    <a:pt x="974" y="2655"/>
                    <a:pt x="1368" y="2655"/>
                  </a:cubicBezTo>
                  <a:cubicBezTo>
                    <a:pt x="1646" y="2655"/>
                    <a:pt x="1947" y="2562"/>
                    <a:pt x="2133" y="2354"/>
                  </a:cubicBezTo>
                  <a:cubicBezTo>
                    <a:pt x="2712" y="1983"/>
                    <a:pt x="2898" y="1102"/>
                    <a:pt x="2527" y="523"/>
                  </a:cubicBezTo>
                  <a:cubicBezTo>
                    <a:pt x="2318" y="245"/>
                    <a:pt x="1947" y="36"/>
                    <a:pt x="1646" y="36"/>
                  </a:cubicBezTo>
                  <a:cubicBezTo>
                    <a:pt x="1549" y="12"/>
                    <a:pt x="1456"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5807700" y="3833150"/>
              <a:ext cx="23775" cy="24350"/>
            </a:xfrm>
            <a:custGeom>
              <a:avLst/>
              <a:gdLst/>
              <a:ahLst/>
              <a:cxnLst/>
              <a:rect l="l" t="t" r="r" b="b"/>
              <a:pathLst>
                <a:path w="951" h="974" extrusionOk="0">
                  <a:moveTo>
                    <a:pt x="579" y="1"/>
                  </a:moveTo>
                  <a:cubicBezTo>
                    <a:pt x="464" y="1"/>
                    <a:pt x="371" y="117"/>
                    <a:pt x="464" y="209"/>
                  </a:cubicBezTo>
                  <a:lnTo>
                    <a:pt x="464" y="487"/>
                  </a:lnTo>
                  <a:lnTo>
                    <a:pt x="185" y="580"/>
                  </a:lnTo>
                  <a:cubicBezTo>
                    <a:pt x="93" y="580"/>
                    <a:pt x="0" y="696"/>
                    <a:pt x="0" y="789"/>
                  </a:cubicBezTo>
                  <a:cubicBezTo>
                    <a:pt x="0" y="881"/>
                    <a:pt x="93" y="974"/>
                    <a:pt x="185" y="974"/>
                  </a:cubicBezTo>
                  <a:lnTo>
                    <a:pt x="278" y="974"/>
                  </a:lnTo>
                  <a:lnTo>
                    <a:pt x="765" y="881"/>
                  </a:lnTo>
                  <a:cubicBezTo>
                    <a:pt x="858" y="881"/>
                    <a:pt x="950" y="789"/>
                    <a:pt x="950" y="696"/>
                  </a:cubicBezTo>
                  <a:lnTo>
                    <a:pt x="858" y="209"/>
                  </a:lnTo>
                  <a:cubicBezTo>
                    <a:pt x="858" y="1"/>
                    <a:pt x="765"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64"/>
          <p:cNvGrpSpPr/>
          <p:nvPr/>
        </p:nvGrpSpPr>
        <p:grpSpPr>
          <a:xfrm>
            <a:off x="7103050" y="3608538"/>
            <a:ext cx="299575" cy="355800"/>
            <a:chOff x="6290300" y="3739300"/>
            <a:chExt cx="299575" cy="355800"/>
          </a:xfrm>
        </p:grpSpPr>
        <p:sp>
          <p:nvSpPr>
            <p:cNvPr id="2186" name="Google Shape;2186;p64"/>
            <p:cNvSpPr/>
            <p:nvPr/>
          </p:nvSpPr>
          <p:spPr>
            <a:xfrm>
              <a:off x="6290300" y="3739300"/>
              <a:ext cx="299575" cy="354600"/>
            </a:xfrm>
            <a:custGeom>
              <a:avLst/>
              <a:gdLst/>
              <a:ahLst/>
              <a:cxnLst/>
              <a:rect l="l" t="t" r="r" b="b"/>
              <a:pathLst>
                <a:path w="11983" h="14184" extrusionOk="0">
                  <a:moveTo>
                    <a:pt x="6652" y="0"/>
                  </a:moveTo>
                  <a:cubicBezTo>
                    <a:pt x="3663" y="0"/>
                    <a:pt x="1345" y="2411"/>
                    <a:pt x="1345" y="5307"/>
                  </a:cubicBezTo>
                  <a:lnTo>
                    <a:pt x="1345" y="5493"/>
                  </a:lnTo>
                  <a:lnTo>
                    <a:pt x="1" y="8112"/>
                  </a:lnTo>
                  <a:cubicBezTo>
                    <a:pt x="1" y="8204"/>
                    <a:pt x="1" y="8390"/>
                    <a:pt x="94" y="8390"/>
                  </a:cubicBezTo>
                  <a:lnTo>
                    <a:pt x="1345" y="8969"/>
                  </a:lnTo>
                  <a:lnTo>
                    <a:pt x="1345" y="11101"/>
                  </a:lnTo>
                  <a:cubicBezTo>
                    <a:pt x="1345" y="11194"/>
                    <a:pt x="1438" y="11287"/>
                    <a:pt x="1554" y="11287"/>
                  </a:cubicBezTo>
                  <a:lnTo>
                    <a:pt x="4335" y="11287"/>
                  </a:lnTo>
                  <a:lnTo>
                    <a:pt x="4636" y="13998"/>
                  </a:lnTo>
                  <a:cubicBezTo>
                    <a:pt x="4636" y="14183"/>
                    <a:pt x="4729" y="14183"/>
                    <a:pt x="4821" y="14183"/>
                  </a:cubicBezTo>
                  <a:lnTo>
                    <a:pt x="4914" y="14183"/>
                  </a:lnTo>
                  <a:cubicBezTo>
                    <a:pt x="5030" y="14183"/>
                    <a:pt x="5123" y="14091"/>
                    <a:pt x="5123" y="13998"/>
                  </a:cubicBezTo>
                  <a:lnTo>
                    <a:pt x="4729" y="11101"/>
                  </a:lnTo>
                  <a:cubicBezTo>
                    <a:pt x="4729" y="11008"/>
                    <a:pt x="4636" y="10916"/>
                    <a:pt x="4543" y="10916"/>
                  </a:cubicBezTo>
                  <a:lnTo>
                    <a:pt x="1739" y="10916"/>
                  </a:lnTo>
                  <a:lnTo>
                    <a:pt x="1739" y="8876"/>
                  </a:lnTo>
                  <a:cubicBezTo>
                    <a:pt x="1739" y="8784"/>
                    <a:pt x="1739" y="8784"/>
                    <a:pt x="1646" y="8691"/>
                  </a:cubicBezTo>
                  <a:lnTo>
                    <a:pt x="488" y="8112"/>
                  </a:lnTo>
                  <a:lnTo>
                    <a:pt x="1739" y="5701"/>
                  </a:lnTo>
                  <a:lnTo>
                    <a:pt x="1739" y="5493"/>
                  </a:lnTo>
                  <a:lnTo>
                    <a:pt x="1739" y="5307"/>
                  </a:lnTo>
                  <a:cubicBezTo>
                    <a:pt x="1739" y="2596"/>
                    <a:pt x="3964" y="394"/>
                    <a:pt x="6652" y="394"/>
                  </a:cubicBezTo>
                  <a:cubicBezTo>
                    <a:pt x="9364" y="394"/>
                    <a:pt x="11589" y="2596"/>
                    <a:pt x="11589" y="5307"/>
                  </a:cubicBezTo>
                  <a:cubicBezTo>
                    <a:pt x="11589" y="6767"/>
                    <a:pt x="10916" y="8112"/>
                    <a:pt x="9850" y="9085"/>
                  </a:cubicBezTo>
                  <a:cubicBezTo>
                    <a:pt x="9758" y="9178"/>
                    <a:pt x="9758" y="9178"/>
                    <a:pt x="9758" y="9270"/>
                  </a:cubicBezTo>
                  <a:lnTo>
                    <a:pt x="9850" y="10035"/>
                  </a:lnTo>
                  <a:cubicBezTo>
                    <a:pt x="9850" y="10128"/>
                    <a:pt x="10036" y="10244"/>
                    <a:pt x="10129" y="10244"/>
                  </a:cubicBezTo>
                  <a:cubicBezTo>
                    <a:pt x="10244" y="10244"/>
                    <a:pt x="10337" y="10128"/>
                    <a:pt x="10337" y="10035"/>
                  </a:cubicBezTo>
                  <a:lnTo>
                    <a:pt x="10244" y="9363"/>
                  </a:lnTo>
                  <a:cubicBezTo>
                    <a:pt x="11287" y="8297"/>
                    <a:pt x="11983" y="6860"/>
                    <a:pt x="11983" y="5307"/>
                  </a:cubicBezTo>
                  <a:cubicBezTo>
                    <a:pt x="11983" y="2411"/>
                    <a:pt x="9549" y="0"/>
                    <a:pt x="6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6538875" y="4006975"/>
              <a:ext cx="24350" cy="88125"/>
            </a:xfrm>
            <a:custGeom>
              <a:avLst/>
              <a:gdLst/>
              <a:ahLst/>
              <a:cxnLst/>
              <a:rect l="l" t="t" r="r" b="b"/>
              <a:pathLst>
                <a:path w="974" h="3525" extrusionOk="0">
                  <a:moveTo>
                    <a:pt x="186" y="0"/>
                  </a:moveTo>
                  <a:cubicBezTo>
                    <a:pt x="93" y="0"/>
                    <a:pt x="0" y="116"/>
                    <a:pt x="93" y="301"/>
                  </a:cubicBezTo>
                  <a:lnTo>
                    <a:pt x="487" y="3384"/>
                  </a:lnTo>
                  <a:cubicBezTo>
                    <a:pt x="487" y="3449"/>
                    <a:pt x="578" y="3525"/>
                    <a:pt x="664" y="3525"/>
                  </a:cubicBezTo>
                  <a:cubicBezTo>
                    <a:pt x="701" y="3525"/>
                    <a:pt x="737" y="3511"/>
                    <a:pt x="765" y="3476"/>
                  </a:cubicBezTo>
                  <a:cubicBezTo>
                    <a:pt x="881" y="3476"/>
                    <a:pt x="973" y="3384"/>
                    <a:pt x="973" y="3291"/>
                  </a:cubicBezTo>
                  <a:lnTo>
                    <a:pt x="487" y="209"/>
                  </a:lnTo>
                  <a:cubicBezTo>
                    <a:pt x="487" y="116"/>
                    <a:pt x="394"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6408500" y="3772900"/>
              <a:ext cx="94475" cy="193525"/>
            </a:xfrm>
            <a:custGeom>
              <a:avLst/>
              <a:gdLst/>
              <a:ahLst/>
              <a:cxnLst/>
              <a:rect l="l" t="t" r="r" b="b"/>
              <a:pathLst>
                <a:path w="3779" h="7741" extrusionOk="0">
                  <a:moveTo>
                    <a:pt x="1924" y="394"/>
                  </a:moveTo>
                  <a:cubicBezTo>
                    <a:pt x="2040" y="394"/>
                    <a:pt x="2040" y="487"/>
                    <a:pt x="2040" y="487"/>
                  </a:cubicBezTo>
                  <a:lnTo>
                    <a:pt x="2040" y="1159"/>
                  </a:lnTo>
                  <a:cubicBezTo>
                    <a:pt x="2040" y="1368"/>
                    <a:pt x="2133" y="1460"/>
                    <a:pt x="2226" y="1460"/>
                  </a:cubicBezTo>
                  <a:cubicBezTo>
                    <a:pt x="2898" y="1460"/>
                    <a:pt x="3384" y="1947"/>
                    <a:pt x="3384" y="2527"/>
                  </a:cubicBezTo>
                  <a:lnTo>
                    <a:pt x="3384" y="2897"/>
                  </a:lnTo>
                  <a:lnTo>
                    <a:pt x="3292" y="2990"/>
                  </a:lnTo>
                  <a:cubicBezTo>
                    <a:pt x="3199" y="2990"/>
                    <a:pt x="3083" y="2897"/>
                    <a:pt x="3083" y="2897"/>
                  </a:cubicBezTo>
                  <a:lnTo>
                    <a:pt x="3083" y="2527"/>
                  </a:lnTo>
                  <a:cubicBezTo>
                    <a:pt x="3083" y="2040"/>
                    <a:pt x="2712" y="1646"/>
                    <a:pt x="2226" y="1646"/>
                  </a:cubicBezTo>
                  <a:lnTo>
                    <a:pt x="1739" y="1646"/>
                  </a:lnTo>
                  <a:cubicBezTo>
                    <a:pt x="1159" y="1646"/>
                    <a:pt x="673" y="2133"/>
                    <a:pt x="673" y="2712"/>
                  </a:cubicBezTo>
                  <a:cubicBezTo>
                    <a:pt x="673" y="3291"/>
                    <a:pt x="1159" y="3778"/>
                    <a:pt x="1739" y="3778"/>
                  </a:cubicBezTo>
                  <a:lnTo>
                    <a:pt x="2133" y="3778"/>
                  </a:lnTo>
                  <a:cubicBezTo>
                    <a:pt x="2805" y="3778"/>
                    <a:pt x="3384" y="4357"/>
                    <a:pt x="3384" y="5029"/>
                  </a:cubicBezTo>
                  <a:cubicBezTo>
                    <a:pt x="3384" y="5701"/>
                    <a:pt x="2898" y="6281"/>
                    <a:pt x="2226" y="6374"/>
                  </a:cubicBezTo>
                  <a:cubicBezTo>
                    <a:pt x="2133" y="6374"/>
                    <a:pt x="2040" y="6466"/>
                    <a:pt x="2040" y="6582"/>
                  </a:cubicBezTo>
                  <a:lnTo>
                    <a:pt x="2040" y="7254"/>
                  </a:lnTo>
                  <a:cubicBezTo>
                    <a:pt x="2040" y="7254"/>
                    <a:pt x="2040" y="7347"/>
                    <a:pt x="1924" y="7347"/>
                  </a:cubicBezTo>
                  <a:cubicBezTo>
                    <a:pt x="1832" y="7347"/>
                    <a:pt x="1832" y="7254"/>
                    <a:pt x="1832" y="7254"/>
                  </a:cubicBezTo>
                  <a:lnTo>
                    <a:pt x="1832" y="6582"/>
                  </a:lnTo>
                  <a:cubicBezTo>
                    <a:pt x="1832" y="6466"/>
                    <a:pt x="1739" y="6374"/>
                    <a:pt x="1553" y="6374"/>
                  </a:cubicBezTo>
                  <a:cubicBezTo>
                    <a:pt x="974" y="6374"/>
                    <a:pt x="487" y="5794"/>
                    <a:pt x="487" y="5215"/>
                  </a:cubicBezTo>
                  <a:cubicBezTo>
                    <a:pt x="487" y="5122"/>
                    <a:pt x="487" y="5122"/>
                    <a:pt x="580" y="5122"/>
                  </a:cubicBezTo>
                  <a:cubicBezTo>
                    <a:pt x="673" y="5122"/>
                    <a:pt x="673" y="5122"/>
                    <a:pt x="673" y="5215"/>
                  </a:cubicBezTo>
                  <a:cubicBezTo>
                    <a:pt x="673" y="5701"/>
                    <a:pt x="1067" y="6095"/>
                    <a:pt x="1553" y="6095"/>
                  </a:cubicBezTo>
                  <a:lnTo>
                    <a:pt x="2133" y="6095"/>
                  </a:lnTo>
                  <a:cubicBezTo>
                    <a:pt x="2712" y="6095"/>
                    <a:pt x="3083" y="5609"/>
                    <a:pt x="3083" y="5029"/>
                  </a:cubicBezTo>
                  <a:cubicBezTo>
                    <a:pt x="3083" y="4450"/>
                    <a:pt x="2712" y="3963"/>
                    <a:pt x="2133" y="3963"/>
                  </a:cubicBezTo>
                  <a:lnTo>
                    <a:pt x="1739" y="3963"/>
                  </a:lnTo>
                  <a:cubicBezTo>
                    <a:pt x="1067" y="3963"/>
                    <a:pt x="487" y="3384"/>
                    <a:pt x="487" y="2712"/>
                  </a:cubicBezTo>
                  <a:cubicBezTo>
                    <a:pt x="487" y="2040"/>
                    <a:pt x="974" y="1460"/>
                    <a:pt x="1646" y="1460"/>
                  </a:cubicBezTo>
                  <a:cubicBezTo>
                    <a:pt x="1739" y="1460"/>
                    <a:pt x="1832" y="1368"/>
                    <a:pt x="1832" y="1159"/>
                  </a:cubicBezTo>
                  <a:lnTo>
                    <a:pt x="1832" y="487"/>
                  </a:lnTo>
                  <a:cubicBezTo>
                    <a:pt x="1832" y="487"/>
                    <a:pt x="1832" y="394"/>
                    <a:pt x="1924" y="394"/>
                  </a:cubicBezTo>
                  <a:close/>
                  <a:moveTo>
                    <a:pt x="1924" y="0"/>
                  </a:moveTo>
                  <a:cubicBezTo>
                    <a:pt x="1646" y="0"/>
                    <a:pt x="1345" y="209"/>
                    <a:pt x="1345" y="487"/>
                  </a:cubicBezTo>
                  <a:lnTo>
                    <a:pt x="1345" y="1067"/>
                  </a:lnTo>
                  <a:cubicBezTo>
                    <a:pt x="580" y="1159"/>
                    <a:pt x="1" y="1947"/>
                    <a:pt x="1" y="2712"/>
                  </a:cubicBezTo>
                  <a:cubicBezTo>
                    <a:pt x="1" y="3685"/>
                    <a:pt x="765" y="4450"/>
                    <a:pt x="1739" y="4450"/>
                  </a:cubicBezTo>
                  <a:lnTo>
                    <a:pt x="2133" y="4450"/>
                  </a:lnTo>
                  <a:cubicBezTo>
                    <a:pt x="2411" y="4450"/>
                    <a:pt x="2712" y="4728"/>
                    <a:pt x="2712" y="5029"/>
                  </a:cubicBezTo>
                  <a:cubicBezTo>
                    <a:pt x="2712" y="5423"/>
                    <a:pt x="2411" y="5701"/>
                    <a:pt x="2133" y="5701"/>
                  </a:cubicBezTo>
                  <a:lnTo>
                    <a:pt x="1553" y="5701"/>
                  </a:lnTo>
                  <a:cubicBezTo>
                    <a:pt x="1345" y="5701"/>
                    <a:pt x="1159" y="5516"/>
                    <a:pt x="1159" y="5215"/>
                  </a:cubicBezTo>
                  <a:cubicBezTo>
                    <a:pt x="1159" y="4937"/>
                    <a:pt x="881" y="4635"/>
                    <a:pt x="580" y="4635"/>
                  </a:cubicBezTo>
                  <a:cubicBezTo>
                    <a:pt x="302" y="4635"/>
                    <a:pt x="1" y="4937"/>
                    <a:pt x="1" y="5215"/>
                  </a:cubicBezTo>
                  <a:cubicBezTo>
                    <a:pt x="1" y="6003"/>
                    <a:pt x="580" y="6675"/>
                    <a:pt x="1345" y="6768"/>
                  </a:cubicBezTo>
                  <a:lnTo>
                    <a:pt x="1345" y="7254"/>
                  </a:lnTo>
                  <a:cubicBezTo>
                    <a:pt x="1345" y="7532"/>
                    <a:pt x="1646" y="7741"/>
                    <a:pt x="1924" y="7741"/>
                  </a:cubicBezTo>
                  <a:cubicBezTo>
                    <a:pt x="2226" y="7741"/>
                    <a:pt x="2504" y="7532"/>
                    <a:pt x="2504" y="7254"/>
                  </a:cubicBezTo>
                  <a:lnTo>
                    <a:pt x="2504" y="6675"/>
                  </a:lnTo>
                  <a:cubicBezTo>
                    <a:pt x="3292" y="6582"/>
                    <a:pt x="3778" y="5887"/>
                    <a:pt x="3778" y="5029"/>
                  </a:cubicBezTo>
                  <a:cubicBezTo>
                    <a:pt x="3778" y="4056"/>
                    <a:pt x="2990" y="3291"/>
                    <a:pt x="2133" y="3291"/>
                  </a:cubicBezTo>
                  <a:lnTo>
                    <a:pt x="1739" y="3291"/>
                  </a:lnTo>
                  <a:cubicBezTo>
                    <a:pt x="1461" y="3291"/>
                    <a:pt x="1159" y="3106"/>
                    <a:pt x="1159" y="2712"/>
                  </a:cubicBezTo>
                  <a:cubicBezTo>
                    <a:pt x="1159" y="2318"/>
                    <a:pt x="1461" y="2040"/>
                    <a:pt x="1739" y="2040"/>
                  </a:cubicBezTo>
                  <a:lnTo>
                    <a:pt x="2226" y="2040"/>
                  </a:lnTo>
                  <a:cubicBezTo>
                    <a:pt x="2504" y="2040"/>
                    <a:pt x="2712" y="2318"/>
                    <a:pt x="2712" y="2527"/>
                  </a:cubicBezTo>
                  <a:lnTo>
                    <a:pt x="2712" y="2897"/>
                  </a:lnTo>
                  <a:cubicBezTo>
                    <a:pt x="2712" y="3199"/>
                    <a:pt x="2990" y="3384"/>
                    <a:pt x="3292" y="3384"/>
                  </a:cubicBezTo>
                  <a:cubicBezTo>
                    <a:pt x="3570" y="3384"/>
                    <a:pt x="3778" y="3199"/>
                    <a:pt x="3778" y="2897"/>
                  </a:cubicBezTo>
                  <a:lnTo>
                    <a:pt x="3778" y="2527"/>
                  </a:lnTo>
                  <a:cubicBezTo>
                    <a:pt x="3778" y="1739"/>
                    <a:pt x="3199" y="1067"/>
                    <a:pt x="2504" y="974"/>
                  </a:cubicBezTo>
                  <a:lnTo>
                    <a:pt x="2504" y="487"/>
                  </a:lnTo>
                  <a:cubicBezTo>
                    <a:pt x="2504" y="209"/>
                    <a:pt x="2226" y="0"/>
                    <a:pt x="1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64"/>
          <p:cNvGrpSpPr/>
          <p:nvPr/>
        </p:nvGrpSpPr>
        <p:grpSpPr>
          <a:xfrm>
            <a:off x="7860900" y="3608538"/>
            <a:ext cx="289700" cy="354600"/>
            <a:chOff x="7048150" y="3739300"/>
            <a:chExt cx="289700" cy="354600"/>
          </a:xfrm>
        </p:grpSpPr>
        <p:sp>
          <p:nvSpPr>
            <p:cNvPr id="2190" name="Google Shape;2190;p64"/>
            <p:cNvSpPr/>
            <p:nvPr/>
          </p:nvSpPr>
          <p:spPr>
            <a:xfrm>
              <a:off x="7103750" y="3794925"/>
              <a:ext cx="178475" cy="298975"/>
            </a:xfrm>
            <a:custGeom>
              <a:avLst/>
              <a:gdLst/>
              <a:ahLst/>
              <a:cxnLst/>
              <a:rect l="l" t="t" r="r" b="b"/>
              <a:pathLst>
                <a:path w="7139" h="11959" extrusionOk="0">
                  <a:moveTo>
                    <a:pt x="5123" y="9363"/>
                  </a:moveTo>
                  <a:lnTo>
                    <a:pt x="5123" y="9849"/>
                  </a:lnTo>
                  <a:lnTo>
                    <a:pt x="2040" y="9849"/>
                  </a:lnTo>
                  <a:lnTo>
                    <a:pt x="2040" y="9363"/>
                  </a:lnTo>
                  <a:close/>
                  <a:moveTo>
                    <a:pt x="5123" y="10220"/>
                  </a:moveTo>
                  <a:lnTo>
                    <a:pt x="5123" y="10707"/>
                  </a:lnTo>
                  <a:lnTo>
                    <a:pt x="2040" y="10707"/>
                  </a:lnTo>
                  <a:lnTo>
                    <a:pt x="2040" y="10220"/>
                  </a:lnTo>
                  <a:close/>
                  <a:moveTo>
                    <a:pt x="5123" y="11101"/>
                  </a:moveTo>
                  <a:cubicBezTo>
                    <a:pt x="5123" y="11379"/>
                    <a:pt x="4937" y="11588"/>
                    <a:pt x="4729" y="11588"/>
                  </a:cubicBezTo>
                  <a:lnTo>
                    <a:pt x="2411" y="11588"/>
                  </a:lnTo>
                  <a:cubicBezTo>
                    <a:pt x="2226" y="11588"/>
                    <a:pt x="2040" y="11379"/>
                    <a:pt x="2040" y="11101"/>
                  </a:cubicBezTo>
                  <a:close/>
                  <a:moveTo>
                    <a:pt x="3570" y="0"/>
                  </a:moveTo>
                  <a:cubicBezTo>
                    <a:pt x="1646" y="0"/>
                    <a:pt x="1" y="1646"/>
                    <a:pt x="1" y="3569"/>
                  </a:cubicBezTo>
                  <a:cubicBezTo>
                    <a:pt x="1" y="4913"/>
                    <a:pt x="580" y="5585"/>
                    <a:pt x="1067" y="6281"/>
                  </a:cubicBezTo>
                  <a:cubicBezTo>
                    <a:pt x="1345" y="6651"/>
                    <a:pt x="1646" y="7045"/>
                    <a:pt x="1832" y="7625"/>
                  </a:cubicBezTo>
                  <a:cubicBezTo>
                    <a:pt x="1924" y="7903"/>
                    <a:pt x="1924" y="8598"/>
                    <a:pt x="2040" y="8876"/>
                  </a:cubicBezTo>
                  <a:lnTo>
                    <a:pt x="1832" y="8876"/>
                  </a:lnTo>
                  <a:cubicBezTo>
                    <a:pt x="1646" y="8876"/>
                    <a:pt x="1554" y="8969"/>
                    <a:pt x="1554" y="9177"/>
                  </a:cubicBezTo>
                  <a:lnTo>
                    <a:pt x="1554" y="11101"/>
                  </a:lnTo>
                  <a:cubicBezTo>
                    <a:pt x="1554" y="11588"/>
                    <a:pt x="1924" y="11958"/>
                    <a:pt x="2411" y="11958"/>
                  </a:cubicBezTo>
                  <a:lnTo>
                    <a:pt x="4729" y="11958"/>
                  </a:lnTo>
                  <a:cubicBezTo>
                    <a:pt x="5215" y="11958"/>
                    <a:pt x="5609" y="11588"/>
                    <a:pt x="5609" y="11101"/>
                  </a:cubicBezTo>
                  <a:lnTo>
                    <a:pt x="5609" y="9177"/>
                  </a:lnTo>
                  <a:cubicBezTo>
                    <a:pt x="5609" y="8969"/>
                    <a:pt x="5517" y="8876"/>
                    <a:pt x="5308" y="8876"/>
                  </a:cubicBezTo>
                  <a:lnTo>
                    <a:pt x="5123" y="8876"/>
                  </a:lnTo>
                  <a:cubicBezTo>
                    <a:pt x="5215" y="8598"/>
                    <a:pt x="5215" y="7903"/>
                    <a:pt x="5308" y="7625"/>
                  </a:cubicBezTo>
                  <a:cubicBezTo>
                    <a:pt x="5401" y="7439"/>
                    <a:pt x="5401" y="7323"/>
                    <a:pt x="5517" y="7138"/>
                  </a:cubicBezTo>
                  <a:cubicBezTo>
                    <a:pt x="5609" y="7045"/>
                    <a:pt x="5517" y="6860"/>
                    <a:pt x="5401" y="6860"/>
                  </a:cubicBezTo>
                  <a:cubicBezTo>
                    <a:pt x="5373" y="6825"/>
                    <a:pt x="5345" y="6811"/>
                    <a:pt x="5318" y="6811"/>
                  </a:cubicBezTo>
                  <a:cubicBezTo>
                    <a:pt x="5253" y="6811"/>
                    <a:pt x="5188" y="6888"/>
                    <a:pt x="5123" y="6953"/>
                  </a:cubicBezTo>
                  <a:cubicBezTo>
                    <a:pt x="5030" y="7138"/>
                    <a:pt x="5030" y="7323"/>
                    <a:pt x="4937" y="7532"/>
                  </a:cubicBezTo>
                  <a:cubicBezTo>
                    <a:pt x="4821" y="7903"/>
                    <a:pt x="4729" y="8598"/>
                    <a:pt x="4729" y="8876"/>
                  </a:cubicBezTo>
                  <a:lnTo>
                    <a:pt x="2411" y="8876"/>
                  </a:lnTo>
                  <a:cubicBezTo>
                    <a:pt x="2411" y="8598"/>
                    <a:pt x="2318" y="7903"/>
                    <a:pt x="2226" y="7532"/>
                  </a:cubicBezTo>
                  <a:cubicBezTo>
                    <a:pt x="2040" y="6860"/>
                    <a:pt x="1646" y="6373"/>
                    <a:pt x="1345" y="5979"/>
                  </a:cubicBezTo>
                  <a:cubicBezTo>
                    <a:pt x="882" y="5400"/>
                    <a:pt x="488" y="4820"/>
                    <a:pt x="488" y="3569"/>
                  </a:cubicBezTo>
                  <a:cubicBezTo>
                    <a:pt x="488" y="1831"/>
                    <a:pt x="1832" y="371"/>
                    <a:pt x="3570" y="371"/>
                  </a:cubicBezTo>
                  <a:cubicBezTo>
                    <a:pt x="5308" y="371"/>
                    <a:pt x="6675" y="1831"/>
                    <a:pt x="6675" y="3569"/>
                  </a:cubicBezTo>
                  <a:cubicBezTo>
                    <a:pt x="6675" y="4820"/>
                    <a:pt x="6281" y="5400"/>
                    <a:pt x="5795" y="5979"/>
                  </a:cubicBezTo>
                  <a:cubicBezTo>
                    <a:pt x="5702" y="6072"/>
                    <a:pt x="5702" y="6072"/>
                    <a:pt x="5702" y="6165"/>
                  </a:cubicBezTo>
                  <a:cubicBezTo>
                    <a:pt x="5609" y="6281"/>
                    <a:pt x="5702" y="6373"/>
                    <a:pt x="5702" y="6373"/>
                  </a:cubicBezTo>
                  <a:cubicBezTo>
                    <a:pt x="5795" y="6466"/>
                    <a:pt x="5887" y="6466"/>
                    <a:pt x="5887" y="6466"/>
                  </a:cubicBezTo>
                  <a:lnTo>
                    <a:pt x="6096" y="6281"/>
                  </a:lnTo>
                  <a:cubicBezTo>
                    <a:pt x="6560" y="5585"/>
                    <a:pt x="7139" y="4913"/>
                    <a:pt x="7139" y="3569"/>
                  </a:cubicBezTo>
                  <a:cubicBezTo>
                    <a:pt x="7139" y="1646"/>
                    <a:pt x="5517"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7166325" y="3840675"/>
              <a:ext cx="53325" cy="120550"/>
            </a:xfrm>
            <a:custGeom>
              <a:avLst/>
              <a:gdLst/>
              <a:ahLst/>
              <a:cxnLst/>
              <a:rect l="l" t="t" r="r" b="b"/>
              <a:pathLst>
                <a:path w="2133" h="4822" extrusionOk="0">
                  <a:moveTo>
                    <a:pt x="1067" y="1"/>
                  </a:moveTo>
                  <a:cubicBezTo>
                    <a:pt x="974" y="1"/>
                    <a:pt x="882" y="1"/>
                    <a:pt x="882" y="186"/>
                  </a:cubicBezTo>
                  <a:lnTo>
                    <a:pt x="882" y="673"/>
                  </a:lnTo>
                  <a:cubicBezTo>
                    <a:pt x="395" y="673"/>
                    <a:pt x="1" y="1067"/>
                    <a:pt x="1" y="1646"/>
                  </a:cubicBezTo>
                  <a:cubicBezTo>
                    <a:pt x="1" y="2133"/>
                    <a:pt x="395" y="2597"/>
                    <a:pt x="974" y="2597"/>
                  </a:cubicBezTo>
                  <a:lnTo>
                    <a:pt x="1160" y="2597"/>
                  </a:lnTo>
                  <a:cubicBezTo>
                    <a:pt x="1461" y="2597"/>
                    <a:pt x="1739" y="2898"/>
                    <a:pt x="1739" y="3176"/>
                  </a:cubicBezTo>
                  <a:cubicBezTo>
                    <a:pt x="1739" y="3477"/>
                    <a:pt x="1461" y="3755"/>
                    <a:pt x="1160" y="3755"/>
                  </a:cubicBezTo>
                  <a:lnTo>
                    <a:pt x="882" y="3755"/>
                  </a:lnTo>
                  <a:cubicBezTo>
                    <a:pt x="580" y="3755"/>
                    <a:pt x="395" y="3570"/>
                    <a:pt x="395" y="3292"/>
                  </a:cubicBezTo>
                  <a:cubicBezTo>
                    <a:pt x="395" y="3176"/>
                    <a:pt x="302" y="3083"/>
                    <a:pt x="209" y="3083"/>
                  </a:cubicBezTo>
                  <a:cubicBezTo>
                    <a:pt x="117" y="3083"/>
                    <a:pt x="1" y="3176"/>
                    <a:pt x="1" y="3292"/>
                  </a:cubicBezTo>
                  <a:cubicBezTo>
                    <a:pt x="1" y="3755"/>
                    <a:pt x="395" y="4149"/>
                    <a:pt x="882" y="4149"/>
                  </a:cubicBezTo>
                  <a:lnTo>
                    <a:pt x="882" y="4636"/>
                  </a:lnTo>
                  <a:cubicBezTo>
                    <a:pt x="882" y="4729"/>
                    <a:pt x="974" y="4821"/>
                    <a:pt x="1067" y="4821"/>
                  </a:cubicBezTo>
                  <a:cubicBezTo>
                    <a:pt x="1160" y="4821"/>
                    <a:pt x="1275" y="4729"/>
                    <a:pt x="1275" y="4636"/>
                  </a:cubicBezTo>
                  <a:lnTo>
                    <a:pt x="1275" y="4149"/>
                  </a:lnTo>
                  <a:cubicBezTo>
                    <a:pt x="1739" y="4149"/>
                    <a:pt x="2133" y="3663"/>
                    <a:pt x="2133" y="3176"/>
                  </a:cubicBezTo>
                  <a:cubicBezTo>
                    <a:pt x="2133" y="2597"/>
                    <a:pt x="1739" y="2226"/>
                    <a:pt x="1160" y="2226"/>
                  </a:cubicBezTo>
                  <a:lnTo>
                    <a:pt x="974" y="2226"/>
                  </a:lnTo>
                  <a:cubicBezTo>
                    <a:pt x="696" y="2226"/>
                    <a:pt x="395" y="1924"/>
                    <a:pt x="395" y="1646"/>
                  </a:cubicBezTo>
                  <a:cubicBezTo>
                    <a:pt x="395" y="1252"/>
                    <a:pt x="696" y="1067"/>
                    <a:pt x="974" y="1067"/>
                  </a:cubicBezTo>
                  <a:lnTo>
                    <a:pt x="1275" y="1067"/>
                  </a:lnTo>
                  <a:cubicBezTo>
                    <a:pt x="1554" y="1067"/>
                    <a:pt x="1739" y="1252"/>
                    <a:pt x="1739" y="1554"/>
                  </a:cubicBezTo>
                  <a:lnTo>
                    <a:pt x="1739" y="1739"/>
                  </a:lnTo>
                  <a:cubicBezTo>
                    <a:pt x="1739" y="1832"/>
                    <a:pt x="1855" y="1924"/>
                    <a:pt x="1948" y="1924"/>
                  </a:cubicBezTo>
                  <a:cubicBezTo>
                    <a:pt x="2040" y="1924"/>
                    <a:pt x="2133" y="1832"/>
                    <a:pt x="2133" y="1739"/>
                  </a:cubicBezTo>
                  <a:lnTo>
                    <a:pt x="2133" y="1554"/>
                  </a:lnTo>
                  <a:cubicBezTo>
                    <a:pt x="2133" y="1067"/>
                    <a:pt x="1739" y="580"/>
                    <a:pt x="1275" y="580"/>
                  </a:cubicBezTo>
                  <a:lnTo>
                    <a:pt x="1275" y="186"/>
                  </a:lnTo>
                  <a:cubicBezTo>
                    <a:pt x="1275" y="1"/>
                    <a:pt x="1160"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7188350" y="3739300"/>
              <a:ext cx="9875" cy="33625"/>
            </a:xfrm>
            <a:custGeom>
              <a:avLst/>
              <a:gdLst/>
              <a:ahLst/>
              <a:cxnLst/>
              <a:rect l="l" t="t" r="r" b="b"/>
              <a:pathLst>
                <a:path w="395" h="1345" extrusionOk="0">
                  <a:moveTo>
                    <a:pt x="186" y="0"/>
                  </a:moveTo>
                  <a:cubicBezTo>
                    <a:pt x="93" y="0"/>
                    <a:pt x="1" y="93"/>
                    <a:pt x="1" y="186"/>
                  </a:cubicBezTo>
                  <a:lnTo>
                    <a:pt x="1" y="1066"/>
                  </a:lnTo>
                  <a:cubicBezTo>
                    <a:pt x="1" y="1252"/>
                    <a:pt x="93" y="1344"/>
                    <a:pt x="186" y="1344"/>
                  </a:cubicBezTo>
                  <a:cubicBezTo>
                    <a:pt x="279" y="1344"/>
                    <a:pt x="394" y="1252"/>
                    <a:pt x="394" y="1066"/>
                  </a:cubicBezTo>
                  <a:lnTo>
                    <a:pt x="394" y="186"/>
                  </a:lnTo>
                  <a:cubicBezTo>
                    <a:pt x="394" y="93"/>
                    <a:pt x="279"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7132725" y="3750500"/>
              <a:ext cx="22050" cy="30925"/>
            </a:xfrm>
            <a:custGeom>
              <a:avLst/>
              <a:gdLst/>
              <a:ahLst/>
              <a:cxnLst/>
              <a:rect l="l" t="t" r="r" b="b"/>
              <a:pathLst>
                <a:path w="882" h="1237" extrusionOk="0">
                  <a:moveTo>
                    <a:pt x="283" y="1"/>
                  </a:moveTo>
                  <a:cubicBezTo>
                    <a:pt x="252" y="1"/>
                    <a:pt x="220" y="12"/>
                    <a:pt x="186" y="39"/>
                  </a:cubicBezTo>
                  <a:cubicBezTo>
                    <a:pt x="93" y="39"/>
                    <a:pt x="1" y="132"/>
                    <a:pt x="93" y="224"/>
                  </a:cubicBezTo>
                  <a:lnTo>
                    <a:pt x="395" y="1105"/>
                  </a:lnTo>
                  <a:cubicBezTo>
                    <a:pt x="460" y="1171"/>
                    <a:pt x="526" y="1236"/>
                    <a:pt x="591" y="1236"/>
                  </a:cubicBezTo>
                  <a:cubicBezTo>
                    <a:pt x="618" y="1236"/>
                    <a:pt x="646" y="1225"/>
                    <a:pt x="673" y="1198"/>
                  </a:cubicBezTo>
                  <a:cubicBezTo>
                    <a:pt x="765" y="1105"/>
                    <a:pt x="881" y="989"/>
                    <a:pt x="765" y="896"/>
                  </a:cubicBezTo>
                  <a:lnTo>
                    <a:pt x="487" y="132"/>
                  </a:lnTo>
                  <a:cubicBezTo>
                    <a:pt x="422" y="66"/>
                    <a:pt x="356"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7089275" y="3781000"/>
              <a:ext cx="29000" cy="26100"/>
            </a:xfrm>
            <a:custGeom>
              <a:avLst/>
              <a:gdLst/>
              <a:ahLst/>
              <a:cxnLst/>
              <a:rect l="l" t="t" r="r" b="b"/>
              <a:pathLst>
                <a:path w="1160" h="1044" extrusionOk="0">
                  <a:moveTo>
                    <a:pt x="244" y="1"/>
                  </a:moveTo>
                  <a:cubicBezTo>
                    <a:pt x="192" y="1"/>
                    <a:pt x="140" y="24"/>
                    <a:pt x="93" y="70"/>
                  </a:cubicBezTo>
                  <a:cubicBezTo>
                    <a:pt x="1" y="70"/>
                    <a:pt x="1" y="256"/>
                    <a:pt x="93" y="349"/>
                  </a:cubicBezTo>
                  <a:lnTo>
                    <a:pt x="673" y="928"/>
                  </a:lnTo>
                  <a:cubicBezTo>
                    <a:pt x="765" y="1044"/>
                    <a:pt x="765" y="1044"/>
                    <a:pt x="881" y="1044"/>
                  </a:cubicBezTo>
                  <a:cubicBezTo>
                    <a:pt x="1067" y="1044"/>
                    <a:pt x="1159" y="743"/>
                    <a:pt x="974" y="650"/>
                  </a:cubicBezTo>
                  <a:lnTo>
                    <a:pt x="395" y="70"/>
                  </a:lnTo>
                  <a:cubicBezTo>
                    <a:pt x="348" y="24"/>
                    <a:pt x="29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7058000" y="3825250"/>
              <a:ext cx="33625" cy="18750"/>
            </a:xfrm>
            <a:custGeom>
              <a:avLst/>
              <a:gdLst/>
              <a:ahLst/>
              <a:cxnLst/>
              <a:rect l="l" t="t" r="r" b="b"/>
              <a:pathLst>
                <a:path w="1345" h="750" extrusionOk="0">
                  <a:moveTo>
                    <a:pt x="240" y="0"/>
                  </a:moveTo>
                  <a:cubicBezTo>
                    <a:pt x="139" y="0"/>
                    <a:pt x="93" y="66"/>
                    <a:pt x="93" y="131"/>
                  </a:cubicBezTo>
                  <a:cubicBezTo>
                    <a:pt x="0" y="224"/>
                    <a:pt x="93" y="317"/>
                    <a:pt x="185" y="433"/>
                  </a:cubicBezTo>
                  <a:lnTo>
                    <a:pt x="973" y="711"/>
                  </a:lnTo>
                  <a:cubicBezTo>
                    <a:pt x="1028" y="738"/>
                    <a:pt x="1074" y="749"/>
                    <a:pt x="1112" y="749"/>
                  </a:cubicBezTo>
                  <a:cubicBezTo>
                    <a:pt x="1205" y="749"/>
                    <a:pt x="1252" y="683"/>
                    <a:pt x="1252" y="618"/>
                  </a:cubicBezTo>
                  <a:cubicBezTo>
                    <a:pt x="1344" y="525"/>
                    <a:pt x="1252" y="433"/>
                    <a:pt x="1159" y="317"/>
                  </a:cubicBezTo>
                  <a:lnTo>
                    <a:pt x="394" y="39"/>
                  </a:lnTo>
                  <a:cubicBezTo>
                    <a:pt x="333" y="11"/>
                    <a:pt x="28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7048150" y="3879500"/>
              <a:ext cx="34200" cy="9300"/>
            </a:xfrm>
            <a:custGeom>
              <a:avLst/>
              <a:gdLst/>
              <a:ahLst/>
              <a:cxnLst/>
              <a:rect l="l" t="t" r="r" b="b"/>
              <a:pathLst>
                <a:path w="1368" h="372" extrusionOk="0">
                  <a:moveTo>
                    <a:pt x="209" y="1"/>
                  </a:moveTo>
                  <a:cubicBezTo>
                    <a:pt x="93" y="1"/>
                    <a:pt x="0" y="93"/>
                    <a:pt x="0" y="186"/>
                  </a:cubicBezTo>
                  <a:cubicBezTo>
                    <a:pt x="0" y="279"/>
                    <a:pt x="93" y="371"/>
                    <a:pt x="209" y="371"/>
                  </a:cubicBezTo>
                  <a:lnTo>
                    <a:pt x="1159" y="371"/>
                  </a:lnTo>
                  <a:cubicBezTo>
                    <a:pt x="1252" y="371"/>
                    <a:pt x="1367" y="279"/>
                    <a:pt x="1367" y="186"/>
                  </a:cubicBezTo>
                  <a:cubicBezTo>
                    <a:pt x="1367" y="93"/>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7058000" y="3922950"/>
              <a:ext cx="33625" cy="19150"/>
            </a:xfrm>
            <a:custGeom>
              <a:avLst/>
              <a:gdLst/>
              <a:ahLst/>
              <a:cxnLst/>
              <a:rect l="l" t="t" r="r" b="b"/>
              <a:pathLst>
                <a:path w="1345" h="766" extrusionOk="0">
                  <a:moveTo>
                    <a:pt x="973" y="1"/>
                  </a:moveTo>
                  <a:lnTo>
                    <a:pt x="185" y="372"/>
                  </a:lnTo>
                  <a:cubicBezTo>
                    <a:pt x="93" y="372"/>
                    <a:pt x="0" y="580"/>
                    <a:pt x="93" y="673"/>
                  </a:cubicBezTo>
                  <a:cubicBezTo>
                    <a:pt x="93" y="766"/>
                    <a:pt x="185" y="766"/>
                    <a:pt x="394" y="766"/>
                  </a:cubicBezTo>
                  <a:lnTo>
                    <a:pt x="1159" y="372"/>
                  </a:lnTo>
                  <a:cubicBezTo>
                    <a:pt x="1252" y="372"/>
                    <a:pt x="1344" y="279"/>
                    <a:pt x="1252" y="186"/>
                  </a:cubicBezTo>
                  <a:cubicBezTo>
                    <a:pt x="1252" y="1"/>
                    <a:pt x="1159"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7294375" y="3922950"/>
              <a:ext cx="34200" cy="19150"/>
            </a:xfrm>
            <a:custGeom>
              <a:avLst/>
              <a:gdLst/>
              <a:ahLst/>
              <a:cxnLst/>
              <a:rect l="l" t="t" r="r" b="b"/>
              <a:pathLst>
                <a:path w="1368" h="766" extrusionOk="0">
                  <a:moveTo>
                    <a:pt x="395" y="1"/>
                  </a:moveTo>
                  <a:cubicBezTo>
                    <a:pt x="209" y="1"/>
                    <a:pt x="93" y="1"/>
                    <a:pt x="93" y="186"/>
                  </a:cubicBezTo>
                  <a:cubicBezTo>
                    <a:pt x="1" y="279"/>
                    <a:pt x="93" y="372"/>
                    <a:pt x="209" y="372"/>
                  </a:cubicBezTo>
                  <a:lnTo>
                    <a:pt x="974" y="766"/>
                  </a:lnTo>
                  <a:cubicBezTo>
                    <a:pt x="1159" y="766"/>
                    <a:pt x="1252" y="766"/>
                    <a:pt x="1252" y="673"/>
                  </a:cubicBezTo>
                  <a:cubicBezTo>
                    <a:pt x="1368" y="580"/>
                    <a:pt x="1252" y="372"/>
                    <a:pt x="1159" y="372"/>
                  </a:cubicBezTo>
                  <a:lnTo>
                    <a:pt x="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7304225" y="3879500"/>
              <a:ext cx="33625" cy="9300"/>
            </a:xfrm>
            <a:custGeom>
              <a:avLst/>
              <a:gdLst/>
              <a:ahLst/>
              <a:cxnLst/>
              <a:rect l="l" t="t" r="r" b="b"/>
              <a:pathLst>
                <a:path w="1345" h="372" extrusionOk="0">
                  <a:moveTo>
                    <a:pt x="186" y="1"/>
                  </a:moveTo>
                  <a:cubicBezTo>
                    <a:pt x="93" y="1"/>
                    <a:pt x="1" y="93"/>
                    <a:pt x="1" y="186"/>
                  </a:cubicBezTo>
                  <a:cubicBezTo>
                    <a:pt x="1" y="279"/>
                    <a:pt x="93" y="371"/>
                    <a:pt x="186" y="371"/>
                  </a:cubicBezTo>
                  <a:lnTo>
                    <a:pt x="1159" y="371"/>
                  </a:lnTo>
                  <a:cubicBezTo>
                    <a:pt x="1252" y="371"/>
                    <a:pt x="1345" y="279"/>
                    <a:pt x="1345" y="186"/>
                  </a:cubicBezTo>
                  <a:cubicBezTo>
                    <a:pt x="1345" y="93"/>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7294375" y="3825250"/>
              <a:ext cx="34200" cy="18750"/>
            </a:xfrm>
            <a:custGeom>
              <a:avLst/>
              <a:gdLst/>
              <a:ahLst/>
              <a:cxnLst/>
              <a:rect l="l" t="t" r="r" b="b"/>
              <a:pathLst>
                <a:path w="1368" h="750" extrusionOk="0">
                  <a:moveTo>
                    <a:pt x="1113" y="0"/>
                  </a:moveTo>
                  <a:cubicBezTo>
                    <a:pt x="1075" y="0"/>
                    <a:pt x="1028" y="11"/>
                    <a:pt x="974" y="39"/>
                  </a:cubicBezTo>
                  <a:lnTo>
                    <a:pt x="209" y="317"/>
                  </a:lnTo>
                  <a:cubicBezTo>
                    <a:pt x="93" y="433"/>
                    <a:pt x="1" y="525"/>
                    <a:pt x="93" y="618"/>
                  </a:cubicBezTo>
                  <a:cubicBezTo>
                    <a:pt x="93" y="683"/>
                    <a:pt x="198" y="749"/>
                    <a:pt x="291" y="749"/>
                  </a:cubicBezTo>
                  <a:cubicBezTo>
                    <a:pt x="330" y="749"/>
                    <a:pt x="367" y="738"/>
                    <a:pt x="395" y="711"/>
                  </a:cubicBezTo>
                  <a:lnTo>
                    <a:pt x="1159" y="433"/>
                  </a:lnTo>
                  <a:cubicBezTo>
                    <a:pt x="1252" y="317"/>
                    <a:pt x="1368" y="224"/>
                    <a:pt x="1252" y="131"/>
                  </a:cubicBezTo>
                  <a:cubicBezTo>
                    <a:pt x="1252" y="66"/>
                    <a:pt x="1206"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7270625" y="3781000"/>
              <a:ext cx="26100" cy="25375"/>
            </a:xfrm>
            <a:custGeom>
              <a:avLst/>
              <a:gdLst/>
              <a:ahLst/>
              <a:cxnLst/>
              <a:rect l="l" t="t" r="r" b="b"/>
              <a:pathLst>
                <a:path w="1044" h="1015" extrusionOk="0">
                  <a:moveTo>
                    <a:pt x="812" y="1"/>
                  </a:moveTo>
                  <a:cubicBezTo>
                    <a:pt x="765" y="1"/>
                    <a:pt x="719" y="24"/>
                    <a:pt x="672" y="70"/>
                  </a:cubicBezTo>
                  <a:lnTo>
                    <a:pt x="93" y="650"/>
                  </a:lnTo>
                  <a:cubicBezTo>
                    <a:pt x="0" y="743"/>
                    <a:pt x="0" y="835"/>
                    <a:pt x="93" y="928"/>
                  </a:cubicBezTo>
                  <a:cubicBezTo>
                    <a:pt x="93" y="986"/>
                    <a:pt x="139" y="1015"/>
                    <a:pt x="197" y="1015"/>
                  </a:cubicBezTo>
                  <a:cubicBezTo>
                    <a:pt x="255" y="1015"/>
                    <a:pt x="325" y="986"/>
                    <a:pt x="371" y="928"/>
                  </a:cubicBezTo>
                  <a:lnTo>
                    <a:pt x="951" y="349"/>
                  </a:lnTo>
                  <a:cubicBezTo>
                    <a:pt x="1043" y="256"/>
                    <a:pt x="1043" y="70"/>
                    <a:pt x="951" y="70"/>
                  </a:cubicBezTo>
                  <a:cubicBezTo>
                    <a:pt x="904" y="24"/>
                    <a:pt x="858" y="1"/>
                    <a:pt x="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7231800" y="3750500"/>
              <a:ext cx="21475" cy="29950"/>
            </a:xfrm>
            <a:custGeom>
              <a:avLst/>
              <a:gdLst/>
              <a:ahLst/>
              <a:cxnLst/>
              <a:rect l="l" t="t" r="r" b="b"/>
              <a:pathLst>
                <a:path w="859" h="1198" extrusionOk="0">
                  <a:moveTo>
                    <a:pt x="591" y="1"/>
                  </a:moveTo>
                  <a:cubicBezTo>
                    <a:pt x="526" y="1"/>
                    <a:pt x="460" y="66"/>
                    <a:pt x="395" y="132"/>
                  </a:cubicBezTo>
                  <a:lnTo>
                    <a:pt x="93" y="896"/>
                  </a:lnTo>
                  <a:cubicBezTo>
                    <a:pt x="1" y="989"/>
                    <a:pt x="93" y="1198"/>
                    <a:pt x="186" y="1198"/>
                  </a:cubicBezTo>
                  <a:lnTo>
                    <a:pt x="279" y="1198"/>
                  </a:lnTo>
                  <a:cubicBezTo>
                    <a:pt x="279" y="1198"/>
                    <a:pt x="395" y="1198"/>
                    <a:pt x="487" y="1105"/>
                  </a:cubicBezTo>
                  <a:lnTo>
                    <a:pt x="765" y="224"/>
                  </a:lnTo>
                  <a:cubicBezTo>
                    <a:pt x="858" y="132"/>
                    <a:pt x="765" y="39"/>
                    <a:pt x="673" y="39"/>
                  </a:cubicBezTo>
                  <a:cubicBezTo>
                    <a:pt x="646" y="12"/>
                    <a:pt x="618" y="1"/>
                    <a:pt x="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65"/>
          <p:cNvSpPr txBox="1">
            <a:spLocks noGrp="1"/>
          </p:cNvSpPr>
          <p:nvPr>
            <p:ph type="subTitle" idx="1"/>
          </p:nvPr>
        </p:nvSpPr>
        <p:spPr>
          <a:xfrm>
            <a:off x="1143325" y="1837325"/>
            <a:ext cx="3428700" cy="2162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highlight>
                  <a:srgbClr val="FFFFFF"/>
                </a:highlight>
                <a:uFill>
                  <a:noFill/>
                </a:uFill>
                <a:hlinkClick r:id="rId3"/>
              </a:rPr>
              <a:t>Glasses of water with shadow</a:t>
            </a:r>
            <a:endParaRPr>
              <a:highlight>
                <a:srgbClr val="FFFFFF"/>
              </a:highlight>
            </a:endParaRPr>
          </a:p>
          <a:p>
            <a:pPr marL="457200" lvl="0" indent="-317500" algn="l" rtl="0">
              <a:spcBef>
                <a:spcPts val="0"/>
              </a:spcBef>
              <a:spcAft>
                <a:spcPts val="0"/>
              </a:spcAft>
              <a:buClr>
                <a:schemeClr val="dk1"/>
              </a:buClr>
              <a:buSzPts val="1400"/>
              <a:buChar char="●"/>
            </a:pPr>
            <a:r>
              <a:rPr lang="en">
                <a:highlight>
                  <a:srgbClr val="FFFFFF"/>
                </a:highlight>
                <a:uFill>
                  <a:noFill/>
                </a:uFill>
                <a:hlinkClick r:id="rId4"/>
              </a:rPr>
              <a:t>Glasses with water on table</a:t>
            </a:r>
            <a:endParaRPr>
              <a:highlight>
                <a:srgbClr val="FFFFFF"/>
              </a:highlight>
            </a:endParaRPr>
          </a:p>
          <a:p>
            <a:pPr marL="457200" lvl="0" indent="-317500" algn="l" rtl="0">
              <a:spcBef>
                <a:spcPts val="0"/>
              </a:spcBef>
              <a:spcAft>
                <a:spcPts val="0"/>
              </a:spcAft>
              <a:buClr>
                <a:schemeClr val="dk1"/>
              </a:buClr>
              <a:buSzPts val="1400"/>
              <a:buChar char="●"/>
            </a:pPr>
            <a:r>
              <a:rPr lang="en">
                <a:highlight>
                  <a:srgbClr val="FFFFFF"/>
                </a:highlight>
                <a:uFill>
                  <a:noFill/>
                </a:uFill>
                <a:hlinkClick r:id="rId5"/>
              </a:rPr>
              <a:t>Glass of water and flowers on table</a:t>
            </a:r>
            <a:endParaRPr>
              <a:highlight>
                <a:srgbClr val="FFFFFF"/>
              </a:highlight>
            </a:endParaRPr>
          </a:p>
          <a:p>
            <a:pPr marL="457200" lvl="0" indent="-317500" algn="l" rtl="0">
              <a:spcBef>
                <a:spcPts val="0"/>
              </a:spcBef>
              <a:spcAft>
                <a:spcPts val="0"/>
              </a:spcAft>
              <a:buClr>
                <a:schemeClr val="dk1"/>
              </a:buClr>
              <a:buSzPts val="1400"/>
              <a:buChar char="●"/>
            </a:pPr>
            <a:r>
              <a:rPr lang="en">
                <a:highlight>
                  <a:srgbClr val="FFFFFF"/>
                </a:highlight>
                <a:uFill>
                  <a:noFill/>
                </a:uFill>
                <a:hlinkClick r:id="rId6"/>
              </a:rPr>
              <a:t>Glass of water and flowers on table </a:t>
            </a:r>
            <a:endParaRPr>
              <a:highlight>
                <a:srgbClr val="FFFFFF"/>
              </a:highlight>
            </a:endParaRPr>
          </a:p>
          <a:p>
            <a:pPr marL="457200" lvl="0" indent="-317500" algn="l" rtl="0">
              <a:spcBef>
                <a:spcPts val="0"/>
              </a:spcBef>
              <a:spcAft>
                <a:spcPts val="0"/>
              </a:spcAft>
              <a:buClr>
                <a:schemeClr val="dk1"/>
              </a:buClr>
              <a:buSzPts val="1400"/>
              <a:buChar char="●"/>
            </a:pPr>
            <a:r>
              <a:rPr lang="en">
                <a:highlight>
                  <a:srgbClr val="FFFFFF"/>
                </a:highlight>
                <a:uFill>
                  <a:noFill/>
                </a:uFill>
                <a:hlinkClick r:id="rId7"/>
              </a:rPr>
              <a:t>Portrait of man smiling</a:t>
            </a:r>
            <a:endParaRPr>
              <a:highlight>
                <a:srgbClr val="FFFFFF"/>
              </a:highlight>
            </a:endParaRPr>
          </a:p>
          <a:p>
            <a:pPr marL="457200" lvl="0" indent="-317500" algn="l" rtl="0">
              <a:spcBef>
                <a:spcPts val="0"/>
              </a:spcBef>
              <a:spcAft>
                <a:spcPts val="0"/>
              </a:spcAft>
              <a:buClr>
                <a:schemeClr val="dk1"/>
              </a:buClr>
              <a:buSzPts val="1400"/>
              <a:buChar char="●"/>
            </a:pPr>
            <a:r>
              <a:rPr lang="en">
                <a:highlight>
                  <a:srgbClr val="FFFFFF"/>
                </a:highlight>
                <a:uFill>
                  <a:noFill/>
                </a:uFill>
                <a:hlinkClick r:id="rId8"/>
              </a:rPr>
              <a:t>Confident blonde young woman with crossed arms standing against white background</a:t>
            </a:r>
            <a:endParaRPr/>
          </a:p>
        </p:txBody>
      </p:sp>
      <p:sp>
        <p:nvSpPr>
          <p:cNvPr id="2208" name="Google Shape;2208;p65"/>
          <p:cNvSpPr txBox="1">
            <a:spLocks noGrp="1"/>
          </p:cNvSpPr>
          <p:nvPr>
            <p:ph type="title"/>
          </p:nvPr>
        </p:nvSpPr>
        <p:spPr>
          <a:xfrm>
            <a:off x="1686175" y="540000"/>
            <a:ext cx="57717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2209" name="Google Shape;2209;p65"/>
          <p:cNvSpPr txBox="1">
            <a:spLocks noGrp="1"/>
          </p:cNvSpPr>
          <p:nvPr>
            <p:ph type="title" idx="2"/>
          </p:nvPr>
        </p:nvSpPr>
        <p:spPr>
          <a:xfrm>
            <a:off x="1143325" y="1348375"/>
            <a:ext cx="1925700" cy="4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2210" name="Google Shape;2210;p65"/>
          <p:cNvSpPr txBox="1">
            <a:spLocks noGrp="1"/>
          </p:cNvSpPr>
          <p:nvPr>
            <p:ph type="subTitle" idx="3"/>
          </p:nvPr>
        </p:nvSpPr>
        <p:spPr>
          <a:xfrm>
            <a:off x="4572025" y="1837325"/>
            <a:ext cx="3428700" cy="1110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a:highlight>
                  <a:srgbClr val="FFFFFF"/>
                </a:highlight>
              </a:rPr>
              <a:t>H</a:t>
            </a:r>
            <a:r>
              <a:rPr lang="en">
                <a:highlight>
                  <a:srgbClr val="FFFFFF"/>
                </a:highlight>
                <a:uFill>
                  <a:noFill/>
                </a:uFill>
                <a:hlinkClick r:id="rId9"/>
              </a:rPr>
              <a:t>and painted watercolor abstract art cover collection</a:t>
            </a:r>
            <a:endParaRPr>
              <a:highlight>
                <a:srgbClr val="FFFFFF"/>
              </a:highlight>
            </a:endParaRPr>
          </a:p>
          <a:p>
            <a:pPr marL="457200" lvl="0" indent="-304800" algn="l" rtl="0">
              <a:spcBef>
                <a:spcPts val="0"/>
              </a:spcBef>
              <a:spcAft>
                <a:spcPts val="0"/>
              </a:spcAft>
              <a:buClr>
                <a:schemeClr val="dk1"/>
              </a:buClr>
              <a:buSzPts val="1200"/>
              <a:buChar char="●"/>
            </a:pPr>
            <a:r>
              <a:rPr lang="en">
                <a:highlight>
                  <a:srgbClr val="FFFFFF"/>
                </a:highlight>
                <a:uFill>
                  <a:noFill/>
                </a:uFill>
                <a:hlinkClick r:id="rId10"/>
              </a:rPr>
              <a:t>Hand painted watercolor stains and brush strokes with gold and glitter </a:t>
            </a:r>
            <a:endParaRPr/>
          </a:p>
        </p:txBody>
      </p:sp>
      <p:sp>
        <p:nvSpPr>
          <p:cNvPr id="2211" name="Google Shape;2211;p65"/>
          <p:cNvSpPr txBox="1">
            <a:spLocks noGrp="1"/>
          </p:cNvSpPr>
          <p:nvPr>
            <p:ph type="title" idx="4"/>
          </p:nvPr>
        </p:nvSpPr>
        <p:spPr>
          <a:xfrm>
            <a:off x="4572025" y="1348375"/>
            <a:ext cx="1925700" cy="4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66"/>
          <p:cNvSpPr txBox="1">
            <a:spLocks noGrp="1"/>
          </p:cNvSpPr>
          <p:nvPr>
            <p:ph type="subTitle" idx="1"/>
          </p:nvPr>
        </p:nvSpPr>
        <p:spPr>
          <a:xfrm>
            <a:off x="1143325" y="1837325"/>
            <a:ext cx="3428700" cy="2162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uFill>
                  <a:noFill/>
                </a:uFill>
                <a:hlinkClick r:id="rId3"/>
              </a:rPr>
              <a:t>Glasses with water on table</a:t>
            </a:r>
            <a:endParaRPr/>
          </a:p>
          <a:p>
            <a:pPr marL="457200" lvl="0" indent="-317500" algn="l" rtl="0">
              <a:spcBef>
                <a:spcPts val="0"/>
              </a:spcBef>
              <a:spcAft>
                <a:spcPts val="0"/>
              </a:spcAft>
              <a:buClr>
                <a:schemeClr val="dk1"/>
              </a:buClr>
              <a:buSzPts val="1400"/>
              <a:buChar char="●"/>
            </a:pPr>
            <a:r>
              <a:rPr lang="en">
                <a:uFill>
                  <a:noFill/>
                </a:uFill>
                <a:hlinkClick r:id="rId4"/>
              </a:rPr>
              <a:t>Glasses with water on table</a:t>
            </a:r>
            <a:endParaRPr/>
          </a:p>
          <a:p>
            <a:pPr marL="457200" lvl="0" indent="-317500" algn="l" rtl="0">
              <a:spcBef>
                <a:spcPts val="0"/>
              </a:spcBef>
              <a:spcAft>
                <a:spcPts val="0"/>
              </a:spcAft>
              <a:buClr>
                <a:schemeClr val="dk1"/>
              </a:buClr>
              <a:buSzPts val="1400"/>
              <a:buChar char="●"/>
            </a:pPr>
            <a:r>
              <a:rPr lang="en">
                <a:uFill>
                  <a:noFill/>
                </a:uFill>
                <a:hlinkClick r:id="rId5"/>
              </a:rPr>
              <a:t>Glass of water with lemon slices on table </a:t>
            </a:r>
            <a:endParaRPr/>
          </a:p>
          <a:p>
            <a:pPr marL="457200" lvl="0" indent="-317500" algn="l" rtl="0">
              <a:spcBef>
                <a:spcPts val="0"/>
              </a:spcBef>
              <a:spcAft>
                <a:spcPts val="0"/>
              </a:spcAft>
              <a:buClr>
                <a:schemeClr val="dk1"/>
              </a:buClr>
              <a:buSzPts val="1400"/>
              <a:buChar char="●"/>
            </a:pPr>
            <a:r>
              <a:rPr lang="en">
                <a:uFill>
                  <a:noFill/>
                </a:uFill>
                <a:hlinkClick r:id="rId6"/>
              </a:rPr>
              <a:t>Glass of water with lemon slices on table</a:t>
            </a:r>
            <a:endParaRPr/>
          </a:p>
          <a:p>
            <a:pPr marL="457200" lvl="0" indent="-317500" algn="l" rtl="0">
              <a:spcBef>
                <a:spcPts val="0"/>
              </a:spcBef>
              <a:spcAft>
                <a:spcPts val="0"/>
              </a:spcAft>
              <a:buClr>
                <a:schemeClr val="dk1"/>
              </a:buClr>
              <a:buSzPts val="1400"/>
              <a:buChar char="●"/>
            </a:pPr>
            <a:r>
              <a:rPr lang="en">
                <a:uFill>
                  <a:noFill/>
                </a:uFill>
                <a:hlinkClick r:id="rId7"/>
              </a:rPr>
              <a:t>Portrait of man smiling and posing</a:t>
            </a:r>
            <a:endParaRPr/>
          </a:p>
          <a:p>
            <a:pPr marL="457200" lvl="0" indent="-317500" algn="l" rtl="0">
              <a:spcBef>
                <a:spcPts val="0"/>
              </a:spcBef>
              <a:spcAft>
                <a:spcPts val="0"/>
              </a:spcAft>
              <a:buClr>
                <a:schemeClr val="dk1"/>
              </a:buClr>
              <a:buSzPts val="1400"/>
              <a:buChar char="●"/>
            </a:pPr>
            <a:r>
              <a:rPr lang="en">
                <a:uFill>
                  <a:noFill/>
                </a:uFill>
                <a:hlinkClick r:id="rId8"/>
              </a:rPr>
              <a:t>Portrait woman smiling</a:t>
            </a:r>
            <a:endParaRPr/>
          </a:p>
        </p:txBody>
      </p:sp>
      <p:sp>
        <p:nvSpPr>
          <p:cNvPr id="2217" name="Google Shape;2217;p66"/>
          <p:cNvSpPr txBox="1">
            <a:spLocks noGrp="1"/>
          </p:cNvSpPr>
          <p:nvPr>
            <p:ph type="title" idx="2"/>
          </p:nvPr>
        </p:nvSpPr>
        <p:spPr>
          <a:xfrm>
            <a:off x="1143325" y="1348375"/>
            <a:ext cx="1925700" cy="4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2218" name="Google Shape;2218;p66"/>
          <p:cNvSpPr txBox="1">
            <a:spLocks noGrp="1"/>
          </p:cNvSpPr>
          <p:nvPr>
            <p:ph type="title"/>
          </p:nvPr>
        </p:nvSpPr>
        <p:spPr>
          <a:xfrm>
            <a:off x="1686175" y="540000"/>
            <a:ext cx="57717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2219" name="Google Shape;2219;p66"/>
          <p:cNvSpPr txBox="1">
            <a:spLocks noGrp="1"/>
          </p:cNvSpPr>
          <p:nvPr>
            <p:ph type="subTitle" idx="3"/>
          </p:nvPr>
        </p:nvSpPr>
        <p:spPr>
          <a:xfrm>
            <a:off x="4572025" y="1837325"/>
            <a:ext cx="3428700" cy="1110000"/>
          </a:xfrm>
          <a:prstGeom prst="rect">
            <a:avLst/>
          </a:prstGeom>
        </p:spPr>
        <p:txBody>
          <a:bodyPr spcFirstLastPara="1" wrap="square" lIns="91425" tIns="91425" rIns="91425" bIns="91425" anchor="t" anchorCtr="0">
            <a:noAutofit/>
          </a:bodyPr>
          <a:lstStyle/>
          <a:p>
            <a:pPr marL="457200" marR="50800" lvl="0" indent="-317500" algn="l" rtl="0">
              <a:lnSpc>
                <a:spcPct val="100000"/>
              </a:lnSpc>
              <a:spcBef>
                <a:spcPts val="0"/>
              </a:spcBef>
              <a:spcAft>
                <a:spcPts val="0"/>
              </a:spcAft>
              <a:buClr>
                <a:schemeClr val="dk1"/>
              </a:buClr>
              <a:buSzPts val="1400"/>
              <a:buChar char="●"/>
            </a:pPr>
            <a:r>
              <a:rPr lang="en">
                <a:uFill>
                  <a:noFill/>
                </a:uFill>
                <a:hlinkClick r:id="rId9"/>
              </a:rPr>
              <a:t>Hand painted watercolor abstract art cover collection </a:t>
            </a:r>
            <a:endParaRPr/>
          </a:p>
          <a:p>
            <a:pPr marL="457200" marR="50800" lvl="0" indent="-317500" algn="l" rtl="0">
              <a:lnSpc>
                <a:spcPct val="100000"/>
              </a:lnSpc>
              <a:spcBef>
                <a:spcPts val="0"/>
              </a:spcBef>
              <a:spcAft>
                <a:spcPts val="0"/>
              </a:spcAft>
              <a:buClr>
                <a:schemeClr val="dk1"/>
              </a:buClr>
              <a:buSzPts val="1400"/>
              <a:buChar char="●"/>
            </a:pPr>
            <a:r>
              <a:rPr lang="en">
                <a:uFill>
                  <a:noFill/>
                </a:uFill>
                <a:hlinkClick r:id="rId10"/>
              </a:rPr>
              <a:t>Hand painted watercolor brush stroke pack</a:t>
            </a:r>
            <a:endParaRPr/>
          </a:p>
          <a:p>
            <a:pPr marL="457200" lvl="0" indent="0" algn="l" rtl="0">
              <a:spcBef>
                <a:spcPts val="0"/>
              </a:spcBef>
              <a:spcAft>
                <a:spcPts val="0"/>
              </a:spcAft>
              <a:buNone/>
            </a:pPr>
            <a:endParaRPr/>
          </a:p>
        </p:txBody>
      </p:sp>
      <p:sp>
        <p:nvSpPr>
          <p:cNvPr id="2220" name="Google Shape;2220;p66"/>
          <p:cNvSpPr txBox="1">
            <a:spLocks noGrp="1"/>
          </p:cNvSpPr>
          <p:nvPr>
            <p:ph type="title" idx="4"/>
          </p:nvPr>
        </p:nvSpPr>
        <p:spPr>
          <a:xfrm>
            <a:off x="4572025" y="1348375"/>
            <a:ext cx="1925700" cy="4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2221" name="Google Shape;2221;p66"/>
          <p:cNvSpPr txBox="1">
            <a:spLocks noGrp="1"/>
          </p:cNvSpPr>
          <p:nvPr>
            <p:ph type="subTitle" idx="5"/>
          </p:nvPr>
        </p:nvSpPr>
        <p:spPr>
          <a:xfrm>
            <a:off x="4572025" y="3510025"/>
            <a:ext cx="3428700" cy="48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uFill>
                  <a:noFill/>
                </a:uFill>
                <a:hlinkClick r:id="rId11"/>
              </a:rPr>
              <a:t>Icon Pack: Business</a:t>
            </a:r>
            <a:r>
              <a:rPr lang="en">
                <a:uFill>
                  <a:noFill/>
                </a:uFill>
                <a:hlinkClick r:id="rId11"/>
              </a:rPr>
              <a:t> | Lineal</a:t>
            </a:r>
            <a:endParaRPr/>
          </a:p>
        </p:txBody>
      </p:sp>
      <p:sp>
        <p:nvSpPr>
          <p:cNvPr id="2222" name="Google Shape;2222;p66"/>
          <p:cNvSpPr txBox="1">
            <a:spLocks noGrp="1"/>
          </p:cNvSpPr>
          <p:nvPr>
            <p:ph type="title" idx="6"/>
          </p:nvPr>
        </p:nvSpPr>
        <p:spPr>
          <a:xfrm>
            <a:off x="4572025" y="3021075"/>
            <a:ext cx="1925700" cy="4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 pack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p:nvPr/>
        </p:nvSpPr>
        <p:spPr>
          <a:xfrm rot="5400000" flipH="1">
            <a:off x="3800533" y="126458"/>
            <a:ext cx="1543080" cy="5202954"/>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p:nvPr/>
        </p:nvSpPr>
        <p:spPr>
          <a:xfrm>
            <a:off x="3919875" y="776950"/>
            <a:ext cx="1304263" cy="1126945"/>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8"/>
          <p:cNvSpPr txBox="1">
            <a:spLocks noGrp="1"/>
          </p:cNvSpPr>
          <p:nvPr>
            <p:ph type="title"/>
          </p:nvPr>
        </p:nvSpPr>
        <p:spPr>
          <a:xfrm>
            <a:off x="2624788" y="2307063"/>
            <a:ext cx="389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US</a:t>
            </a:r>
            <a:endParaRPr/>
          </a:p>
        </p:txBody>
      </p:sp>
      <p:sp>
        <p:nvSpPr>
          <p:cNvPr id="220" name="Google Shape;220;p38"/>
          <p:cNvSpPr txBox="1">
            <a:spLocks noGrp="1"/>
          </p:cNvSpPr>
          <p:nvPr>
            <p:ph type="title" idx="2"/>
          </p:nvPr>
        </p:nvSpPr>
        <p:spPr>
          <a:xfrm>
            <a:off x="3965250" y="866625"/>
            <a:ext cx="1213500" cy="7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1" name="Google Shape;221;p38"/>
          <p:cNvSpPr txBox="1">
            <a:spLocks noGrp="1"/>
          </p:cNvSpPr>
          <p:nvPr>
            <p:ph type="subTitle" idx="1"/>
          </p:nvPr>
        </p:nvSpPr>
        <p:spPr>
          <a:xfrm>
            <a:off x="1816625" y="3551975"/>
            <a:ext cx="55113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9"/>
          <p:cNvPicPr preferRelativeResize="0"/>
          <p:nvPr/>
        </p:nvPicPr>
        <p:blipFill rotWithShape="1">
          <a:blip r:embed="rId3">
            <a:alphaModFix/>
          </a:blip>
          <a:srcRect t="16142"/>
          <a:stretch/>
        </p:blipFill>
        <p:spPr>
          <a:xfrm>
            <a:off x="5278145" y="1336363"/>
            <a:ext cx="2596735" cy="3267011"/>
          </a:xfrm>
          <a:prstGeom prst="rect">
            <a:avLst/>
          </a:prstGeom>
          <a:noFill/>
          <a:ln>
            <a:noFill/>
          </a:ln>
        </p:spPr>
      </p:pic>
      <p:sp>
        <p:nvSpPr>
          <p:cNvPr id="227" name="Google Shape;227;p39"/>
          <p:cNvSpPr txBox="1">
            <a:spLocks noGrp="1"/>
          </p:cNvSpPr>
          <p:nvPr>
            <p:ph type="title"/>
          </p:nvPr>
        </p:nvSpPr>
        <p:spPr>
          <a:xfrm>
            <a:off x="1097450" y="1520175"/>
            <a:ext cx="4155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28" name="Google Shape;228;p39"/>
          <p:cNvSpPr txBox="1">
            <a:spLocks noGrp="1"/>
          </p:cNvSpPr>
          <p:nvPr>
            <p:ph type="subTitle" idx="1"/>
          </p:nvPr>
        </p:nvSpPr>
        <p:spPr>
          <a:xfrm>
            <a:off x="1097450" y="2269113"/>
            <a:ext cx="3217200" cy="13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give here a brief description of the topic you want to talk about. For example, if you want to talk about Mercury, you can say that it’s the smallest planet in the entire Solar System</a:t>
            </a:r>
            <a:endParaRPr/>
          </a:p>
        </p:txBody>
      </p:sp>
      <p:sp>
        <p:nvSpPr>
          <p:cNvPr id="229" name="Google Shape;229;p39"/>
          <p:cNvSpPr/>
          <p:nvPr/>
        </p:nvSpPr>
        <p:spPr>
          <a:xfrm rot="-5400000">
            <a:off x="4910295" y="1617063"/>
            <a:ext cx="3330367" cy="2642507"/>
          </a:xfrm>
          <a:custGeom>
            <a:avLst/>
            <a:gdLst/>
            <a:ahLst/>
            <a:cxnLst/>
            <a:rect l="l" t="t" r="r" b="b"/>
            <a:pathLst>
              <a:path w="67512" h="83150" extrusionOk="0">
                <a:moveTo>
                  <a:pt x="28155" y="1271"/>
                </a:moveTo>
                <a:cubicBezTo>
                  <a:pt x="30022" y="1271"/>
                  <a:pt x="31947" y="1606"/>
                  <a:pt x="33917" y="2348"/>
                </a:cubicBezTo>
                <a:cubicBezTo>
                  <a:pt x="41803" y="4976"/>
                  <a:pt x="48508" y="11346"/>
                  <a:pt x="54369" y="16992"/>
                </a:cubicBezTo>
                <a:cubicBezTo>
                  <a:pt x="58848" y="21405"/>
                  <a:pt x="64159" y="26206"/>
                  <a:pt x="65272" y="32643"/>
                </a:cubicBezTo>
                <a:cubicBezTo>
                  <a:pt x="66720" y="40904"/>
                  <a:pt x="62590" y="49622"/>
                  <a:pt x="58902" y="56716"/>
                </a:cubicBezTo>
                <a:cubicBezTo>
                  <a:pt x="53430" y="66841"/>
                  <a:pt x="44981" y="77396"/>
                  <a:pt x="33582" y="80977"/>
                </a:cubicBezTo>
                <a:cubicBezTo>
                  <a:pt x="31484" y="81633"/>
                  <a:pt x="29475" y="81937"/>
                  <a:pt x="27559" y="81937"/>
                </a:cubicBezTo>
                <a:cubicBezTo>
                  <a:pt x="19372" y="81937"/>
                  <a:pt x="12894" y="76373"/>
                  <a:pt x="8503" y="68907"/>
                </a:cubicBezTo>
                <a:cubicBezTo>
                  <a:pt x="7940" y="67901"/>
                  <a:pt x="7376" y="66841"/>
                  <a:pt x="6934" y="65715"/>
                </a:cubicBezTo>
                <a:cubicBezTo>
                  <a:pt x="6880" y="65715"/>
                  <a:pt x="6880" y="65661"/>
                  <a:pt x="6880" y="65608"/>
                </a:cubicBezTo>
                <a:cubicBezTo>
                  <a:pt x="3688" y="57950"/>
                  <a:pt x="2186" y="48951"/>
                  <a:pt x="1958" y="41468"/>
                </a:cubicBezTo>
                <a:cubicBezTo>
                  <a:pt x="1958" y="39349"/>
                  <a:pt x="2066" y="37163"/>
                  <a:pt x="2240" y="35097"/>
                </a:cubicBezTo>
                <a:cubicBezTo>
                  <a:pt x="2468" y="33032"/>
                  <a:pt x="2803" y="30967"/>
                  <a:pt x="3192" y="28955"/>
                </a:cubicBezTo>
                <a:cubicBezTo>
                  <a:pt x="4587" y="23081"/>
                  <a:pt x="7041" y="16711"/>
                  <a:pt x="10622" y="11521"/>
                </a:cubicBezTo>
                <a:cubicBezTo>
                  <a:pt x="11400" y="10448"/>
                  <a:pt x="12298" y="9388"/>
                  <a:pt x="13250" y="8383"/>
                </a:cubicBezTo>
                <a:cubicBezTo>
                  <a:pt x="17484" y="4280"/>
                  <a:pt x="22561" y="1271"/>
                  <a:pt x="28155" y="1271"/>
                </a:cubicBezTo>
                <a:close/>
                <a:moveTo>
                  <a:pt x="0" y="1"/>
                </a:moveTo>
                <a:lnTo>
                  <a:pt x="0" y="83149"/>
                </a:lnTo>
                <a:lnTo>
                  <a:pt x="67512" y="83149"/>
                </a:lnTo>
                <a:lnTo>
                  <a:pt x="67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9"/>
          <p:cNvSpPr/>
          <p:nvPr/>
        </p:nvSpPr>
        <p:spPr>
          <a:xfrm>
            <a:off x="4810651" y="3699488"/>
            <a:ext cx="1176775" cy="532025"/>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9"/>
          <p:cNvSpPr/>
          <p:nvPr/>
        </p:nvSpPr>
        <p:spPr>
          <a:xfrm rot="-5400000">
            <a:off x="4785371" y="1619194"/>
            <a:ext cx="3315846" cy="2533487"/>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p:nvPr/>
        </p:nvSpPr>
        <p:spPr>
          <a:xfrm rot="-6132275" flipH="1">
            <a:off x="2438809" y="-531046"/>
            <a:ext cx="4781757" cy="6320441"/>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0"/>
          <p:cNvSpPr txBox="1">
            <a:spLocks noGrp="1"/>
          </p:cNvSpPr>
          <p:nvPr>
            <p:ph type="body" idx="1"/>
          </p:nvPr>
        </p:nvSpPr>
        <p:spPr>
          <a:xfrm>
            <a:off x="2762538" y="1393025"/>
            <a:ext cx="4134300" cy="278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t>Do you know what helps you make your point clear?</a:t>
            </a:r>
            <a:br>
              <a:rPr lang="en"/>
            </a:br>
            <a:r>
              <a:rPr lang="en"/>
              <a:t>Lists like this one:</a:t>
            </a:r>
            <a:br>
              <a:rPr lang="en"/>
            </a:br>
            <a:endParaRPr/>
          </a:p>
          <a:p>
            <a:pPr marL="241300" lvl="0" indent="-215900" algn="l" rtl="0">
              <a:spcBef>
                <a:spcPts val="0"/>
              </a:spcBef>
              <a:spcAft>
                <a:spcPts val="0"/>
              </a:spcAft>
              <a:buSzPts val="1400"/>
              <a:buFont typeface="Anaheim"/>
              <a:buChar char="●"/>
            </a:pPr>
            <a:r>
              <a:rPr lang="en"/>
              <a:t>They’re simple </a:t>
            </a:r>
            <a:endParaRPr/>
          </a:p>
          <a:p>
            <a:pPr marL="241300" lvl="0" indent="-215900" algn="l" rtl="0">
              <a:spcBef>
                <a:spcPts val="0"/>
              </a:spcBef>
              <a:spcAft>
                <a:spcPts val="0"/>
              </a:spcAft>
              <a:buSzPts val="1400"/>
              <a:buFont typeface="Anaheim"/>
              <a:buChar char="●"/>
            </a:pPr>
            <a:r>
              <a:rPr lang="en"/>
              <a:t>You can organize your ideas clearly</a:t>
            </a:r>
            <a:endParaRPr/>
          </a:p>
          <a:p>
            <a:pPr marL="241300" lvl="0" indent="-215900" algn="l" rtl="0">
              <a:spcBef>
                <a:spcPts val="0"/>
              </a:spcBef>
              <a:spcAft>
                <a:spcPts val="0"/>
              </a:spcAft>
              <a:buSzPts val="1400"/>
              <a:buFont typeface="Anaheim"/>
              <a:buChar char="●"/>
            </a:pPr>
            <a:r>
              <a:rPr lang="en"/>
              <a:t>You’ll never forget to buy milk!</a:t>
            </a:r>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a:t>And the most important thing: the audience won’t miss the point of your presentation</a:t>
            </a:r>
            <a:endParaRPr/>
          </a:p>
        </p:txBody>
      </p:sp>
      <p:sp>
        <p:nvSpPr>
          <p:cNvPr id="238" name="Google Shape;238;p40"/>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p:nvPr/>
        </p:nvSpPr>
        <p:spPr>
          <a:xfrm>
            <a:off x="-284725" y="2101949"/>
            <a:ext cx="9634875" cy="335425"/>
          </a:xfrm>
          <a:custGeom>
            <a:avLst/>
            <a:gdLst/>
            <a:ahLst/>
            <a:cxnLst/>
            <a:rect l="l" t="t" r="r" b="b"/>
            <a:pathLst>
              <a:path w="385395" h="13417" extrusionOk="0">
                <a:moveTo>
                  <a:pt x="0" y="3470"/>
                </a:moveTo>
                <a:cubicBezTo>
                  <a:pt x="8266" y="5123"/>
                  <a:pt x="25594" y="13968"/>
                  <a:pt x="49598" y="13390"/>
                </a:cubicBezTo>
                <a:cubicBezTo>
                  <a:pt x="73602" y="12812"/>
                  <a:pt x="118298" y="228"/>
                  <a:pt x="144023" y="3"/>
                </a:cubicBezTo>
                <a:cubicBezTo>
                  <a:pt x="169748" y="-222"/>
                  <a:pt x="182767" y="12040"/>
                  <a:pt x="203947" y="12040"/>
                </a:cubicBezTo>
                <a:cubicBezTo>
                  <a:pt x="225127" y="12040"/>
                  <a:pt x="248456" y="-161"/>
                  <a:pt x="271104" y="3"/>
                </a:cubicBezTo>
                <a:cubicBezTo>
                  <a:pt x="293753" y="167"/>
                  <a:pt x="320790" y="11833"/>
                  <a:pt x="339838" y="13023"/>
                </a:cubicBezTo>
                <a:cubicBezTo>
                  <a:pt x="358887" y="14213"/>
                  <a:pt x="377802" y="8124"/>
                  <a:pt x="385395" y="7144"/>
                </a:cubicBezTo>
              </a:path>
            </a:pathLst>
          </a:custGeom>
          <a:noFill/>
          <a:ln w="19050" cap="flat" cmpd="sng">
            <a:solidFill>
              <a:schemeClr val="dk1"/>
            </a:solidFill>
            <a:prstDash val="solid"/>
            <a:round/>
            <a:headEnd type="none" w="med" len="med"/>
            <a:tailEnd type="none" w="med" len="med"/>
          </a:ln>
        </p:spPr>
      </p:sp>
      <p:sp>
        <p:nvSpPr>
          <p:cNvPr id="244" name="Google Shape;244;p41"/>
          <p:cNvSpPr txBox="1"/>
          <p:nvPr/>
        </p:nvSpPr>
        <p:spPr>
          <a:xfrm>
            <a:off x="1207176" y="2914600"/>
            <a:ext cx="1914600" cy="39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lice"/>
                <a:ea typeface="Alice"/>
                <a:cs typeface="Alice"/>
                <a:sym typeface="Alice"/>
              </a:rPr>
              <a:t>Year 1       </a:t>
            </a:r>
            <a:endParaRPr sz="2500">
              <a:solidFill>
                <a:schemeClr val="dk1"/>
              </a:solidFill>
              <a:latin typeface="Alice"/>
              <a:ea typeface="Alice"/>
              <a:cs typeface="Alice"/>
              <a:sym typeface="Alice"/>
            </a:endParaRPr>
          </a:p>
        </p:txBody>
      </p:sp>
      <p:grpSp>
        <p:nvGrpSpPr>
          <p:cNvPr id="245" name="Google Shape;245;p41"/>
          <p:cNvGrpSpPr/>
          <p:nvPr/>
        </p:nvGrpSpPr>
        <p:grpSpPr>
          <a:xfrm>
            <a:off x="4128400" y="1829575"/>
            <a:ext cx="886950" cy="844675"/>
            <a:chOff x="4128400" y="1894038"/>
            <a:chExt cx="886950" cy="844675"/>
          </a:xfrm>
        </p:grpSpPr>
        <p:sp>
          <p:nvSpPr>
            <p:cNvPr id="246" name="Google Shape;246;p41"/>
            <p:cNvSpPr/>
            <p:nvPr/>
          </p:nvSpPr>
          <p:spPr>
            <a:xfrm>
              <a:off x="4217325"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1"/>
            <p:cNvSpPr/>
            <p:nvPr/>
          </p:nvSpPr>
          <p:spPr>
            <a:xfrm>
              <a:off x="4128400" y="1894038"/>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41"/>
          <p:cNvGrpSpPr/>
          <p:nvPr/>
        </p:nvGrpSpPr>
        <p:grpSpPr>
          <a:xfrm>
            <a:off x="1723663" y="1779738"/>
            <a:ext cx="922425" cy="869200"/>
            <a:chOff x="1723663" y="1844200"/>
            <a:chExt cx="922425" cy="869200"/>
          </a:xfrm>
        </p:grpSpPr>
        <p:sp>
          <p:nvSpPr>
            <p:cNvPr id="249" name="Google Shape;249;p41"/>
            <p:cNvSpPr/>
            <p:nvPr/>
          </p:nvSpPr>
          <p:spPr>
            <a:xfrm>
              <a:off x="1829700" y="1923625"/>
              <a:ext cx="710400" cy="71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1"/>
            <p:cNvSpPr/>
            <p:nvPr/>
          </p:nvSpPr>
          <p:spPr>
            <a:xfrm>
              <a:off x="1723663" y="1844200"/>
              <a:ext cx="922425" cy="869200"/>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41"/>
          <p:cNvGrpSpPr/>
          <p:nvPr/>
        </p:nvGrpSpPr>
        <p:grpSpPr>
          <a:xfrm>
            <a:off x="6497394" y="1859136"/>
            <a:ext cx="869318" cy="763294"/>
            <a:chOff x="6551275" y="1923625"/>
            <a:chExt cx="815725" cy="716238"/>
          </a:xfrm>
        </p:grpSpPr>
        <p:sp>
          <p:nvSpPr>
            <p:cNvPr id="252" name="Google Shape;252;p41"/>
            <p:cNvSpPr/>
            <p:nvPr/>
          </p:nvSpPr>
          <p:spPr>
            <a:xfrm>
              <a:off x="6599700" y="1923625"/>
              <a:ext cx="710400" cy="710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1"/>
            <p:cNvSpPr/>
            <p:nvPr/>
          </p:nvSpPr>
          <p:spPr>
            <a:xfrm>
              <a:off x="6551275" y="1935038"/>
              <a:ext cx="815725" cy="704825"/>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41"/>
          <p:cNvSpPr txBox="1"/>
          <p:nvPr/>
        </p:nvSpPr>
        <p:spPr>
          <a:xfrm>
            <a:off x="1207176" y="3336150"/>
            <a:ext cx="1914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Venus has a beautiful name</a:t>
            </a:r>
            <a:endParaRPr>
              <a:solidFill>
                <a:schemeClr val="dk1"/>
              </a:solidFill>
              <a:latin typeface="Work Sans"/>
              <a:ea typeface="Work Sans"/>
              <a:cs typeface="Work Sans"/>
              <a:sym typeface="Work Sans"/>
            </a:endParaRPr>
          </a:p>
        </p:txBody>
      </p:sp>
      <p:sp>
        <p:nvSpPr>
          <p:cNvPr id="255" name="Google Shape;255;p41"/>
          <p:cNvSpPr txBox="1"/>
          <p:nvPr/>
        </p:nvSpPr>
        <p:spPr>
          <a:xfrm>
            <a:off x="3594302" y="2914600"/>
            <a:ext cx="1914600" cy="39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lice"/>
                <a:ea typeface="Alice"/>
                <a:cs typeface="Alice"/>
                <a:sym typeface="Alice"/>
              </a:rPr>
              <a:t>Year 2</a:t>
            </a:r>
            <a:endParaRPr sz="2500">
              <a:solidFill>
                <a:schemeClr val="dk1"/>
              </a:solidFill>
              <a:latin typeface="Alice"/>
              <a:ea typeface="Alice"/>
              <a:cs typeface="Alice"/>
              <a:sym typeface="Alice"/>
            </a:endParaRPr>
          </a:p>
        </p:txBody>
      </p:sp>
      <p:sp>
        <p:nvSpPr>
          <p:cNvPr id="256" name="Google Shape;256;p41"/>
          <p:cNvSpPr txBox="1"/>
          <p:nvPr/>
        </p:nvSpPr>
        <p:spPr>
          <a:xfrm>
            <a:off x="3594301" y="3336150"/>
            <a:ext cx="1914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Saturn is a gas giant and has rings</a:t>
            </a:r>
            <a:endParaRPr>
              <a:solidFill>
                <a:schemeClr val="dk1"/>
              </a:solidFill>
              <a:latin typeface="Work Sans"/>
              <a:ea typeface="Work Sans"/>
              <a:cs typeface="Work Sans"/>
              <a:sym typeface="Work Sans"/>
            </a:endParaRPr>
          </a:p>
        </p:txBody>
      </p:sp>
      <p:sp>
        <p:nvSpPr>
          <p:cNvPr id="257" name="Google Shape;257;p41"/>
          <p:cNvSpPr txBox="1"/>
          <p:nvPr/>
        </p:nvSpPr>
        <p:spPr>
          <a:xfrm>
            <a:off x="5981429" y="2914600"/>
            <a:ext cx="1914600" cy="39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lice"/>
                <a:ea typeface="Alice"/>
                <a:cs typeface="Alice"/>
                <a:sym typeface="Alice"/>
              </a:rPr>
              <a:t>Year 3</a:t>
            </a:r>
            <a:endParaRPr sz="2500">
              <a:solidFill>
                <a:schemeClr val="dk1"/>
              </a:solidFill>
              <a:latin typeface="Alice"/>
              <a:ea typeface="Alice"/>
              <a:cs typeface="Alice"/>
              <a:sym typeface="Alice"/>
            </a:endParaRPr>
          </a:p>
        </p:txBody>
      </p:sp>
      <p:sp>
        <p:nvSpPr>
          <p:cNvPr id="258" name="Google Shape;258;p41"/>
          <p:cNvSpPr txBox="1"/>
          <p:nvPr/>
        </p:nvSpPr>
        <p:spPr>
          <a:xfrm>
            <a:off x="5981429" y="3336150"/>
            <a:ext cx="1914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Despite being red, Mars is cold</a:t>
            </a:r>
            <a:endParaRPr>
              <a:solidFill>
                <a:schemeClr val="dk1"/>
              </a:solidFill>
              <a:latin typeface="Work Sans"/>
              <a:ea typeface="Work Sans"/>
              <a:cs typeface="Work Sans"/>
              <a:sym typeface="Work Sans"/>
            </a:endParaRPr>
          </a:p>
        </p:txBody>
      </p:sp>
      <p:grpSp>
        <p:nvGrpSpPr>
          <p:cNvPr id="259" name="Google Shape;259;p41"/>
          <p:cNvGrpSpPr/>
          <p:nvPr/>
        </p:nvGrpSpPr>
        <p:grpSpPr>
          <a:xfrm>
            <a:off x="6713043" y="1996773"/>
            <a:ext cx="438004" cy="435156"/>
            <a:chOff x="6337825" y="1504800"/>
            <a:chExt cx="357525" cy="355200"/>
          </a:xfrm>
        </p:grpSpPr>
        <p:sp>
          <p:nvSpPr>
            <p:cNvPr id="260" name="Google Shape;260;p41"/>
            <p:cNvSpPr/>
            <p:nvPr/>
          </p:nvSpPr>
          <p:spPr>
            <a:xfrm>
              <a:off x="6337825" y="1504800"/>
              <a:ext cx="357525" cy="355200"/>
            </a:xfrm>
            <a:custGeom>
              <a:avLst/>
              <a:gdLst/>
              <a:ahLst/>
              <a:cxnLst/>
              <a:rect l="l" t="t" r="r" b="b"/>
              <a:pathLst>
                <a:path w="14301" h="14208" extrusionOk="0">
                  <a:moveTo>
                    <a:pt x="10036" y="395"/>
                  </a:moveTo>
                  <a:lnTo>
                    <a:pt x="10036" y="1739"/>
                  </a:lnTo>
                  <a:lnTo>
                    <a:pt x="7348" y="1739"/>
                  </a:lnTo>
                  <a:lnTo>
                    <a:pt x="7348" y="395"/>
                  </a:lnTo>
                  <a:close/>
                  <a:moveTo>
                    <a:pt x="9271" y="2226"/>
                  </a:moveTo>
                  <a:lnTo>
                    <a:pt x="8506" y="2620"/>
                  </a:lnTo>
                  <a:lnTo>
                    <a:pt x="8506" y="2226"/>
                  </a:lnTo>
                  <a:close/>
                  <a:moveTo>
                    <a:pt x="11774" y="1368"/>
                  </a:moveTo>
                  <a:lnTo>
                    <a:pt x="11195" y="1832"/>
                  </a:lnTo>
                  <a:cubicBezTo>
                    <a:pt x="11102" y="1948"/>
                    <a:pt x="11102" y="2040"/>
                    <a:pt x="11195" y="2133"/>
                  </a:cubicBezTo>
                  <a:lnTo>
                    <a:pt x="11774" y="2712"/>
                  </a:lnTo>
                  <a:lnTo>
                    <a:pt x="9271" y="2712"/>
                  </a:lnTo>
                  <a:lnTo>
                    <a:pt x="10337" y="2226"/>
                  </a:lnTo>
                  <a:cubicBezTo>
                    <a:pt x="10430" y="2133"/>
                    <a:pt x="10430" y="2040"/>
                    <a:pt x="10430" y="2040"/>
                  </a:cubicBezTo>
                  <a:lnTo>
                    <a:pt x="10430" y="1368"/>
                  </a:lnTo>
                  <a:close/>
                  <a:moveTo>
                    <a:pt x="2898" y="7162"/>
                  </a:moveTo>
                  <a:lnTo>
                    <a:pt x="3570" y="8413"/>
                  </a:lnTo>
                  <a:lnTo>
                    <a:pt x="2898" y="9085"/>
                  </a:lnTo>
                  <a:lnTo>
                    <a:pt x="2319" y="8413"/>
                  </a:lnTo>
                  <a:lnTo>
                    <a:pt x="2898" y="7162"/>
                  </a:lnTo>
                  <a:close/>
                  <a:moveTo>
                    <a:pt x="7139" y="5123"/>
                  </a:moveTo>
                  <a:lnTo>
                    <a:pt x="9178" y="9479"/>
                  </a:lnTo>
                  <a:lnTo>
                    <a:pt x="8877" y="9758"/>
                  </a:lnTo>
                  <a:lnTo>
                    <a:pt x="8205" y="8993"/>
                  </a:lnTo>
                  <a:cubicBezTo>
                    <a:pt x="8159" y="8946"/>
                    <a:pt x="8112" y="8923"/>
                    <a:pt x="8066" y="8923"/>
                  </a:cubicBezTo>
                  <a:cubicBezTo>
                    <a:pt x="8020" y="8923"/>
                    <a:pt x="7973" y="8946"/>
                    <a:pt x="7927" y="8993"/>
                  </a:cubicBezTo>
                  <a:lnTo>
                    <a:pt x="7139" y="9758"/>
                  </a:lnTo>
                  <a:lnTo>
                    <a:pt x="6374" y="8993"/>
                  </a:lnTo>
                  <a:cubicBezTo>
                    <a:pt x="6328" y="8946"/>
                    <a:pt x="6281" y="8923"/>
                    <a:pt x="6232" y="8923"/>
                  </a:cubicBezTo>
                  <a:cubicBezTo>
                    <a:pt x="6183" y="8923"/>
                    <a:pt x="6131" y="8946"/>
                    <a:pt x="6073" y="8993"/>
                  </a:cubicBezTo>
                  <a:lnTo>
                    <a:pt x="5401" y="9758"/>
                  </a:lnTo>
                  <a:lnTo>
                    <a:pt x="5123" y="9479"/>
                  </a:lnTo>
                  <a:lnTo>
                    <a:pt x="7139" y="5123"/>
                  </a:lnTo>
                  <a:close/>
                  <a:moveTo>
                    <a:pt x="11774" y="8506"/>
                  </a:moveTo>
                  <a:lnTo>
                    <a:pt x="12353" y="9572"/>
                  </a:lnTo>
                  <a:lnTo>
                    <a:pt x="11774" y="10151"/>
                  </a:lnTo>
                  <a:lnTo>
                    <a:pt x="11195" y="9572"/>
                  </a:lnTo>
                  <a:lnTo>
                    <a:pt x="11774" y="8506"/>
                  </a:lnTo>
                  <a:close/>
                  <a:moveTo>
                    <a:pt x="7139" y="1"/>
                  </a:moveTo>
                  <a:cubicBezTo>
                    <a:pt x="7046" y="1"/>
                    <a:pt x="6954" y="94"/>
                    <a:pt x="6954" y="209"/>
                  </a:cubicBezTo>
                  <a:lnTo>
                    <a:pt x="6954" y="4636"/>
                  </a:lnTo>
                  <a:lnTo>
                    <a:pt x="4543" y="9572"/>
                  </a:lnTo>
                  <a:lnTo>
                    <a:pt x="3083" y="6583"/>
                  </a:lnTo>
                  <a:cubicBezTo>
                    <a:pt x="3037" y="6525"/>
                    <a:pt x="2967" y="6496"/>
                    <a:pt x="2898" y="6496"/>
                  </a:cubicBezTo>
                  <a:cubicBezTo>
                    <a:pt x="2828" y="6496"/>
                    <a:pt x="2759" y="6525"/>
                    <a:pt x="2712" y="6583"/>
                  </a:cubicBezTo>
                  <a:lnTo>
                    <a:pt x="94" y="12168"/>
                  </a:lnTo>
                  <a:cubicBezTo>
                    <a:pt x="1" y="12260"/>
                    <a:pt x="1" y="12469"/>
                    <a:pt x="94" y="12469"/>
                  </a:cubicBezTo>
                  <a:cubicBezTo>
                    <a:pt x="148" y="12496"/>
                    <a:pt x="196" y="12507"/>
                    <a:pt x="238" y="12507"/>
                  </a:cubicBezTo>
                  <a:cubicBezTo>
                    <a:pt x="337" y="12507"/>
                    <a:pt x="395" y="12442"/>
                    <a:pt x="395" y="12376"/>
                  </a:cubicBezTo>
                  <a:lnTo>
                    <a:pt x="2133" y="8900"/>
                  </a:lnTo>
                  <a:lnTo>
                    <a:pt x="2805" y="9479"/>
                  </a:lnTo>
                  <a:cubicBezTo>
                    <a:pt x="2805" y="9526"/>
                    <a:pt x="2852" y="9549"/>
                    <a:pt x="2909" y="9549"/>
                  </a:cubicBezTo>
                  <a:cubicBezTo>
                    <a:pt x="2967" y="9549"/>
                    <a:pt x="3037" y="9526"/>
                    <a:pt x="3083" y="9479"/>
                  </a:cubicBezTo>
                  <a:lnTo>
                    <a:pt x="3755" y="8784"/>
                  </a:lnTo>
                  <a:lnTo>
                    <a:pt x="4335" y="10059"/>
                  </a:lnTo>
                  <a:lnTo>
                    <a:pt x="2597" y="13813"/>
                  </a:lnTo>
                  <a:lnTo>
                    <a:pt x="186" y="13813"/>
                  </a:lnTo>
                  <a:cubicBezTo>
                    <a:pt x="94" y="13813"/>
                    <a:pt x="1" y="13906"/>
                    <a:pt x="1" y="13999"/>
                  </a:cubicBezTo>
                  <a:cubicBezTo>
                    <a:pt x="1" y="14114"/>
                    <a:pt x="94" y="14207"/>
                    <a:pt x="186" y="14207"/>
                  </a:cubicBezTo>
                  <a:lnTo>
                    <a:pt x="8784" y="14207"/>
                  </a:lnTo>
                  <a:cubicBezTo>
                    <a:pt x="8970" y="14207"/>
                    <a:pt x="9086" y="14114"/>
                    <a:pt x="9086" y="13999"/>
                  </a:cubicBezTo>
                  <a:cubicBezTo>
                    <a:pt x="9086" y="13906"/>
                    <a:pt x="8970" y="13813"/>
                    <a:pt x="8784" y="13813"/>
                  </a:cubicBezTo>
                  <a:lnTo>
                    <a:pt x="2991" y="13813"/>
                  </a:lnTo>
                  <a:lnTo>
                    <a:pt x="4914" y="9850"/>
                  </a:lnTo>
                  <a:lnTo>
                    <a:pt x="5215" y="10151"/>
                  </a:lnTo>
                  <a:cubicBezTo>
                    <a:pt x="5262" y="10198"/>
                    <a:pt x="5308" y="10221"/>
                    <a:pt x="5354" y="10221"/>
                  </a:cubicBezTo>
                  <a:cubicBezTo>
                    <a:pt x="5401" y="10221"/>
                    <a:pt x="5447" y="10198"/>
                    <a:pt x="5494" y="10151"/>
                  </a:cubicBezTo>
                  <a:lnTo>
                    <a:pt x="6281" y="9479"/>
                  </a:lnTo>
                  <a:lnTo>
                    <a:pt x="6954" y="10151"/>
                  </a:lnTo>
                  <a:cubicBezTo>
                    <a:pt x="7000" y="10198"/>
                    <a:pt x="7069" y="10221"/>
                    <a:pt x="7142" y="10221"/>
                  </a:cubicBezTo>
                  <a:cubicBezTo>
                    <a:pt x="7214" y="10221"/>
                    <a:pt x="7290" y="10198"/>
                    <a:pt x="7348" y="10151"/>
                  </a:cubicBezTo>
                  <a:lnTo>
                    <a:pt x="8020" y="9479"/>
                  </a:lnTo>
                  <a:lnTo>
                    <a:pt x="8784" y="10151"/>
                  </a:lnTo>
                  <a:cubicBezTo>
                    <a:pt x="8831" y="10198"/>
                    <a:pt x="8877" y="10221"/>
                    <a:pt x="8926" y="10221"/>
                  </a:cubicBezTo>
                  <a:cubicBezTo>
                    <a:pt x="8976" y="10221"/>
                    <a:pt x="9028" y="10198"/>
                    <a:pt x="9086" y="10151"/>
                  </a:cubicBezTo>
                  <a:lnTo>
                    <a:pt x="9364" y="9850"/>
                  </a:lnTo>
                  <a:lnTo>
                    <a:pt x="11287" y="13813"/>
                  </a:lnTo>
                  <a:lnTo>
                    <a:pt x="9850" y="13813"/>
                  </a:lnTo>
                  <a:cubicBezTo>
                    <a:pt x="9758" y="13813"/>
                    <a:pt x="9665" y="13906"/>
                    <a:pt x="9665" y="13999"/>
                  </a:cubicBezTo>
                  <a:cubicBezTo>
                    <a:pt x="9665" y="14114"/>
                    <a:pt x="9758" y="14207"/>
                    <a:pt x="9850" y="14207"/>
                  </a:cubicBezTo>
                  <a:lnTo>
                    <a:pt x="14092" y="14207"/>
                  </a:lnTo>
                  <a:cubicBezTo>
                    <a:pt x="14184" y="14207"/>
                    <a:pt x="14300" y="14114"/>
                    <a:pt x="14300" y="13999"/>
                  </a:cubicBezTo>
                  <a:cubicBezTo>
                    <a:pt x="14300" y="13906"/>
                    <a:pt x="14184" y="13813"/>
                    <a:pt x="14092" y="13813"/>
                  </a:cubicBezTo>
                  <a:lnTo>
                    <a:pt x="11774" y="13813"/>
                  </a:lnTo>
                  <a:lnTo>
                    <a:pt x="10430" y="11102"/>
                  </a:lnTo>
                  <a:lnTo>
                    <a:pt x="11009" y="9943"/>
                  </a:lnTo>
                  <a:lnTo>
                    <a:pt x="11681" y="10638"/>
                  </a:lnTo>
                  <a:cubicBezTo>
                    <a:pt x="11728" y="10685"/>
                    <a:pt x="11774" y="10708"/>
                    <a:pt x="11823" y="10708"/>
                  </a:cubicBezTo>
                  <a:cubicBezTo>
                    <a:pt x="11872" y="10708"/>
                    <a:pt x="11925" y="10685"/>
                    <a:pt x="11983" y="10638"/>
                  </a:cubicBezTo>
                  <a:lnTo>
                    <a:pt x="12655" y="9943"/>
                  </a:lnTo>
                  <a:lnTo>
                    <a:pt x="13906" y="12469"/>
                  </a:lnTo>
                  <a:cubicBezTo>
                    <a:pt x="13906" y="12515"/>
                    <a:pt x="13952" y="12539"/>
                    <a:pt x="14010" y="12539"/>
                  </a:cubicBezTo>
                  <a:cubicBezTo>
                    <a:pt x="14068" y="12539"/>
                    <a:pt x="14138" y="12515"/>
                    <a:pt x="14184" y="12469"/>
                  </a:cubicBezTo>
                  <a:cubicBezTo>
                    <a:pt x="14300" y="12469"/>
                    <a:pt x="14300" y="12376"/>
                    <a:pt x="14184" y="12260"/>
                  </a:cubicBezTo>
                  <a:lnTo>
                    <a:pt x="11983" y="7927"/>
                  </a:lnTo>
                  <a:cubicBezTo>
                    <a:pt x="11983" y="7834"/>
                    <a:pt x="11907" y="7788"/>
                    <a:pt x="11832" y="7788"/>
                  </a:cubicBezTo>
                  <a:cubicBezTo>
                    <a:pt x="11757" y="7788"/>
                    <a:pt x="11681" y="7834"/>
                    <a:pt x="11681" y="7927"/>
                  </a:cubicBezTo>
                  <a:lnTo>
                    <a:pt x="10244" y="10638"/>
                  </a:lnTo>
                  <a:lnTo>
                    <a:pt x="7348" y="4636"/>
                  </a:lnTo>
                  <a:lnTo>
                    <a:pt x="7348" y="2226"/>
                  </a:lnTo>
                  <a:lnTo>
                    <a:pt x="8020" y="2226"/>
                  </a:lnTo>
                  <a:lnTo>
                    <a:pt x="8020" y="2898"/>
                  </a:lnTo>
                  <a:lnTo>
                    <a:pt x="8112" y="2990"/>
                  </a:lnTo>
                  <a:cubicBezTo>
                    <a:pt x="8205" y="3106"/>
                    <a:pt x="8205" y="3106"/>
                    <a:pt x="8298" y="3106"/>
                  </a:cubicBezTo>
                  <a:lnTo>
                    <a:pt x="12261" y="3106"/>
                  </a:lnTo>
                  <a:cubicBezTo>
                    <a:pt x="12446" y="3106"/>
                    <a:pt x="12562" y="2898"/>
                    <a:pt x="12446" y="2712"/>
                  </a:cubicBezTo>
                  <a:lnTo>
                    <a:pt x="11681" y="2040"/>
                  </a:lnTo>
                  <a:lnTo>
                    <a:pt x="12446" y="1252"/>
                  </a:lnTo>
                  <a:cubicBezTo>
                    <a:pt x="12562" y="1160"/>
                    <a:pt x="12446" y="882"/>
                    <a:pt x="12261" y="882"/>
                  </a:cubicBezTo>
                  <a:lnTo>
                    <a:pt x="10430" y="882"/>
                  </a:lnTo>
                  <a:lnTo>
                    <a:pt x="10430" y="209"/>
                  </a:lnTo>
                  <a:cubicBezTo>
                    <a:pt x="10430" y="94"/>
                    <a:pt x="10430" y="1"/>
                    <a:pt x="10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p:nvPr/>
          </p:nvSpPr>
          <p:spPr>
            <a:xfrm>
              <a:off x="6439225" y="1521600"/>
              <a:ext cx="38850" cy="82300"/>
            </a:xfrm>
            <a:custGeom>
              <a:avLst/>
              <a:gdLst/>
              <a:ahLst/>
              <a:cxnLst/>
              <a:rect l="l" t="t" r="r" b="b"/>
              <a:pathLst>
                <a:path w="1554" h="3292" extrusionOk="0">
                  <a:moveTo>
                    <a:pt x="765" y="1"/>
                  </a:moveTo>
                  <a:cubicBezTo>
                    <a:pt x="673" y="1"/>
                    <a:pt x="580" y="117"/>
                    <a:pt x="580" y="210"/>
                  </a:cubicBezTo>
                  <a:lnTo>
                    <a:pt x="580" y="488"/>
                  </a:lnTo>
                  <a:cubicBezTo>
                    <a:pt x="186" y="488"/>
                    <a:pt x="1" y="789"/>
                    <a:pt x="1" y="1160"/>
                  </a:cubicBezTo>
                  <a:cubicBezTo>
                    <a:pt x="1" y="1554"/>
                    <a:pt x="279" y="1855"/>
                    <a:pt x="673" y="1855"/>
                  </a:cubicBezTo>
                  <a:lnTo>
                    <a:pt x="858" y="1855"/>
                  </a:lnTo>
                  <a:cubicBezTo>
                    <a:pt x="974" y="1855"/>
                    <a:pt x="1159" y="2040"/>
                    <a:pt x="1159" y="2133"/>
                  </a:cubicBezTo>
                  <a:cubicBezTo>
                    <a:pt x="1159" y="2318"/>
                    <a:pt x="974" y="2434"/>
                    <a:pt x="858" y="2434"/>
                  </a:cubicBezTo>
                  <a:lnTo>
                    <a:pt x="673" y="2434"/>
                  </a:lnTo>
                  <a:cubicBezTo>
                    <a:pt x="487" y="2434"/>
                    <a:pt x="395" y="2318"/>
                    <a:pt x="395" y="2226"/>
                  </a:cubicBezTo>
                  <a:cubicBezTo>
                    <a:pt x="395" y="2133"/>
                    <a:pt x="279" y="2040"/>
                    <a:pt x="186" y="2040"/>
                  </a:cubicBezTo>
                  <a:cubicBezTo>
                    <a:pt x="93" y="2040"/>
                    <a:pt x="1" y="2133"/>
                    <a:pt x="1" y="2226"/>
                  </a:cubicBezTo>
                  <a:cubicBezTo>
                    <a:pt x="1" y="2620"/>
                    <a:pt x="186" y="2805"/>
                    <a:pt x="580" y="2898"/>
                  </a:cubicBezTo>
                  <a:lnTo>
                    <a:pt x="580" y="3106"/>
                  </a:lnTo>
                  <a:cubicBezTo>
                    <a:pt x="580" y="3199"/>
                    <a:pt x="673" y="3292"/>
                    <a:pt x="765" y="3292"/>
                  </a:cubicBezTo>
                  <a:cubicBezTo>
                    <a:pt x="858" y="3292"/>
                    <a:pt x="974" y="3199"/>
                    <a:pt x="974" y="3106"/>
                  </a:cubicBezTo>
                  <a:lnTo>
                    <a:pt x="974" y="2898"/>
                  </a:lnTo>
                  <a:cubicBezTo>
                    <a:pt x="1345" y="2805"/>
                    <a:pt x="1553" y="2527"/>
                    <a:pt x="1553" y="2133"/>
                  </a:cubicBezTo>
                  <a:cubicBezTo>
                    <a:pt x="1553" y="1739"/>
                    <a:pt x="1252" y="1461"/>
                    <a:pt x="858" y="1461"/>
                  </a:cubicBezTo>
                  <a:lnTo>
                    <a:pt x="673" y="1461"/>
                  </a:lnTo>
                  <a:cubicBezTo>
                    <a:pt x="580" y="1461"/>
                    <a:pt x="395" y="1368"/>
                    <a:pt x="395" y="1160"/>
                  </a:cubicBezTo>
                  <a:cubicBezTo>
                    <a:pt x="395" y="974"/>
                    <a:pt x="580" y="882"/>
                    <a:pt x="673" y="882"/>
                  </a:cubicBezTo>
                  <a:lnTo>
                    <a:pt x="974" y="882"/>
                  </a:lnTo>
                  <a:cubicBezTo>
                    <a:pt x="1067" y="882"/>
                    <a:pt x="1159" y="974"/>
                    <a:pt x="1159" y="1067"/>
                  </a:cubicBezTo>
                  <a:lnTo>
                    <a:pt x="1159" y="1276"/>
                  </a:lnTo>
                  <a:cubicBezTo>
                    <a:pt x="1159" y="1368"/>
                    <a:pt x="1252" y="1461"/>
                    <a:pt x="1345" y="1461"/>
                  </a:cubicBezTo>
                  <a:cubicBezTo>
                    <a:pt x="1438" y="1461"/>
                    <a:pt x="1553" y="1368"/>
                    <a:pt x="1553" y="1276"/>
                  </a:cubicBezTo>
                  <a:lnTo>
                    <a:pt x="1553" y="1067"/>
                  </a:lnTo>
                  <a:cubicBezTo>
                    <a:pt x="1553" y="789"/>
                    <a:pt x="1345" y="488"/>
                    <a:pt x="974" y="395"/>
                  </a:cubicBezTo>
                  <a:lnTo>
                    <a:pt x="974" y="210"/>
                  </a:lnTo>
                  <a:cubicBezTo>
                    <a:pt x="974" y="117"/>
                    <a:pt x="858"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1"/>
            <p:cNvSpPr/>
            <p:nvPr/>
          </p:nvSpPr>
          <p:spPr>
            <a:xfrm>
              <a:off x="6347675" y="1594025"/>
              <a:ext cx="40600" cy="82300"/>
            </a:xfrm>
            <a:custGeom>
              <a:avLst/>
              <a:gdLst/>
              <a:ahLst/>
              <a:cxnLst/>
              <a:rect l="l" t="t" r="r" b="b"/>
              <a:pathLst>
                <a:path w="1624" h="3292" extrusionOk="0">
                  <a:moveTo>
                    <a:pt x="858" y="1"/>
                  </a:moveTo>
                  <a:cubicBezTo>
                    <a:pt x="673" y="1"/>
                    <a:pt x="580" y="117"/>
                    <a:pt x="580" y="209"/>
                  </a:cubicBezTo>
                  <a:lnTo>
                    <a:pt x="580" y="487"/>
                  </a:lnTo>
                  <a:cubicBezTo>
                    <a:pt x="279" y="487"/>
                    <a:pt x="1" y="789"/>
                    <a:pt x="1" y="1160"/>
                  </a:cubicBezTo>
                  <a:cubicBezTo>
                    <a:pt x="1" y="1554"/>
                    <a:pt x="372" y="1855"/>
                    <a:pt x="766" y="1855"/>
                  </a:cubicBezTo>
                  <a:lnTo>
                    <a:pt x="858" y="1855"/>
                  </a:lnTo>
                  <a:cubicBezTo>
                    <a:pt x="1044" y="1855"/>
                    <a:pt x="1160" y="2040"/>
                    <a:pt x="1160" y="2133"/>
                  </a:cubicBezTo>
                  <a:cubicBezTo>
                    <a:pt x="1160" y="2318"/>
                    <a:pt x="1044" y="2434"/>
                    <a:pt x="858" y="2434"/>
                  </a:cubicBezTo>
                  <a:lnTo>
                    <a:pt x="673" y="2434"/>
                  </a:lnTo>
                  <a:cubicBezTo>
                    <a:pt x="580" y="2434"/>
                    <a:pt x="464" y="2318"/>
                    <a:pt x="464" y="2226"/>
                  </a:cubicBezTo>
                  <a:cubicBezTo>
                    <a:pt x="464" y="2133"/>
                    <a:pt x="372" y="2040"/>
                    <a:pt x="279" y="2040"/>
                  </a:cubicBezTo>
                  <a:cubicBezTo>
                    <a:pt x="94" y="2040"/>
                    <a:pt x="1" y="2133"/>
                    <a:pt x="1" y="2226"/>
                  </a:cubicBezTo>
                  <a:cubicBezTo>
                    <a:pt x="1" y="2620"/>
                    <a:pt x="279" y="2805"/>
                    <a:pt x="580" y="2898"/>
                  </a:cubicBezTo>
                  <a:lnTo>
                    <a:pt x="580" y="3106"/>
                  </a:lnTo>
                  <a:cubicBezTo>
                    <a:pt x="580" y="3199"/>
                    <a:pt x="673" y="3292"/>
                    <a:pt x="858" y="3292"/>
                  </a:cubicBezTo>
                  <a:cubicBezTo>
                    <a:pt x="951" y="3292"/>
                    <a:pt x="1044" y="3199"/>
                    <a:pt x="1044" y="3106"/>
                  </a:cubicBezTo>
                  <a:lnTo>
                    <a:pt x="1044" y="2898"/>
                  </a:lnTo>
                  <a:cubicBezTo>
                    <a:pt x="1345" y="2805"/>
                    <a:pt x="1623" y="2527"/>
                    <a:pt x="1623" y="2133"/>
                  </a:cubicBezTo>
                  <a:cubicBezTo>
                    <a:pt x="1623" y="1739"/>
                    <a:pt x="1252" y="1461"/>
                    <a:pt x="858" y="1461"/>
                  </a:cubicBezTo>
                  <a:lnTo>
                    <a:pt x="766" y="1461"/>
                  </a:lnTo>
                  <a:cubicBezTo>
                    <a:pt x="580" y="1461"/>
                    <a:pt x="464" y="1368"/>
                    <a:pt x="464" y="1160"/>
                  </a:cubicBezTo>
                  <a:cubicBezTo>
                    <a:pt x="464" y="974"/>
                    <a:pt x="580" y="881"/>
                    <a:pt x="766" y="881"/>
                  </a:cubicBezTo>
                  <a:lnTo>
                    <a:pt x="951" y="881"/>
                  </a:lnTo>
                  <a:cubicBezTo>
                    <a:pt x="1044" y="881"/>
                    <a:pt x="1160" y="974"/>
                    <a:pt x="1160" y="1067"/>
                  </a:cubicBezTo>
                  <a:lnTo>
                    <a:pt x="1160" y="1275"/>
                  </a:lnTo>
                  <a:cubicBezTo>
                    <a:pt x="1160" y="1368"/>
                    <a:pt x="1252" y="1461"/>
                    <a:pt x="1438" y="1461"/>
                  </a:cubicBezTo>
                  <a:cubicBezTo>
                    <a:pt x="1531" y="1461"/>
                    <a:pt x="1623" y="1368"/>
                    <a:pt x="1623" y="1275"/>
                  </a:cubicBezTo>
                  <a:lnTo>
                    <a:pt x="1623" y="1067"/>
                  </a:lnTo>
                  <a:cubicBezTo>
                    <a:pt x="1623" y="789"/>
                    <a:pt x="1345" y="487"/>
                    <a:pt x="1044" y="395"/>
                  </a:cubicBezTo>
                  <a:lnTo>
                    <a:pt x="1044" y="209"/>
                  </a:lnTo>
                  <a:cubicBezTo>
                    <a:pt x="1044" y="117"/>
                    <a:pt x="951"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p:nvPr/>
          </p:nvSpPr>
          <p:spPr>
            <a:xfrm>
              <a:off x="6584075" y="1616050"/>
              <a:ext cx="38850" cy="82300"/>
            </a:xfrm>
            <a:custGeom>
              <a:avLst/>
              <a:gdLst/>
              <a:ahLst/>
              <a:cxnLst/>
              <a:rect l="l" t="t" r="r" b="b"/>
              <a:pathLst>
                <a:path w="1554" h="3292" extrusionOk="0">
                  <a:moveTo>
                    <a:pt x="765" y="0"/>
                  </a:moveTo>
                  <a:cubicBezTo>
                    <a:pt x="673" y="0"/>
                    <a:pt x="580" y="93"/>
                    <a:pt x="580" y="186"/>
                  </a:cubicBezTo>
                  <a:lnTo>
                    <a:pt x="580" y="487"/>
                  </a:lnTo>
                  <a:cubicBezTo>
                    <a:pt x="186" y="487"/>
                    <a:pt x="0" y="765"/>
                    <a:pt x="0" y="1159"/>
                  </a:cubicBezTo>
                  <a:cubicBezTo>
                    <a:pt x="0" y="1553"/>
                    <a:pt x="279" y="1831"/>
                    <a:pt x="673" y="1831"/>
                  </a:cubicBezTo>
                  <a:lnTo>
                    <a:pt x="858" y="1831"/>
                  </a:lnTo>
                  <a:cubicBezTo>
                    <a:pt x="974" y="1831"/>
                    <a:pt x="1159" y="2017"/>
                    <a:pt x="1159" y="2225"/>
                  </a:cubicBezTo>
                  <a:cubicBezTo>
                    <a:pt x="1159" y="2318"/>
                    <a:pt x="974" y="2503"/>
                    <a:pt x="858" y="2503"/>
                  </a:cubicBezTo>
                  <a:lnTo>
                    <a:pt x="673" y="2503"/>
                  </a:lnTo>
                  <a:cubicBezTo>
                    <a:pt x="487" y="2503"/>
                    <a:pt x="394" y="2411"/>
                    <a:pt x="394" y="2225"/>
                  </a:cubicBezTo>
                  <a:cubicBezTo>
                    <a:pt x="394" y="2133"/>
                    <a:pt x="279" y="2017"/>
                    <a:pt x="186" y="2017"/>
                  </a:cubicBezTo>
                  <a:cubicBezTo>
                    <a:pt x="93" y="2017"/>
                    <a:pt x="0" y="2133"/>
                    <a:pt x="0" y="2225"/>
                  </a:cubicBezTo>
                  <a:cubicBezTo>
                    <a:pt x="0" y="2596"/>
                    <a:pt x="186" y="2897"/>
                    <a:pt x="580" y="2897"/>
                  </a:cubicBezTo>
                  <a:lnTo>
                    <a:pt x="580" y="3083"/>
                  </a:lnTo>
                  <a:cubicBezTo>
                    <a:pt x="580" y="3175"/>
                    <a:pt x="673" y="3291"/>
                    <a:pt x="765" y="3291"/>
                  </a:cubicBezTo>
                  <a:cubicBezTo>
                    <a:pt x="858" y="3291"/>
                    <a:pt x="974" y="3175"/>
                    <a:pt x="974" y="3083"/>
                  </a:cubicBezTo>
                  <a:lnTo>
                    <a:pt x="974" y="2897"/>
                  </a:lnTo>
                  <a:cubicBezTo>
                    <a:pt x="1345" y="2805"/>
                    <a:pt x="1553" y="2503"/>
                    <a:pt x="1553" y="2225"/>
                  </a:cubicBezTo>
                  <a:cubicBezTo>
                    <a:pt x="1553" y="1739"/>
                    <a:pt x="1252" y="1437"/>
                    <a:pt x="858" y="1437"/>
                  </a:cubicBezTo>
                  <a:lnTo>
                    <a:pt x="673" y="1437"/>
                  </a:lnTo>
                  <a:cubicBezTo>
                    <a:pt x="580" y="1437"/>
                    <a:pt x="394" y="1345"/>
                    <a:pt x="394" y="1159"/>
                  </a:cubicBezTo>
                  <a:cubicBezTo>
                    <a:pt x="394" y="974"/>
                    <a:pt x="580" y="858"/>
                    <a:pt x="673" y="858"/>
                  </a:cubicBezTo>
                  <a:lnTo>
                    <a:pt x="974" y="858"/>
                  </a:lnTo>
                  <a:cubicBezTo>
                    <a:pt x="1067" y="858"/>
                    <a:pt x="1159" y="974"/>
                    <a:pt x="1159" y="1067"/>
                  </a:cubicBezTo>
                  <a:lnTo>
                    <a:pt x="1159" y="1252"/>
                  </a:lnTo>
                  <a:cubicBezTo>
                    <a:pt x="1159" y="1345"/>
                    <a:pt x="1252" y="1437"/>
                    <a:pt x="1345" y="1437"/>
                  </a:cubicBezTo>
                  <a:cubicBezTo>
                    <a:pt x="1437" y="1437"/>
                    <a:pt x="1553" y="1345"/>
                    <a:pt x="1553" y="1252"/>
                  </a:cubicBezTo>
                  <a:lnTo>
                    <a:pt x="1553" y="1067"/>
                  </a:lnTo>
                  <a:cubicBezTo>
                    <a:pt x="1553" y="765"/>
                    <a:pt x="1345" y="487"/>
                    <a:pt x="974" y="487"/>
                  </a:cubicBezTo>
                  <a:lnTo>
                    <a:pt x="974" y="186"/>
                  </a:lnTo>
                  <a:cubicBezTo>
                    <a:pt x="974" y="93"/>
                    <a:pt x="858"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41"/>
          <p:cNvGrpSpPr/>
          <p:nvPr/>
        </p:nvGrpSpPr>
        <p:grpSpPr>
          <a:xfrm>
            <a:off x="1965878" y="1996603"/>
            <a:ext cx="438009" cy="435497"/>
            <a:chOff x="2571875" y="1515685"/>
            <a:chExt cx="357500" cy="355450"/>
          </a:xfrm>
        </p:grpSpPr>
        <p:sp>
          <p:nvSpPr>
            <p:cNvPr id="265" name="Google Shape;265;p41"/>
            <p:cNvSpPr/>
            <p:nvPr/>
          </p:nvSpPr>
          <p:spPr>
            <a:xfrm>
              <a:off x="2749130" y="1682976"/>
              <a:ext cx="74775" cy="43475"/>
            </a:xfrm>
            <a:custGeom>
              <a:avLst/>
              <a:gdLst/>
              <a:ahLst/>
              <a:cxnLst/>
              <a:rect l="l" t="t" r="r" b="b"/>
              <a:pathLst>
                <a:path w="2991" h="1739" extrusionOk="0">
                  <a:moveTo>
                    <a:pt x="186" y="0"/>
                  </a:moveTo>
                  <a:cubicBezTo>
                    <a:pt x="94" y="0"/>
                    <a:pt x="1" y="93"/>
                    <a:pt x="1" y="186"/>
                  </a:cubicBezTo>
                  <a:cubicBezTo>
                    <a:pt x="1" y="278"/>
                    <a:pt x="1" y="371"/>
                    <a:pt x="186" y="487"/>
                  </a:cubicBezTo>
                  <a:lnTo>
                    <a:pt x="673" y="580"/>
                  </a:lnTo>
                  <a:lnTo>
                    <a:pt x="2596" y="1738"/>
                  </a:lnTo>
                  <a:cubicBezTo>
                    <a:pt x="2712" y="1738"/>
                    <a:pt x="2805" y="1738"/>
                    <a:pt x="2898" y="1646"/>
                  </a:cubicBezTo>
                  <a:cubicBezTo>
                    <a:pt x="2990" y="1530"/>
                    <a:pt x="2898" y="1437"/>
                    <a:pt x="2805" y="1344"/>
                  </a:cubicBezTo>
                  <a:lnTo>
                    <a:pt x="858" y="186"/>
                  </a:lnTo>
                  <a:lnTo>
                    <a:pt x="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p:nvPr/>
          </p:nvSpPr>
          <p:spPr>
            <a:xfrm>
              <a:off x="2571875" y="1515685"/>
              <a:ext cx="357500" cy="355450"/>
            </a:xfrm>
            <a:custGeom>
              <a:avLst/>
              <a:gdLst/>
              <a:ahLst/>
              <a:cxnLst/>
              <a:rect l="l" t="t" r="r" b="b"/>
              <a:pathLst>
                <a:path w="14300" h="14218" extrusionOk="0">
                  <a:moveTo>
                    <a:pt x="4653" y="8908"/>
                  </a:moveTo>
                  <a:cubicBezTo>
                    <a:pt x="4744" y="8908"/>
                    <a:pt x="4837" y="8930"/>
                    <a:pt x="4913" y="8969"/>
                  </a:cubicBezTo>
                  <a:cubicBezTo>
                    <a:pt x="5215" y="9061"/>
                    <a:pt x="5215" y="9340"/>
                    <a:pt x="5122" y="9641"/>
                  </a:cubicBezTo>
                  <a:lnTo>
                    <a:pt x="3963" y="11472"/>
                  </a:lnTo>
                  <a:cubicBezTo>
                    <a:pt x="3896" y="11606"/>
                    <a:pt x="3720" y="11703"/>
                    <a:pt x="3523" y="11703"/>
                  </a:cubicBezTo>
                  <a:cubicBezTo>
                    <a:pt x="3447" y="11703"/>
                    <a:pt x="3368" y="11689"/>
                    <a:pt x="3291" y="11657"/>
                  </a:cubicBezTo>
                  <a:cubicBezTo>
                    <a:pt x="3083" y="11472"/>
                    <a:pt x="2990" y="11194"/>
                    <a:pt x="3175" y="10985"/>
                  </a:cubicBezTo>
                  <a:lnTo>
                    <a:pt x="4334" y="9061"/>
                  </a:lnTo>
                  <a:cubicBezTo>
                    <a:pt x="4402" y="8953"/>
                    <a:pt x="4525" y="8908"/>
                    <a:pt x="4653" y="8908"/>
                  </a:cubicBezTo>
                  <a:close/>
                  <a:moveTo>
                    <a:pt x="5595" y="9963"/>
                  </a:moveTo>
                  <a:cubicBezTo>
                    <a:pt x="5684" y="9963"/>
                    <a:pt x="5780" y="9990"/>
                    <a:pt x="5887" y="10035"/>
                  </a:cubicBezTo>
                  <a:cubicBezTo>
                    <a:pt x="6072" y="10127"/>
                    <a:pt x="6188" y="10498"/>
                    <a:pt x="5979" y="10707"/>
                  </a:cubicBezTo>
                  <a:lnTo>
                    <a:pt x="5122" y="12144"/>
                  </a:lnTo>
                  <a:cubicBezTo>
                    <a:pt x="4988" y="12338"/>
                    <a:pt x="4825" y="12407"/>
                    <a:pt x="4676" y="12407"/>
                  </a:cubicBezTo>
                  <a:cubicBezTo>
                    <a:pt x="4594" y="12407"/>
                    <a:pt x="4516" y="12385"/>
                    <a:pt x="4450" y="12352"/>
                  </a:cubicBezTo>
                  <a:cubicBezTo>
                    <a:pt x="4241" y="12144"/>
                    <a:pt x="4149" y="11958"/>
                    <a:pt x="4334" y="11657"/>
                  </a:cubicBezTo>
                  <a:lnTo>
                    <a:pt x="5215" y="10220"/>
                  </a:lnTo>
                  <a:cubicBezTo>
                    <a:pt x="5329" y="10034"/>
                    <a:pt x="5452" y="9963"/>
                    <a:pt x="5595" y="9963"/>
                  </a:cubicBezTo>
                  <a:close/>
                  <a:moveTo>
                    <a:pt x="6593" y="11042"/>
                  </a:moveTo>
                  <a:cubicBezTo>
                    <a:pt x="6653" y="11042"/>
                    <a:pt x="6713" y="11053"/>
                    <a:pt x="6767" y="11078"/>
                  </a:cubicBezTo>
                  <a:cubicBezTo>
                    <a:pt x="6953" y="11286"/>
                    <a:pt x="7046" y="11564"/>
                    <a:pt x="6953" y="11773"/>
                  </a:cubicBezTo>
                  <a:lnTo>
                    <a:pt x="6188" y="12932"/>
                  </a:lnTo>
                  <a:cubicBezTo>
                    <a:pt x="6188" y="13024"/>
                    <a:pt x="6072" y="13024"/>
                    <a:pt x="5887" y="13117"/>
                  </a:cubicBezTo>
                  <a:cubicBezTo>
                    <a:pt x="5794" y="13117"/>
                    <a:pt x="5701" y="13117"/>
                    <a:pt x="5609" y="13024"/>
                  </a:cubicBezTo>
                  <a:cubicBezTo>
                    <a:pt x="5400" y="12932"/>
                    <a:pt x="5307" y="12630"/>
                    <a:pt x="5400" y="12445"/>
                  </a:cubicBezTo>
                  <a:lnTo>
                    <a:pt x="6188" y="11286"/>
                  </a:lnTo>
                  <a:cubicBezTo>
                    <a:pt x="6256" y="11133"/>
                    <a:pt x="6425" y="11042"/>
                    <a:pt x="6593" y="11042"/>
                  </a:cubicBezTo>
                  <a:close/>
                  <a:moveTo>
                    <a:pt x="9363" y="5771"/>
                  </a:moveTo>
                  <a:lnTo>
                    <a:pt x="12167" y="8575"/>
                  </a:lnTo>
                  <a:lnTo>
                    <a:pt x="11588" y="9154"/>
                  </a:lnTo>
                  <a:lnTo>
                    <a:pt x="10615" y="8482"/>
                  </a:lnTo>
                  <a:cubicBezTo>
                    <a:pt x="10587" y="8455"/>
                    <a:pt x="10552" y="8444"/>
                    <a:pt x="10516" y="8444"/>
                  </a:cubicBezTo>
                  <a:cubicBezTo>
                    <a:pt x="10429" y="8444"/>
                    <a:pt x="10336" y="8509"/>
                    <a:pt x="10336" y="8575"/>
                  </a:cubicBezTo>
                  <a:cubicBezTo>
                    <a:pt x="10244" y="8667"/>
                    <a:pt x="10244" y="8760"/>
                    <a:pt x="10336" y="8876"/>
                  </a:cubicBezTo>
                  <a:lnTo>
                    <a:pt x="11866" y="9826"/>
                  </a:lnTo>
                  <a:cubicBezTo>
                    <a:pt x="12075" y="9919"/>
                    <a:pt x="12167" y="10220"/>
                    <a:pt x="12075" y="10406"/>
                  </a:cubicBezTo>
                  <a:cubicBezTo>
                    <a:pt x="11921" y="10559"/>
                    <a:pt x="11780" y="10650"/>
                    <a:pt x="11605" y="10650"/>
                  </a:cubicBezTo>
                  <a:cubicBezTo>
                    <a:pt x="11542" y="10650"/>
                    <a:pt x="11476" y="10639"/>
                    <a:pt x="11402" y="10614"/>
                  </a:cubicBezTo>
                  <a:lnTo>
                    <a:pt x="9757" y="9548"/>
                  </a:lnTo>
                  <a:cubicBezTo>
                    <a:pt x="9664" y="9548"/>
                    <a:pt x="9548" y="9548"/>
                    <a:pt x="9456" y="9641"/>
                  </a:cubicBezTo>
                  <a:cubicBezTo>
                    <a:pt x="9456" y="9734"/>
                    <a:pt x="9456" y="9826"/>
                    <a:pt x="9548" y="9919"/>
                  </a:cubicBezTo>
                  <a:lnTo>
                    <a:pt x="10823" y="10707"/>
                  </a:lnTo>
                  <a:cubicBezTo>
                    <a:pt x="11009" y="10800"/>
                    <a:pt x="11101" y="11078"/>
                    <a:pt x="11009" y="11286"/>
                  </a:cubicBezTo>
                  <a:cubicBezTo>
                    <a:pt x="10891" y="11463"/>
                    <a:pt x="10727" y="11527"/>
                    <a:pt x="10575" y="11527"/>
                  </a:cubicBezTo>
                  <a:cubicBezTo>
                    <a:pt x="10488" y="11527"/>
                    <a:pt x="10404" y="11506"/>
                    <a:pt x="10336" y="11472"/>
                  </a:cubicBezTo>
                  <a:lnTo>
                    <a:pt x="9178" y="10800"/>
                  </a:lnTo>
                  <a:cubicBezTo>
                    <a:pt x="9131" y="10753"/>
                    <a:pt x="9079" y="10730"/>
                    <a:pt x="9027" y="10730"/>
                  </a:cubicBezTo>
                  <a:cubicBezTo>
                    <a:pt x="8975" y="10730"/>
                    <a:pt x="8923" y="10753"/>
                    <a:pt x="8876" y="10800"/>
                  </a:cubicBezTo>
                  <a:cubicBezTo>
                    <a:pt x="8876" y="10892"/>
                    <a:pt x="8876" y="11078"/>
                    <a:pt x="8969" y="11078"/>
                  </a:cubicBezTo>
                  <a:lnTo>
                    <a:pt x="9757" y="11564"/>
                  </a:lnTo>
                  <a:cubicBezTo>
                    <a:pt x="9942" y="11773"/>
                    <a:pt x="10035" y="12051"/>
                    <a:pt x="9850" y="12236"/>
                  </a:cubicBezTo>
                  <a:cubicBezTo>
                    <a:pt x="9792" y="12367"/>
                    <a:pt x="9652" y="12452"/>
                    <a:pt x="9510" y="12452"/>
                  </a:cubicBezTo>
                  <a:cubicBezTo>
                    <a:pt x="9425" y="12452"/>
                    <a:pt x="9340" y="12422"/>
                    <a:pt x="9270" y="12352"/>
                  </a:cubicBezTo>
                  <a:lnTo>
                    <a:pt x="8598" y="11958"/>
                  </a:lnTo>
                  <a:cubicBezTo>
                    <a:pt x="8506" y="11958"/>
                    <a:pt x="8390" y="11958"/>
                    <a:pt x="8297" y="12051"/>
                  </a:cubicBezTo>
                  <a:cubicBezTo>
                    <a:pt x="8204" y="12144"/>
                    <a:pt x="8297" y="12236"/>
                    <a:pt x="8390" y="12352"/>
                  </a:cubicBezTo>
                  <a:lnTo>
                    <a:pt x="8691" y="12538"/>
                  </a:lnTo>
                  <a:cubicBezTo>
                    <a:pt x="8876" y="12630"/>
                    <a:pt x="8969" y="12932"/>
                    <a:pt x="8784" y="13117"/>
                  </a:cubicBezTo>
                  <a:cubicBezTo>
                    <a:pt x="8716" y="13253"/>
                    <a:pt x="8536" y="13339"/>
                    <a:pt x="8372" y="13339"/>
                  </a:cubicBezTo>
                  <a:cubicBezTo>
                    <a:pt x="8312" y="13339"/>
                    <a:pt x="8254" y="13327"/>
                    <a:pt x="8204" y="13302"/>
                  </a:cubicBezTo>
                  <a:lnTo>
                    <a:pt x="8112" y="13210"/>
                  </a:lnTo>
                  <a:lnTo>
                    <a:pt x="8204" y="13024"/>
                  </a:lnTo>
                  <a:cubicBezTo>
                    <a:pt x="8297" y="12816"/>
                    <a:pt x="8297" y="12630"/>
                    <a:pt x="8297" y="12352"/>
                  </a:cubicBezTo>
                  <a:cubicBezTo>
                    <a:pt x="8204" y="12144"/>
                    <a:pt x="8112" y="11958"/>
                    <a:pt x="7926" y="11866"/>
                  </a:cubicBezTo>
                  <a:cubicBezTo>
                    <a:pt x="7718" y="11773"/>
                    <a:pt x="7532" y="11657"/>
                    <a:pt x="7347" y="11657"/>
                  </a:cubicBezTo>
                  <a:cubicBezTo>
                    <a:pt x="7440" y="11564"/>
                    <a:pt x="7440" y="11472"/>
                    <a:pt x="7347" y="11286"/>
                  </a:cubicBezTo>
                  <a:cubicBezTo>
                    <a:pt x="7347" y="11078"/>
                    <a:pt x="7138" y="10892"/>
                    <a:pt x="6953" y="10707"/>
                  </a:cubicBezTo>
                  <a:cubicBezTo>
                    <a:pt x="6860" y="10707"/>
                    <a:pt x="6652" y="10614"/>
                    <a:pt x="6466" y="10614"/>
                  </a:cubicBezTo>
                  <a:cubicBezTo>
                    <a:pt x="6559" y="10220"/>
                    <a:pt x="6373" y="9826"/>
                    <a:pt x="6072" y="9641"/>
                  </a:cubicBezTo>
                  <a:cubicBezTo>
                    <a:pt x="5887" y="9548"/>
                    <a:pt x="5701" y="9548"/>
                    <a:pt x="5609" y="9548"/>
                  </a:cubicBezTo>
                  <a:cubicBezTo>
                    <a:pt x="5701" y="9154"/>
                    <a:pt x="5493" y="8760"/>
                    <a:pt x="5215" y="8575"/>
                  </a:cubicBezTo>
                  <a:cubicBezTo>
                    <a:pt x="5055" y="8514"/>
                    <a:pt x="4895" y="8483"/>
                    <a:pt x="4742" y="8483"/>
                  </a:cubicBezTo>
                  <a:cubicBezTo>
                    <a:pt x="4431" y="8483"/>
                    <a:pt x="4150" y="8612"/>
                    <a:pt x="3963" y="8876"/>
                  </a:cubicBezTo>
                  <a:lnTo>
                    <a:pt x="3083" y="10313"/>
                  </a:lnTo>
                  <a:lnTo>
                    <a:pt x="2225" y="9826"/>
                  </a:lnTo>
                  <a:lnTo>
                    <a:pt x="3569" y="6443"/>
                  </a:lnTo>
                  <a:lnTo>
                    <a:pt x="4241" y="6559"/>
                  </a:lnTo>
                  <a:cubicBezTo>
                    <a:pt x="4056" y="6837"/>
                    <a:pt x="3963" y="7231"/>
                    <a:pt x="4149" y="7509"/>
                  </a:cubicBezTo>
                  <a:cubicBezTo>
                    <a:pt x="4241" y="7810"/>
                    <a:pt x="4635" y="7995"/>
                    <a:pt x="4913" y="7995"/>
                  </a:cubicBezTo>
                  <a:cubicBezTo>
                    <a:pt x="5029" y="7995"/>
                    <a:pt x="5215" y="7995"/>
                    <a:pt x="5307" y="7903"/>
                  </a:cubicBezTo>
                  <a:lnTo>
                    <a:pt x="6466" y="7416"/>
                  </a:lnTo>
                  <a:cubicBezTo>
                    <a:pt x="6652" y="7323"/>
                    <a:pt x="6652" y="7231"/>
                    <a:pt x="6652" y="7138"/>
                  </a:cubicBezTo>
                  <a:cubicBezTo>
                    <a:pt x="6585" y="7055"/>
                    <a:pt x="6519" y="6984"/>
                    <a:pt x="6453" y="6984"/>
                  </a:cubicBezTo>
                  <a:cubicBezTo>
                    <a:pt x="6426" y="6984"/>
                    <a:pt x="6400" y="6996"/>
                    <a:pt x="6373" y="7022"/>
                  </a:cubicBezTo>
                  <a:lnTo>
                    <a:pt x="5122" y="7509"/>
                  </a:lnTo>
                  <a:cubicBezTo>
                    <a:pt x="5060" y="7571"/>
                    <a:pt x="4992" y="7596"/>
                    <a:pt x="4925" y="7596"/>
                  </a:cubicBezTo>
                  <a:cubicBezTo>
                    <a:pt x="4765" y="7596"/>
                    <a:pt x="4608" y="7454"/>
                    <a:pt x="4543" y="7323"/>
                  </a:cubicBezTo>
                  <a:cubicBezTo>
                    <a:pt x="4450" y="7138"/>
                    <a:pt x="4543" y="6837"/>
                    <a:pt x="4728" y="6744"/>
                  </a:cubicBezTo>
                  <a:lnTo>
                    <a:pt x="6652" y="5863"/>
                  </a:lnTo>
                  <a:lnTo>
                    <a:pt x="8969" y="6072"/>
                  </a:lnTo>
                  <a:lnTo>
                    <a:pt x="9085" y="6072"/>
                  </a:lnTo>
                  <a:lnTo>
                    <a:pt x="9178" y="5979"/>
                  </a:lnTo>
                  <a:lnTo>
                    <a:pt x="9363" y="5771"/>
                  </a:lnTo>
                  <a:close/>
                  <a:moveTo>
                    <a:pt x="7461" y="12108"/>
                  </a:moveTo>
                  <a:cubicBezTo>
                    <a:pt x="7519" y="12108"/>
                    <a:pt x="7576" y="12119"/>
                    <a:pt x="7625" y="12144"/>
                  </a:cubicBezTo>
                  <a:cubicBezTo>
                    <a:pt x="7926" y="12352"/>
                    <a:pt x="7926" y="12630"/>
                    <a:pt x="7810" y="12816"/>
                  </a:cubicBezTo>
                  <a:lnTo>
                    <a:pt x="7347" y="13604"/>
                  </a:lnTo>
                  <a:cubicBezTo>
                    <a:pt x="7275" y="13718"/>
                    <a:pt x="7142" y="13797"/>
                    <a:pt x="7006" y="13797"/>
                  </a:cubicBezTo>
                  <a:cubicBezTo>
                    <a:pt x="6923" y="13797"/>
                    <a:pt x="6838" y="13767"/>
                    <a:pt x="6767" y="13696"/>
                  </a:cubicBezTo>
                  <a:cubicBezTo>
                    <a:pt x="6466" y="13604"/>
                    <a:pt x="6466" y="13302"/>
                    <a:pt x="6559" y="13117"/>
                  </a:cubicBezTo>
                  <a:lnTo>
                    <a:pt x="7046" y="12352"/>
                  </a:lnTo>
                  <a:cubicBezTo>
                    <a:pt x="7114" y="12199"/>
                    <a:pt x="7296" y="12108"/>
                    <a:pt x="7461" y="12108"/>
                  </a:cubicBezTo>
                  <a:close/>
                  <a:moveTo>
                    <a:pt x="14044" y="0"/>
                  </a:moveTo>
                  <a:cubicBezTo>
                    <a:pt x="13998" y="0"/>
                    <a:pt x="13952" y="23"/>
                    <a:pt x="13905" y="70"/>
                  </a:cubicBezTo>
                  <a:lnTo>
                    <a:pt x="8691" y="4913"/>
                  </a:lnTo>
                  <a:lnTo>
                    <a:pt x="8691" y="5191"/>
                  </a:lnTo>
                  <a:lnTo>
                    <a:pt x="9085" y="5493"/>
                  </a:lnTo>
                  <a:lnTo>
                    <a:pt x="8969" y="5585"/>
                  </a:lnTo>
                  <a:lnTo>
                    <a:pt x="6652" y="5400"/>
                  </a:lnTo>
                  <a:lnTo>
                    <a:pt x="6559" y="5400"/>
                  </a:lnTo>
                  <a:lnTo>
                    <a:pt x="4728" y="6257"/>
                  </a:lnTo>
                  <a:lnTo>
                    <a:pt x="3662" y="6072"/>
                  </a:lnTo>
                  <a:lnTo>
                    <a:pt x="3755" y="5863"/>
                  </a:lnTo>
                  <a:cubicBezTo>
                    <a:pt x="3871" y="5771"/>
                    <a:pt x="3755" y="5585"/>
                    <a:pt x="3662" y="5585"/>
                  </a:cubicBezTo>
                  <a:lnTo>
                    <a:pt x="278" y="4241"/>
                  </a:lnTo>
                  <a:cubicBezTo>
                    <a:pt x="186" y="4241"/>
                    <a:pt x="93" y="4241"/>
                    <a:pt x="93" y="4334"/>
                  </a:cubicBezTo>
                  <a:cubicBezTo>
                    <a:pt x="0" y="4519"/>
                    <a:pt x="93" y="4612"/>
                    <a:pt x="186" y="4612"/>
                  </a:cubicBezTo>
                  <a:lnTo>
                    <a:pt x="3291" y="5863"/>
                  </a:lnTo>
                  <a:lnTo>
                    <a:pt x="1437" y="10614"/>
                  </a:lnTo>
                  <a:lnTo>
                    <a:pt x="278" y="10220"/>
                  </a:lnTo>
                  <a:cubicBezTo>
                    <a:pt x="186" y="10220"/>
                    <a:pt x="93" y="10220"/>
                    <a:pt x="93" y="10313"/>
                  </a:cubicBezTo>
                  <a:cubicBezTo>
                    <a:pt x="0" y="10498"/>
                    <a:pt x="93" y="10614"/>
                    <a:pt x="186" y="10614"/>
                  </a:cubicBezTo>
                  <a:lnTo>
                    <a:pt x="1553" y="11078"/>
                  </a:lnTo>
                  <a:cubicBezTo>
                    <a:pt x="1646" y="11078"/>
                    <a:pt x="1738" y="11078"/>
                    <a:pt x="1738" y="10985"/>
                  </a:cubicBezTo>
                  <a:lnTo>
                    <a:pt x="2132" y="10220"/>
                  </a:lnTo>
                  <a:lnTo>
                    <a:pt x="2897" y="10614"/>
                  </a:lnTo>
                  <a:lnTo>
                    <a:pt x="2804" y="10800"/>
                  </a:lnTo>
                  <a:cubicBezTo>
                    <a:pt x="2596" y="11194"/>
                    <a:pt x="2712" y="11773"/>
                    <a:pt x="3083" y="11958"/>
                  </a:cubicBezTo>
                  <a:cubicBezTo>
                    <a:pt x="3205" y="12067"/>
                    <a:pt x="3351" y="12112"/>
                    <a:pt x="3511" y="12112"/>
                  </a:cubicBezTo>
                  <a:cubicBezTo>
                    <a:pt x="3625" y="12112"/>
                    <a:pt x="3746" y="12089"/>
                    <a:pt x="3871" y="12051"/>
                  </a:cubicBezTo>
                  <a:cubicBezTo>
                    <a:pt x="3871" y="12352"/>
                    <a:pt x="4056" y="12538"/>
                    <a:pt x="4241" y="12723"/>
                  </a:cubicBezTo>
                  <a:cubicBezTo>
                    <a:pt x="4346" y="12769"/>
                    <a:pt x="4467" y="12793"/>
                    <a:pt x="4586" y="12793"/>
                  </a:cubicBezTo>
                  <a:cubicBezTo>
                    <a:pt x="4705" y="12793"/>
                    <a:pt x="4821" y="12769"/>
                    <a:pt x="4913" y="12723"/>
                  </a:cubicBezTo>
                  <a:cubicBezTo>
                    <a:pt x="5029" y="13024"/>
                    <a:pt x="5122" y="13210"/>
                    <a:pt x="5400" y="13395"/>
                  </a:cubicBezTo>
                  <a:cubicBezTo>
                    <a:pt x="5549" y="13478"/>
                    <a:pt x="5734" y="13549"/>
                    <a:pt x="5894" y="13549"/>
                  </a:cubicBezTo>
                  <a:cubicBezTo>
                    <a:pt x="5959" y="13549"/>
                    <a:pt x="6019" y="13538"/>
                    <a:pt x="6072" y="13511"/>
                  </a:cubicBezTo>
                  <a:cubicBezTo>
                    <a:pt x="6188" y="13696"/>
                    <a:pt x="6281" y="13975"/>
                    <a:pt x="6466" y="14090"/>
                  </a:cubicBezTo>
                  <a:cubicBezTo>
                    <a:pt x="6639" y="14172"/>
                    <a:pt x="6808" y="14218"/>
                    <a:pt x="6968" y="14218"/>
                  </a:cubicBezTo>
                  <a:cubicBezTo>
                    <a:pt x="7173" y="14218"/>
                    <a:pt x="7363" y="14143"/>
                    <a:pt x="7532" y="13975"/>
                  </a:cubicBezTo>
                  <a:cubicBezTo>
                    <a:pt x="7625" y="13975"/>
                    <a:pt x="7625" y="13882"/>
                    <a:pt x="7718" y="13789"/>
                  </a:cubicBezTo>
                  <a:lnTo>
                    <a:pt x="7810" y="13604"/>
                  </a:lnTo>
                  <a:lnTo>
                    <a:pt x="8019" y="13604"/>
                  </a:lnTo>
                  <a:cubicBezTo>
                    <a:pt x="8158" y="13696"/>
                    <a:pt x="8326" y="13743"/>
                    <a:pt x="8494" y="13743"/>
                  </a:cubicBezTo>
                  <a:cubicBezTo>
                    <a:pt x="8662" y="13743"/>
                    <a:pt x="8830" y="13696"/>
                    <a:pt x="8969" y="13604"/>
                  </a:cubicBezTo>
                  <a:cubicBezTo>
                    <a:pt x="9085" y="13511"/>
                    <a:pt x="9178" y="13395"/>
                    <a:pt x="9178" y="13302"/>
                  </a:cubicBezTo>
                  <a:cubicBezTo>
                    <a:pt x="9270" y="13210"/>
                    <a:pt x="9270" y="13024"/>
                    <a:pt x="9270" y="12816"/>
                  </a:cubicBezTo>
                  <a:lnTo>
                    <a:pt x="9456" y="12816"/>
                  </a:lnTo>
                  <a:cubicBezTo>
                    <a:pt x="9850" y="12816"/>
                    <a:pt x="10128" y="12723"/>
                    <a:pt x="10244" y="12445"/>
                  </a:cubicBezTo>
                  <a:cubicBezTo>
                    <a:pt x="10336" y="12236"/>
                    <a:pt x="10429" y="12144"/>
                    <a:pt x="10336" y="11958"/>
                  </a:cubicBezTo>
                  <a:lnTo>
                    <a:pt x="10615" y="11958"/>
                  </a:lnTo>
                  <a:cubicBezTo>
                    <a:pt x="10916" y="11958"/>
                    <a:pt x="11194" y="11773"/>
                    <a:pt x="11287" y="11564"/>
                  </a:cubicBezTo>
                  <a:cubicBezTo>
                    <a:pt x="11402" y="11379"/>
                    <a:pt x="11495" y="11194"/>
                    <a:pt x="11495" y="10985"/>
                  </a:cubicBezTo>
                  <a:cubicBezTo>
                    <a:pt x="11495" y="11078"/>
                    <a:pt x="11588" y="11078"/>
                    <a:pt x="11681" y="11078"/>
                  </a:cubicBezTo>
                  <a:cubicBezTo>
                    <a:pt x="11982" y="11078"/>
                    <a:pt x="12260" y="10892"/>
                    <a:pt x="12353" y="10614"/>
                  </a:cubicBezTo>
                  <a:cubicBezTo>
                    <a:pt x="12654" y="10220"/>
                    <a:pt x="12561" y="9734"/>
                    <a:pt x="12167" y="9455"/>
                  </a:cubicBezTo>
                  <a:lnTo>
                    <a:pt x="11982" y="9340"/>
                  </a:lnTo>
                  <a:lnTo>
                    <a:pt x="12445" y="8876"/>
                  </a:lnTo>
                  <a:lnTo>
                    <a:pt x="12932" y="9247"/>
                  </a:lnTo>
                  <a:cubicBezTo>
                    <a:pt x="12932" y="9293"/>
                    <a:pt x="12984" y="9316"/>
                    <a:pt x="13048" y="9316"/>
                  </a:cubicBezTo>
                  <a:cubicBezTo>
                    <a:pt x="13112" y="9316"/>
                    <a:pt x="13187" y="9293"/>
                    <a:pt x="13233" y="9247"/>
                  </a:cubicBezTo>
                  <a:lnTo>
                    <a:pt x="14184" y="8389"/>
                  </a:lnTo>
                  <a:cubicBezTo>
                    <a:pt x="14299" y="8297"/>
                    <a:pt x="14299" y="8181"/>
                    <a:pt x="14184" y="8088"/>
                  </a:cubicBezTo>
                  <a:cubicBezTo>
                    <a:pt x="14137" y="8042"/>
                    <a:pt x="14091" y="8019"/>
                    <a:pt x="14044" y="8019"/>
                  </a:cubicBezTo>
                  <a:cubicBezTo>
                    <a:pt x="13998" y="8019"/>
                    <a:pt x="13952" y="8042"/>
                    <a:pt x="13905" y="8088"/>
                  </a:cubicBezTo>
                  <a:lnTo>
                    <a:pt x="13025" y="8876"/>
                  </a:lnTo>
                  <a:lnTo>
                    <a:pt x="9178" y="5006"/>
                  </a:lnTo>
                  <a:lnTo>
                    <a:pt x="14184" y="371"/>
                  </a:lnTo>
                  <a:cubicBezTo>
                    <a:pt x="14299" y="278"/>
                    <a:pt x="14299" y="185"/>
                    <a:pt x="14184" y="70"/>
                  </a:cubicBezTo>
                  <a:cubicBezTo>
                    <a:pt x="14137" y="23"/>
                    <a:pt x="14091" y="0"/>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41"/>
          <p:cNvGrpSpPr/>
          <p:nvPr/>
        </p:nvGrpSpPr>
        <p:grpSpPr>
          <a:xfrm>
            <a:off x="4352748" y="2028699"/>
            <a:ext cx="438002" cy="437966"/>
            <a:chOff x="4078250" y="2036100"/>
            <a:chExt cx="354600" cy="354600"/>
          </a:xfrm>
        </p:grpSpPr>
        <p:sp>
          <p:nvSpPr>
            <p:cNvPr id="268" name="Google Shape;268;p41"/>
            <p:cNvSpPr/>
            <p:nvPr/>
          </p:nvSpPr>
          <p:spPr>
            <a:xfrm>
              <a:off x="4078250" y="2036100"/>
              <a:ext cx="354600" cy="354600"/>
            </a:xfrm>
            <a:custGeom>
              <a:avLst/>
              <a:gdLst/>
              <a:ahLst/>
              <a:cxnLst/>
              <a:rect l="l" t="t" r="r" b="b"/>
              <a:pathLst>
                <a:path w="14184" h="14184" extrusionOk="0">
                  <a:moveTo>
                    <a:pt x="7139" y="487"/>
                  </a:moveTo>
                  <a:lnTo>
                    <a:pt x="8970" y="1553"/>
                  </a:lnTo>
                  <a:lnTo>
                    <a:pt x="5215" y="1553"/>
                  </a:lnTo>
                  <a:lnTo>
                    <a:pt x="7139" y="487"/>
                  </a:lnTo>
                  <a:close/>
                  <a:moveTo>
                    <a:pt x="13813" y="1924"/>
                  </a:moveTo>
                  <a:lnTo>
                    <a:pt x="13813" y="2411"/>
                  </a:lnTo>
                  <a:lnTo>
                    <a:pt x="11681" y="2411"/>
                  </a:lnTo>
                  <a:cubicBezTo>
                    <a:pt x="11588" y="2411"/>
                    <a:pt x="11496" y="2503"/>
                    <a:pt x="11496" y="2712"/>
                  </a:cubicBezTo>
                  <a:cubicBezTo>
                    <a:pt x="11496" y="2804"/>
                    <a:pt x="11588" y="2897"/>
                    <a:pt x="11681" y="2897"/>
                  </a:cubicBezTo>
                  <a:lnTo>
                    <a:pt x="13141" y="2897"/>
                  </a:lnTo>
                  <a:lnTo>
                    <a:pt x="13141" y="11402"/>
                  </a:lnTo>
                  <a:lnTo>
                    <a:pt x="1067" y="11402"/>
                  </a:lnTo>
                  <a:lnTo>
                    <a:pt x="1067" y="2897"/>
                  </a:lnTo>
                  <a:lnTo>
                    <a:pt x="10708" y="2897"/>
                  </a:lnTo>
                  <a:cubicBezTo>
                    <a:pt x="10824" y="2897"/>
                    <a:pt x="10916" y="2804"/>
                    <a:pt x="10916" y="2712"/>
                  </a:cubicBezTo>
                  <a:cubicBezTo>
                    <a:pt x="10916" y="2503"/>
                    <a:pt x="10824" y="2411"/>
                    <a:pt x="10708" y="2411"/>
                  </a:cubicBezTo>
                  <a:lnTo>
                    <a:pt x="395" y="2411"/>
                  </a:lnTo>
                  <a:lnTo>
                    <a:pt x="395" y="1924"/>
                  </a:lnTo>
                  <a:close/>
                  <a:moveTo>
                    <a:pt x="7046" y="0"/>
                  </a:moveTo>
                  <a:lnTo>
                    <a:pt x="4450" y="1553"/>
                  </a:lnTo>
                  <a:lnTo>
                    <a:pt x="186" y="1553"/>
                  </a:lnTo>
                  <a:cubicBezTo>
                    <a:pt x="93" y="1553"/>
                    <a:pt x="1" y="1646"/>
                    <a:pt x="1" y="1738"/>
                  </a:cubicBezTo>
                  <a:lnTo>
                    <a:pt x="1" y="2712"/>
                  </a:lnTo>
                  <a:cubicBezTo>
                    <a:pt x="1" y="2804"/>
                    <a:pt x="93" y="2897"/>
                    <a:pt x="186" y="2897"/>
                  </a:cubicBezTo>
                  <a:lnTo>
                    <a:pt x="673" y="2897"/>
                  </a:lnTo>
                  <a:lnTo>
                    <a:pt x="673" y="11588"/>
                  </a:lnTo>
                  <a:cubicBezTo>
                    <a:pt x="673" y="11680"/>
                    <a:pt x="766" y="11773"/>
                    <a:pt x="858" y="11773"/>
                  </a:cubicBezTo>
                  <a:lnTo>
                    <a:pt x="6953" y="11773"/>
                  </a:lnTo>
                  <a:lnTo>
                    <a:pt x="6953" y="13813"/>
                  </a:lnTo>
                  <a:lnTo>
                    <a:pt x="6281" y="13813"/>
                  </a:lnTo>
                  <a:cubicBezTo>
                    <a:pt x="6073" y="13813"/>
                    <a:pt x="5980" y="13905"/>
                    <a:pt x="5980" y="13998"/>
                  </a:cubicBezTo>
                  <a:cubicBezTo>
                    <a:pt x="5980" y="14091"/>
                    <a:pt x="6073" y="14183"/>
                    <a:pt x="6281" y="14183"/>
                  </a:cubicBezTo>
                  <a:lnTo>
                    <a:pt x="8019" y="14183"/>
                  </a:lnTo>
                  <a:cubicBezTo>
                    <a:pt x="8112" y="14183"/>
                    <a:pt x="8205" y="14091"/>
                    <a:pt x="8205" y="13998"/>
                  </a:cubicBezTo>
                  <a:cubicBezTo>
                    <a:pt x="8205" y="13905"/>
                    <a:pt x="8112" y="13813"/>
                    <a:pt x="8019" y="13813"/>
                  </a:cubicBezTo>
                  <a:lnTo>
                    <a:pt x="7347" y="13813"/>
                  </a:lnTo>
                  <a:lnTo>
                    <a:pt x="7347" y="11773"/>
                  </a:lnTo>
                  <a:lnTo>
                    <a:pt x="13327" y="11773"/>
                  </a:lnTo>
                  <a:cubicBezTo>
                    <a:pt x="13512" y="11773"/>
                    <a:pt x="13605" y="11680"/>
                    <a:pt x="13605" y="11588"/>
                  </a:cubicBezTo>
                  <a:lnTo>
                    <a:pt x="13605" y="2897"/>
                  </a:lnTo>
                  <a:lnTo>
                    <a:pt x="13999" y="2897"/>
                  </a:lnTo>
                  <a:cubicBezTo>
                    <a:pt x="14091" y="2897"/>
                    <a:pt x="14184" y="2804"/>
                    <a:pt x="14184" y="2712"/>
                  </a:cubicBezTo>
                  <a:lnTo>
                    <a:pt x="14184" y="1738"/>
                  </a:lnTo>
                  <a:cubicBezTo>
                    <a:pt x="14184" y="1646"/>
                    <a:pt x="14091" y="1553"/>
                    <a:pt x="13999" y="1553"/>
                  </a:cubicBezTo>
                  <a:lnTo>
                    <a:pt x="9850" y="1553"/>
                  </a:lnTo>
                  <a:lnTo>
                    <a:pt x="7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4138500" y="2120675"/>
              <a:ext cx="101425" cy="99100"/>
            </a:xfrm>
            <a:custGeom>
              <a:avLst/>
              <a:gdLst/>
              <a:ahLst/>
              <a:cxnLst/>
              <a:rect l="l" t="t" r="r" b="b"/>
              <a:pathLst>
                <a:path w="4057" h="3964" extrusionOk="0">
                  <a:moveTo>
                    <a:pt x="2040" y="372"/>
                  </a:moveTo>
                  <a:cubicBezTo>
                    <a:pt x="2898" y="372"/>
                    <a:pt x="3570" y="1067"/>
                    <a:pt x="3570" y="1924"/>
                  </a:cubicBezTo>
                  <a:cubicBezTo>
                    <a:pt x="3570" y="2805"/>
                    <a:pt x="2898" y="3570"/>
                    <a:pt x="2040" y="3570"/>
                  </a:cubicBezTo>
                  <a:cubicBezTo>
                    <a:pt x="1160" y="3570"/>
                    <a:pt x="488" y="2805"/>
                    <a:pt x="488" y="1924"/>
                  </a:cubicBezTo>
                  <a:cubicBezTo>
                    <a:pt x="488" y="1067"/>
                    <a:pt x="1160" y="372"/>
                    <a:pt x="2040" y="372"/>
                  </a:cubicBezTo>
                  <a:close/>
                  <a:moveTo>
                    <a:pt x="2040" y="1"/>
                  </a:moveTo>
                  <a:cubicBezTo>
                    <a:pt x="974" y="1"/>
                    <a:pt x="1" y="858"/>
                    <a:pt x="1" y="1924"/>
                  </a:cubicBezTo>
                  <a:cubicBezTo>
                    <a:pt x="1" y="3083"/>
                    <a:pt x="974" y="3964"/>
                    <a:pt x="2040" y="3964"/>
                  </a:cubicBezTo>
                  <a:cubicBezTo>
                    <a:pt x="3083" y="3964"/>
                    <a:pt x="4057" y="3083"/>
                    <a:pt x="4057" y="1924"/>
                  </a:cubicBezTo>
                  <a:cubicBezTo>
                    <a:pt x="4057" y="858"/>
                    <a:pt x="3083" y="1"/>
                    <a:pt x="2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4290900" y="2225550"/>
              <a:ext cx="86925" cy="82150"/>
            </a:xfrm>
            <a:custGeom>
              <a:avLst/>
              <a:gdLst/>
              <a:ahLst/>
              <a:cxnLst/>
              <a:rect l="l" t="t" r="r" b="b"/>
              <a:pathLst>
                <a:path w="3477" h="3286" extrusionOk="0">
                  <a:moveTo>
                    <a:pt x="2990" y="441"/>
                  </a:moveTo>
                  <a:lnTo>
                    <a:pt x="2990" y="626"/>
                  </a:lnTo>
                  <a:lnTo>
                    <a:pt x="2016" y="1507"/>
                  </a:lnTo>
                  <a:lnTo>
                    <a:pt x="2016" y="1785"/>
                  </a:lnTo>
                  <a:lnTo>
                    <a:pt x="2990" y="2666"/>
                  </a:lnTo>
                  <a:lnTo>
                    <a:pt x="2990" y="2851"/>
                  </a:lnTo>
                  <a:cubicBezTo>
                    <a:pt x="2943" y="2897"/>
                    <a:pt x="2891" y="2921"/>
                    <a:pt x="2851" y="2921"/>
                  </a:cubicBezTo>
                  <a:cubicBezTo>
                    <a:pt x="2810" y="2921"/>
                    <a:pt x="2781" y="2897"/>
                    <a:pt x="2781" y="2851"/>
                  </a:cubicBezTo>
                  <a:lnTo>
                    <a:pt x="1924" y="1970"/>
                  </a:lnTo>
                  <a:cubicBezTo>
                    <a:pt x="1877" y="1924"/>
                    <a:pt x="1802" y="1901"/>
                    <a:pt x="1738" y="1901"/>
                  </a:cubicBezTo>
                  <a:cubicBezTo>
                    <a:pt x="1674" y="1901"/>
                    <a:pt x="1622" y="1924"/>
                    <a:pt x="1622" y="1970"/>
                  </a:cubicBezTo>
                  <a:lnTo>
                    <a:pt x="672" y="2851"/>
                  </a:lnTo>
                  <a:cubicBezTo>
                    <a:pt x="672" y="2897"/>
                    <a:pt x="649" y="2921"/>
                    <a:pt x="626" y="2921"/>
                  </a:cubicBezTo>
                  <a:cubicBezTo>
                    <a:pt x="603" y="2921"/>
                    <a:pt x="579" y="2897"/>
                    <a:pt x="579" y="2851"/>
                  </a:cubicBezTo>
                  <a:cubicBezTo>
                    <a:pt x="464" y="2758"/>
                    <a:pt x="464" y="2758"/>
                    <a:pt x="579" y="2666"/>
                  </a:cubicBezTo>
                  <a:lnTo>
                    <a:pt x="1437" y="1785"/>
                  </a:lnTo>
                  <a:cubicBezTo>
                    <a:pt x="1530" y="1692"/>
                    <a:pt x="1530" y="1600"/>
                    <a:pt x="1437" y="1507"/>
                  </a:cubicBezTo>
                  <a:lnTo>
                    <a:pt x="579" y="626"/>
                  </a:lnTo>
                  <a:cubicBezTo>
                    <a:pt x="464" y="534"/>
                    <a:pt x="464" y="534"/>
                    <a:pt x="579" y="441"/>
                  </a:cubicBezTo>
                  <a:lnTo>
                    <a:pt x="672" y="441"/>
                  </a:lnTo>
                  <a:lnTo>
                    <a:pt x="1622" y="1298"/>
                  </a:lnTo>
                  <a:cubicBezTo>
                    <a:pt x="1622" y="1345"/>
                    <a:pt x="1674" y="1368"/>
                    <a:pt x="1738" y="1368"/>
                  </a:cubicBezTo>
                  <a:cubicBezTo>
                    <a:pt x="1802" y="1368"/>
                    <a:pt x="1877" y="1345"/>
                    <a:pt x="1924" y="1298"/>
                  </a:cubicBezTo>
                  <a:lnTo>
                    <a:pt x="2781" y="441"/>
                  </a:lnTo>
                  <a:close/>
                  <a:moveTo>
                    <a:pt x="626" y="1"/>
                  </a:moveTo>
                  <a:cubicBezTo>
                    <a:pt x="493" y="1"/>
                    <a:pt x="371" y="47"/>
                    <a:pt x="278" y="140"/>
                  </a:cubicBezTo>
                  <a:cubicBezTo>
                    <a:pt x="0" y="348"/>
                    <a:pt x="0" y="719"/>
                    <a:pt x="278" y="928"/>
                  </a:cubicBezTo>
                  <a:lnTo>
                    <a:pt x="950" y="1692"/>
                  </a:lnTo>
                  <a:lnTo>
                    <a:pt x="278" y="2364"/>
                  </a:lnTo>
                  <a:cubicBezTo>
                    <a:pt x="0" y="2550"/>
                    <a:pt x="0" y="2944"/>
                    <a:pt x="278" y="3129"/>
                  </a:cubicBezTo>
                  <a:cubicBezTo>
                    <a:pt x="371" y="3233"/>
                    <a:pt x="493" y="3286"/>
                    <a:pt x="626" y="3286"/>
                  </a:cubicBezTo>
                  <a:cubicBezTo>
                    <a:pt x="759" y="3286"/>
                    <a:pt x="904" y="3233"/>
                    <a:pt x="1043" y="3129"/>
                  </a:cubicBezTo>
                  <a:lnTo>
                    <a:pt x="1738" y="2457"/>
                  </a:lnTo>
                  <a:lnTo>
                    <a:pt x="2503" y="3129"/>
                  </a:lnTo>
                  <a:cubicBezTo>
                    <a:pt x="2596" y="3233"/>
                    <a:pt x="2717" y="3286"/>
                    <a:pt x="2851" y="3286"/>
                  </a:cubicBezTo>
                  <a:cubicBezTo>
                    <a:pt x="2984" y="3286"/>
                    <a:pt x="3129" y="3233"/>
                    <a:pt x="3268" y="3129"/>
                  </a:cubicBezTo>
                  <a:cubicBezTo>
                    <a:pt x="3476" y="2944"/>
                    <a:pt x="3476" y="2550"/>
                    <a:pt x="3268" y="2364"/>
                  </a:cubicBezTo>
                  <a:lnTo>
                    <a:pt x="2503" y="1692"/>
                  </a:lnTo>
                  <a:lnTo>
                    <a:pt x="3268" y="928"/>
                  </a:lnTo>
                  <a:cubicBezTo>
                    <a:pt x="3476" y="719"/>
                    <a:pt x="3476" y="348"/>
                    <a:pt x="3268" y="140"/>
                  </a:cubicBezTo>
                  <a:cubicBezTo>
                    <a:pt x="3129" y="47"/>
                    <a:pt x="2984" y="1"/>
                    <a:pt x="2851" y="1"/>
                  </a:cubicBezTo>
                  <a:cubicBezTo>
                    <a:pt x="2717" y="1"/>
                    <a:pt x="2596" y="47"/>
                    <a:pt x="2503" y="140"/>
                  </a:cubicBezTo>
                  <a:lnTo>
                    <a:pt x="1738" y="928"/>
                  </a:lnTo>
                  <a:lnTo>
                    <a:pt x="1043" y="140"/>
                  </a:lnTo>
                  <a:cubicBezTo>
                    <a:pt x="904" y="47"/>
                    <a:pt x="759" y="1"/>
                    <a:pt x="6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4138500" y="2142125"/>
              <a:ext cx="241650" cy="132700"/>
            </a:xfrm>
            <a:custGeom>
              <a:avLst/>
              <a:gdLst/>
              <a:ahLst/>
              <a:cxnLst/>
              <a:rect l="l" t="t" r="r" b="b"/>
              <a:pathLst>
                <a:path w="9666" h="5308" extrusionOk="0">
                  <a:moveTo>
                    <a:pt x="8414" y="0"/>
                  </a:moveTo>
                  <a:cubicBezTo>
                    <a:pt x="8298" y="0"/>
                    <a:pt x="8205" y="0"/>
                    <a:pt x="8112" y="93"/>
                  </a:cubicBezTo>
                  <a:cubicBezTo>
                    <a:pt x="8020" y="209"/>
                    <a:pt x="8020" y="302"/>
                    <a:pt x="8112" y="394"/>
                  </a:cubicBezTo>
                  <a:lnTo>
                    <a:pt x="8784" y="881"/>
                  </a:lnTo>
                  <a:lnTo>
                    <a:pt x="6096" y="881"/>
                  </a:lnTo>
                  <a:cubicBezTo>
                    <a:pt x="5401" y="881"/>
                    <a:pt x="4937" y="1368"/>
                    <a:pt x="4937" y="1947"/>
                  </a:cubicBezTo>
                  <a:lnTo>
                    <a:pt x="4937" y="4265"/>
                  </a:lnTo>
                  <a:cubicBezTo>
                    <a:pt x="4937" y="4543"/>
                    <a:pt x="4636" y="4937"/>
                    <a:pt x="4242" y="4937"/>
                  </a:cubicBezTo>
                  <a:lnTo>
                    <a:pt x="302" y="4937"/>
                  </a:lnTo>
                  <a:cubicBezTo>
                    <a:pt x="94" y="4937"/>
                    <a:pt x="1" y="5029"/>
                    <a:pt x="1" y="5122"/>
                  </a:cubicBezTo>
                  <a:cubicBezTo>
                    <a:pt x="1" y="5215"/>
                    <a:pt x="94" y="5307"/>
                    <a:pt x="302" y="5307"/>
                  </a:cubicBezTo>
                  <a:lnTo>
                    <a:pt x="4242" y="5307"/>
                  </a:lnTo>
                  <a:cubicBezTo>
                    <a:pt x="4821" y="5307"/>
                    <a:pt x="5401" y="4844"/>
                    <a:pt x="5401" y="4265"/>
                  </a:cubicBezTo>
                  <a:lnTo>
                    <a:pt x="5401" y="1947"/>
                  </a:lnTo>
                  <a:cubicBezTo>
                    <a:pt x="5401" y="1646"/>
                    <a:pt x="5702" y="1252"/>
                    <a:pt x="6096" y="1252"/>
                  </a:cubicBezTo>
                  <a:lnTo>
                    <a:pt x="8784" y="1252"/>
                  </a:lnTo>
                  <a:lnTo>
                    <a:pt x="8112" y="1831"/>
                  </a:lnTo>
                  <a:cubicBezTo>
                    <a:pt x="8020" y="1831"/>
                    <a:pt x="8020" y="2040"/>
                    <a:pt x="8112" y="2132"/>
                  </a:cubicBezTo>
                  <a:cubicBezTo>
                    <a:pt x="8159" y="2179"/>
                    <a:pt x="8205" y="2202"/>
                    <a:pt x="8254" y="2202"/>
                  </a:cubicBezTo>
                  <a:cubicBezTo>
                    <a:pt x="8304" y="2202"/>
                    <a:pt x="8356" y="2179"/>
                    <a:pt x="8414" y="2132"/>
                  </a:cubicBezTo>
                  <a:lnTo>
                    <a:pt x="9572" y="1252"/>
                  </a:lnTo>
                  <a:cubicBezTo>
                    <a:pt x="9665" y="1159"/>
                    <a:pt x="9665" y="974"/>
                    <a:pt x="9572" y="974"/>
                  </a:cubicBezTo>
                  <a:lnTo>
                    <a:pt x="8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1"/>
          <p:cNvSpPr txBox="1">
            <a:spLocks noGrp="1"/>
          </p:cNvSpPr>
          <p:nvPr>
            <p:ph type="title"/>
          </p:nvPr>
        </p:nvSpPr>
        <p:spPr>
          <a:xfrm>
            <a:off x="2208400" y="540000"/>
            <a:ext cx="47271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HISTORY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subTitle" idx="1"/>
          </p:nvPr>
        </p:nvSpPr>
        <p:spPr>
          <a:xfrm>
            <a:off x="2321125" y="1665825"/>
            <a:ext cx="4501800" cy="114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278" name="Google Shape;278;p42"/>
          <p:cNvSpPr txBox="1">
            <a:spLocks noGrp="1"/>
          </p:cNvSpPr>
          <p:nvPr>
            <p:ph type="title"/>
          </p:nvPr>
        </p:nvSpPr>
        <p:spPr>
          <a:xfrm>
            <a:off x="2321075" y="2945800"/>
            <a:ext cx="45018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725757" y="2436556"/>
            <a:ext cx="1789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Teamwork</a:t>
            </a:r>
            <a:endParaRPr/>
          </a:p>
        </p:txBody>
      </p:sp>
      <p:sp>
        <p:nvSpPr>
          <p:cNvPr id="284" name="Google Shape;284;p43"/>
          <p:cNvSpPr txBox="1">
            <a:spLocks noGrp="1"/>
          </p:cNvSpPr>
          <p:nvPr>
            <p:ph type="subTitle" idx="1"/>
          </p:nvPr>
        </p:nvSpPr>
        <p:spPr>
          <a:xfrm>
            <a:off x="725757" y="2997546"/>
            <a:ext cx="1789500" cy="6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85" name="Google Shape;285;p43"/>
          <p:cNvSpPr/>
          <p:nvPr/>
        </p:nvSpPr>
        <p:spPr>
          <a:xfrm>
            <a:off x="6616927" y="1669400"/>
            <a:ext cx="1790010" cy="672598"/>
          </a:xfrm>
          <a:custGeom>
            <a:avLst/>
            <a:gdLst/>
            <a:ahLst/>
            <a:cxnLst/>
            <a:rect l="l" t="t" r="r" b="b"/>
            <a:pathLst>
              <a:path w="53002" h="21674" extrusionOk="0">
                <a:moveTo>
                  <a:pt x="21549" y="1"/>
                </a:moveTo>
                <a:cubicBezTo>
                  <a:pt x="21373" y="1"/>
                  <a:pt x="21197" y="26"/>
                  <a:pt x="21024" y="102"/>
                </a:cubicBezTo>
                <a:cubicBezTo>
                  <a:pt x="20876" y="121"/>
                  <a:pt x="20726" y="127"/>
                  <a:pt x="20577" y="127"/>
                </a:cubicBezTo>
                <a:cubicBezTo>
                  <a:pt x="20302" y="127"/>
                  <a:pt x="20027" y="106"/>
                  <a:pt x="19753" y="106"/>
                </a:cubicBezTo>
                <a:cubicBezTo>
                  <a:pt x="19546" y="106"/>
                  <a:pt x="19341" y="118"/>
                  <a:pt x="19137" y="160"/>
                </a:cubicBezTo>
                <a:cubicBezTo>
                  <a:pt x="18562" y="234"/>
                  <a:pt x="17985" y="257"/>
                  <a:pt x="17407" y="257"/>
                </a:cubicBezTo>
                <a:cubicBezTo>
                  <a:pt x="16376" y="257"/>
                  <a:pt x="15341" y="182"/>
                  <a:pt x="14306" y="182"/>
                </a:cubicBezTo>
                <a:cubicBezTo>
                  <a:pt x="13836" y="366"/>
                  <a:pt x="13322" y="193"/>
                  <a:pt x="12853" y="377"/>
                </a:cubicBezTo>
                <a:cubicBezTo>
                  <a:pt x="12051" y="478"/>
                  <a:pt x="11205" y="410"/>
                  <a:pt x="10460" y="778"/>
                </a:cubicBezTo>
                <a:cubicBezTo>
                  <a:pt x="10284" y="729"/>
                  <a:pt x="10109" y="709"/>
                  <a:pt x="9935" y="709"/>
                </a:cubicBezTo>
                <a:cubicBezTo>
                  <a:pt x="9321" y="709"/>
                  <a:pt x="8717" y="947"/>
                  <a:pt x="8108" y="947"/>
                </a:cubicBezTo>
                <a:cubicBezTo>
                  <a:pt x="7924" y="947"/>
                  <a:pt x="7740" y="925"/>
                  <a:pt x="7554" y="868"/>
                </a:cubicBezTo>
                <a:cubicBezTo>
                  <a:pt x="7442" y="856"/>
                  <a:pt x="7304" y="838"/>
                  <a:pt x="7167" y="838"/>
                </a:cubicBezTo>
                <a:cubicBezTo>
                  <a:pt x="6909" y="838"/>
                  <a:pt x="6655" y="900"/>
                  <a:pt x="6582" y="1176"/>
                </a:cubicBezTo>
                <a:cubicBezTo>
                  <a:pt x="6528" y="1187"/>
                  <a:pt x="6476" y="1192"/>
                  <a:pt x="6424" y="1192"/>
                </a:cubicBezTo>
                <a:cubicBezTo>
                  <a:pt x="6032" y="1192"/>
                  <a:pt x="5674" y="918"/>
                  <a:pt x="5295" y="918"/>
                </a:cubicBezTo>
                <a:cubicBezTo>
                  <a:pt x="5195" y="918"/>
                  <a:pt x="5095" y="936"/>
                  <a:pt x="4992" y="984"/>
                </a:cubicBezTo>
                <a:cubicBezTo>
                  <a:pt x="4876" y="1039"/>
                  <a:pt x="4717" y="1063"/>
                  <a:pt x="4681" y="1201"/>
                </a:cubicBezTo>
                <a:cubicBezTo>
                  <a:pt x="4717" y="1212"/>
                  <a:pt x="4797" y="1258"/>
                  <a:pt x="4840" y="1280"/>
                </a:cubicBezTo>
                <a:cubicBezTo>
                  <a:pt x="4280" y="1338"/>
                  <a:pt x="3720" y="1407"/>
                  <a:pt x="3149" y="1407"/>
                </a:cubicBezTo>
                <a:cubicBezTo>
                  <a:pt x="2918" y="1429"/>
                  <a:pt x="2758" y="1613"/>
                  <a:pt x="2574" y="1714"/>
                </a:cubicBezTo>
                <a:cubicBezTo>
                  <a:pt x="2278" y="1819"/>
                  <a:pt x="2314" y="2195"/>
                  <a:pt x="2129" y="2401"/>
                </a:cubicBezTo>
                <a:cubicBezTo>
                  <a:pt x="1970" y="2700"/>
                  <a:pt x="1558" y="2824"/>
                  <a:pt x="1544" y="3192"/>
                </a:cubicBezTo>
                <a:cubicBezTo>
                  <a:pt x="1294" y="3456"/>
                  <a:pt x="1385" y="3843"/>
                  <a:pt x="1305" y="4164"/>
                </a:cubicBezTo>
                <a:cubicBezTo>
                  <a:pt x="1294" y="4747"/>
                  <a:pt x="1786" y="5411"/>
                  <a:pt x="1338" y="5939"/>
                </a:cubicBezTo>
                <a:cubicBezTo>
                  <a:pt x="1157" y="6087"/>
                  <a:pt x="1270" y="6257"/>
                  <a:pt x="1270" y="6441"/>
                </a:cubicBezTo>
                <a:cubicBezTo>
                  <a:pt x="734" y="7026"/>
                  <a:pt x="481" y="7861"/>
                  <a:pt x="641" y="8639"/>
                </a:cubicBezTo>
                <a:cubicBezTo>
                  <a:pt x="402" y="8924"/>
                  <a:pt x="652" y="9314"/>
                  <a:pt x="583" y="9647"/>
                </a:cubicBezTo>
                <a:cubicBezTo>
                  <a:pt x="503" y="9773"/>
                  <a:pt x="481" y="9921"/>
                  <a:pt x="424" y="10070"/>
                </a:cubicBezTo>
                <a:cubicBezTo>
                  <a:pt x="391" y="10333"/>
                  <a:pt x="80" y="10402"/>
                  <a:pt x="47" y="10666"/>
                </a:cubicBezTo>
                <a:cubicBezTo>
                  <a:pt x="1" y="11089"/>
                  <a:pt x="402" y="11396"/>
                  <a:pt x="333" y="11819"/>
                </a:cubicBezTo>
                <a:cubicBezTo>
                  <a:pt x="391" y="12690"/>
                  <a:pt x="789" y="13525"/>
                  <a:pt x="1465" y="14085"/>
                </a:cubicBezTo>
                <a:cubicBezTo>
                  <a:pt x="1764" y="14190"/>
                  <a:pt x="1511" y="14544"/>
                  <a:pt x="1613" y="14750"/>
                </a:cubicBezTo>
                <a:cubicBezTo>
                  <a:pt x="1833" y="14909"/>
                  <a:pt x="1706" y="15231"/>
                  <a:pt x="1808" y="15459"/>
                </a:cubicBezTo>
                <a:cubicBezTo>
                  <a:pt x="1717" y="15419"/>
                  <a:pt x="1644" y="15331"/>
                  <a:pt x="1546" y="15331"/>
                </a:cubicBezTo>
                <a:cubicBezTo>
                  <a:pt x="1535" y="15331"/>
                  <a:pt x="1523" y="15333"/>
                  <a:pt x="1511" y="15335"/>
                </a:cubicBezTo>
                <a:cubicBezTo>
                  <a:pt x="1454" y="15541"/>
                  <a:pt x="1454" y="15747"/>
                  <a:pt x="1544" y="15939"/>
                </a:cubicBezTo>
                <a:cubicBezTo>
                  <a:pt x="1374" y="16513"/>
                  <a:pt x="2129" y="16351"/>
                  <a:pt x="2209" y="16763"/>
                </a:cubicBezTo>
                <a:cubicBezTo>
                  <a:pt x="2473" y="17120"/>
                  <a:pt x="2335" y="17656"/>
                  <a:pt x="2679" y="17966"/>
                </a:cubicBezTo>
                <a:cubicBezTo>
                  <a:pt x="2643" y="18046"/>
                  <a:pt x="2588" y="18126"/>
                  <a:pt x="2552" y="18194"/>
                </a:cubicBezTo>
                <a:cubicBezTo>
                  <a:pt x="2679" y="18274"/>
                  <a:pt x="2874" y="18299"/>
                  <a:pt x="2885" y="18480"/>
                </a:cubicBezTo>
                <a:cubicBezTo>
                  <a:pt x="2975" y="18768"/>
                  <a:pt x="3330" y="18631"/>
                  <a:pt x="3525" y="18801"/>
                </a:cubicBezTo>
                <a:cubicBezTo>
                  <a:pt x="3602" y="18836"/>
                  <a:pt x="3678" y="18852"/>
                  <a:pt x="3750" y="18852"/>
                </a:cubicBezTo>
                <a:cubicBezTo>
                  <a:pt x="4108" y="18852"/>
                  <a:pt x="4400" y="18474"/>
                  <a:pt x="4533" y="18161"/>
                </a:cubicBezTo>
                <a:cubicBezTo>
                  <a:pt x="4522" y="17851"/>
                  <a:pt x="4385" y="17565"/>
                  <a:pt x="4291" y="17269"/>
                </a:cubicBezTo>
                <a:cubicBezTo>
                  <a:pt x="4312" y="17265"/>
                  <a:pt x="4332" y="17263"/>
                  <a:pt x="4352" y="17263"/>
                </a:cubicBezTo>
                <a:cubicBezTo>
                  <a:pt x="4607" y="17263"/>
                  <a:pt x="4781" y="17578"/>
                  <a:pt x="5054" y="17578"/>
                </a:cubicBezTo>
                <a:cubicBezTo>
                  <a:pt x="5063" y="17578"/>
                  <a:pt x="5073" y="17577"/>
                  <a:pt x="5082" y="17576"/>
                </a:cubicBezTo>
                <a:cubicBezTo>
                  <a:pt x="5563" y="17670"/>
                  <a:pt x="5953" y="17999"/>
                  <a:pt x="6398" y="18183"/>
                </a:cubicBezTo>
                <a:cubicBezTo>
                  <a:pt x="6684" y="18263"/>
                  <a:pt x="6994" y="18310"/>
                  <a:pt x="7291" y="18389"/>
                </a:cubicBezTo>
                <a:cubicBezTo>
                  <a:pt x="7360" y="18407"/>
                  <a:pt x="7430" y="18415"/>
                  <a:pt x="7499" y="18415"/>
                </a:cubicBezTo>
                <a:cubicBezTo>
                  <a:pt x="7818" y="18415"/>
                  <a:pt x="8133" y="18258"/>
                  <a:pt x="8458" y="18258"/>
                </a:cubicBezTo>
                <a:cubicBezTo>
                  <a:pt x="8515" y="18258"/>
                  <a:pt x="8573" y="18263"/>
                  <a:pt x="8631" y="18274"/>
                </a:cubicBezTo>
                <a:cubicBezTo>
                  <a:pt x="8917" y="18411"/>
                  <a:pt x="9249" y="18288"/>
                  <a:pt x="9535" y="18425"/>
                </a:cubicBezTo>
                <a:cubicBezTo>
                  <a:pt x="9670" y="18369"/>
                  <a:pt x="9810" y="18348"/>
                  <a:pt x="9952" y="18348"/>
                </a:cubicBezTo>
                <a:cubicBezTo>
                  <a:pt x="10276" y="18348"/>
                  <a:pt x="10611" y="18457"/>
                  <a:pt x="10930" y="18505"/>
                </a:cubicBezTo>
                <a:cubicBezTo>
                  <a:pt x="11240" y="18538"/>
                  <a:pt x="11457" y="18790"/>
                  <a:pt x="11732" y="18906"/>
                </a:cubicBezTo>
                <a:cubicBezTo>
                  <a:pt x="12029" y="19054"/>
                  <a:pt x="12383" y="19018"/>
                  <a:pt x="12636" y="19249"/>
                </a:cubicBezTo>
                <a:cubicBezTo>
                  <a:pt x="12943" y="19351"/>
                  <a:pt x="13276" y="19557"/>
                  <a:pt x="13369" y="19889"/>
                </a:cubicBezTo>
                <a:lnTo>
                  <a:pt x="12957" y="19889"/>
                </a:lnTo>
                <a:cubicBezTo>
                  <a:pt x="12905" y="19902"/>
                  <a:pt x="12854" y="19908"/>
                  <a:pt x="12804" y="19908"/>
                </a:cubicBezTo>
                <a:cubicBezTo>
                  <a:pt x="12476" y="19908"/>
                  <a:pt x="12189" y="19664"/>
                  <a:pt x="11864" y="19664"/>
                </a:cubicBezTo>
                <a:cubicBezTo>
                  <a:pt x="11802" y="19664"/>
                  <a:pt x="11739" y="19673"/>
                  <a:pt x="11674" y="19694"/>
                </a:cubicBezTo>
                <a:cubicBezTo>
                  <a:pt x="11400" y="20048"/>
                  <a:pt x="11089" y="20381"/>
                  <a:pt x="10839" y="20760"/>
                </a:cubicBezTo>
                <a:cubicBezTo>
                  <a:pt x="10854" y="20761"/>
                  <a:pt x="10869" y="20762"/>
                  <a:pt x="10884" y="20762"/>
                </a:cubicBezTo>
                <a:cubicBezTo>
                  <a:pt x="11059" y="20762"/>
                  <a:pt x="11207" y="20648"/>
                  <a:pt x="11364" y="20554"/>
                </a:cubicBezTo>
                <a:cubicBezTo>
                  <a:pt x="11442" y="20611"/>
                  <a:pt x="11568" y="20677"/>
                  <a:pt x="11675" y="20677"/>
                </a:cubicBezTo>
                <a:cubicBezTo>
                  <a:pt x="11758" y="20677"/>
                  <a:pt x="11829" y="20639"/>
                  <a:pt x="11858" y="20529"/>
                </a:cubicBezTo>
                <a:cubicBezTo>
                  <a:pt x="11966" y="20437"/>
                  <a:pt x="12147" y="20298"/>
                  <a:pt x="12302" y="20298"/>
                </a:cubicBezTo>
                <a:cubicBezTo>
                  <a:pt x="12377" y="20298"/>
                  <a:pt x="12446" y="20330"/>
                  <a:pt x="12498" y="20416"/>
                </a:cubicBezTo>
                <a:cubicBezTo>
                  <a:pt x="12372" y="20427"/>
                  <a:pt x="12339" y="20485"/>
                  <a:pt x="12361" y="20587"/>
                </a:cubicBezTo>
                <a:cubicBezTo>
                  <a:pt x="12368" y="20586"/>
                  <a:pt x="12375" y="20586"/>
                  <a:pt x="12381" y="20586"/>
                </a:cubicBezTo>
                <a:cubicBezTo>
                  <a:pt x="12560" y="20586"/>
                  <a:pt x="12716" y="20702"/>
                  <a:pt x="12883" y="20702"/>
                </a:cubicBezTo>
                <a:cubicBezTo>
                  <a:pt x="12911" y="20702"/>
                  <a:pt x="12939" y="20699"/>
                  <a:pt x="12968" y="20691"/>
                </a:cubicBezTo>
                <a:cubicBezTo>
                  <a:pt x="13026" y="20587"/>
                  <a:pt x="13059" y="20485"/>
                  <a:pt x="13116" y="20381"/>
                </a:cubicBezTo>
                <a:cubicBezTo>
                  <a:pt x="13438" y="20518"/>
                  <a:pt x="13781" y="20622"/>
                  <a:pt x="14124" y="20666"/>
                </a:cubicBezTo>
                <a:cubicBezTo>
                  <a:pt x="14359" y="20765"/>
                  <a:pt x="14617" y="20871"/>
                  <a:pt x="14881" y="20871"/>
                </a:cubicBezTo>
                <a:cubicBezTo>
                  <a:pt x="14926" y="20871"/>
                  <a:pt x="14972" y="20868"/>
                  <a:pt x="15017" y="20861"/>
                </a:cubicBezTo>
                <a:cubicBezTo>
                  <a:pt x="15171" y="20939"/>
                  <a:pt x="15311" y="21074"/>
                  <a:pt x="15487" y="21074"/>
                </a:cubicBezTo>
                <a:cubicBezTo>
                  <a:pt x="15546" y="21074"/>
                  <a:pt x="15610" y="21059"/>
                  <a:pt x="15679" y="21021"/>
                </a:cubicBezTo>
                <a:cubicBezTo>
                  <a:pt x="15748" y="20919"/>
                  <a:pt x="16011" y="20746"/>
                  <a:pt x="15794" y="20644"/>
                </a:cubicBezTo>
                <a:cubicBezTo>
                  <a:pt x="15829" y="20586"/>
                  <a:pt x="15804" y="20571"/>
                  <a:pt x="15760" y="20571"/>
                </a:cubicBezTo>
                <a:cubicBezTo>
                  <a:pt x="15715" y="20571"/>
                  <a:pt x="15649" y="20587"/>
                  <a:pt x="15608" y="20587"/>
                </a:cubicBezTo>
                <a:cubicBezTo>
                  <a:pt x="15573" y="20587"/>
                  <a:pt x="15556" y="20575"/>
                  <a:pt x="15588" y="20529"/>
                </a:cubicBezTo>
                <a:cubicBezTo>
                  <a:pt x="15740" y="20351"/>
                  <a:pt x="15962" y="20296"/>
                  <a:pt x="16186" y="20296"/>
                </a:cubicBezTo>
                <a:cubicBezTo>
                  <a:pt x="16335" y="20296"/>
                  <a:pt x="16486" y="20320"/>
                  <a:pt x="16618" y="20348"/>
                </a:cubicBezTo>
                <a:cubicBezTo>
                  <a:pt x="16694" y="20373"/>
                  <a:pt x="16773" y="20381"/>
                  <a:pt x="16852" y="20381"/>
                </a:cubicBezTo>
                <a:cubicBezTo>
                  <a:pt x="16983" y="20381"/>
                  <a:pt x="17115" y="20360"/>
                  <a:pt x="17241" y="20360"/>
                </a:cubicBezTo>
                <a:cubicBezTo>
                  <a:pt x="17376" y="20360"/>
                  <a:pt x="17503" y="20384"/>
                  <a:pt x="17613" y="20485"/>
                </a:cubicBezTo>
                <a:cubicBezTo>
                  <a:pt x="17751" y="20548"/>
                  <a:pt x="17781" y="20752"/>
                  <a:pt x="17933" y="20752"/>
                </a:cubicBezTo>
                <a:cubicBezTo>
                  <a:pt x="17948" y="20752"/>
                  <a:pt x="17964" y="20750"/>
                  <a:pt x="17981" y="20746"/>
                </a:cubicBezTo>
                <a:lnTo>
                  <a:pt x="17981" y="20746"/>
                </a:lnTo>
                <a:cubicBezTo>
                  <a:pt x="17901" y="20815"/>
                  <a:pt x="17887" y="20919"/>
                  <a:pt x="18003" y="20952"/>
                </a:cubicBezTo>
                <a:cubicBezTo>
                  <a:pt x="18038" y="20957"/>
                  <a:pt x="18073" y="20959"/>
                  <a:pt x="18107" y="20959"/>
                </a:cubicBezTo>
                <a:cubicBezTo>
                  <a:pt x="18385" y="20959"/>
                  <a:pt x="18630" y="20805"/>
                  <a:pt x="18884" y="20724"/>
                </a:cubicBezTo>
                <a:cubicBezTo>
                  <a:pt x="19307" y="20771"/>
                  <a:pt x="19730" y="20977"/>
                  <a:pt x="20005" y="21309"/>
                </a:cubicBezTo>
                <a:cubicBezTo>
                  <a:pt x="20223" y="21491"/>
                  <a:pt x="20479" y="21534"/>
                  <a:pt x="20744" y="21534"/>
                </a:cubicBezTo>
                <a:cubicBezTo>
                  <a:pt x="20981" y="21534"/>
                  <a:pt x="21225" y="21500"/>
                  <a:pt x="21454" y="21500"/>
                </a:cubicBezTo>
                <a:cubicBezTo>
                  <a:pt x="21483" y="21500"/>
                  <a:pt x="21512" y="21500"/>
                  <a:pt x="21541" y="21501"/>
                </a:cubicBezTo>
                <a:cubicBezTo>
                  <a:pt x="21554" y="21503"/>
                  <a:pt x="21568" y="21504"/>
                  <a:pt x="21581" y="21504"/>
                </a:cubicBezTo>
                <a:cubicBezTo>
                  <a:pt x="21813" y="21504"/>
                  <a:pt x="21957" y="21236"/>
                  <a:pt x="22178" y="21236"/>
                </a:cubicBezTo>
                <a:cubicBezTo>
                  <a:pt x="22194" y="21236"/>
                  <a:pt x="22210" y="21237"/>
                  <a:pt x="22227" y="21240"/>
                </a:cubicBezTo>
                <a:cubicBezTo>
                  <a:pt x="22535" y="21284"/>
                  <a:pt x="22810" y="21433"/>
                  <a:pt x="23106" y="21515"/>
                </a:cubicBezTo>
                <a:cubicBezTo>
                  <a:pt x="23404" y="21515"/>
                  <a:pt x="23701" y="21456"/>
                  <a:pt x="23997" y="21456"/>
                </a:cubicBezTo>
                <a:cubicBezTo>
                  <a:pt x="24020" y="21456"/>
                  <a:pt x="24044" y="21457"/>
                  <a:pt x="24068" y="21457"/>
                </a:cubicBezTo>
                <a:cubicBezTo>
                  <a:pt x="24301" y="21620"/>
                  <a:pt x="24553" y="21673"/>
                  <a:pt x="24814" y="21673"/>
                </a:cubicBezTo>
                <a:cubicBezTo>
                  <a:pt x="25328" y="21673"/>
                  <a:pt x="25879" y="21465"/>
                  <a:pt x="26393" y="21465"/>
                </a:cubicBezTo>
                <a:cubicBezTo>
                  <a:pt x="26427" y="21465"/>
                  <a:pt x="26462" y="21466"/>
                  <a:pt x="26496" y="21468"/>
                </a:cubicBezTo>
                <a:cubicBezTo>
                  <a:pt x="26822" y="21520"/>
                  <a:pt x="27176" y="21613"/>
                  <a:pt x="27514" y="21613"/>
                </a:cubicBezTo>
                <a:cubicBezTo>
                  <a:pt x="27768" y="21613"/>
                  <a:pt x="28014" y="21561"/>
                  <a:pt x="28234" y="21400"/>
                </a:cubicBezTo>
                <a:cubicBezTo>
                  <a:pt x="28307" y="21356"/>
                  <a:pt x="28374" y="21338"/>
                  <a:pt x="28438" y="21338"/>
                </a:cubicBezTo>
                <a:cubicBezTo>
                  <a:pt x="28660" y="21338"/>
                  <a:pt x="28845" y="21547"/>
                  <a:pt x="29077" y="21547"/>
                </a:cubicBezTo>
                <a:cubicBezTo>
                  <a:pt x="29105" y="21547"/>
                  <a:pt x="29133" y="21544"/>
                  <a:pt x="29163" y="21537"/>
                </a:cubicBezTo>
                <a:cubicBezTo>
                  <a:pt x="29362" y="21506"/>
                  <a:pt x="29567" y="21495"/>
                  <a:pt x="29774" y="21495"/>
                </a:cubicBezTo>
                <a:cubicBezTo>
                  <a:pt x="29875" y="21495"/>
                  <a:pt x="29976" y="21498"/>
                  <a:pt x="30077" y="21501"/>
                </a:cubicBezTo>
                <a:cubicBezTo>
                  <a:pt x="30401" y="21463"/>
                  <a:pt x="30741" y="21349"/>
                  <a:pt x="31070" y="21349"/>
                </a:cubicBezTo>
                <a:cubicBezTo>
                  <a:pt x="31207" y="21349"/>
                  <a:pt x="31342" y="21368"/>
                  <a:pt x="31473" y="21422"/>
                </a:cubicBezTo>
                <a:cubicBezTo>
                  <a:pt x="31665" y="21468"/>
                  <a:pt x="31872" y="21529"/>
                  <a:pt x="32072" y="21529"/>
                </a:cubicBezTo>
                <a:cubicBezTo>
                  <a:pt x="32219" y="21529"/>
                  <a:pt x="32362" y="21496"/>
                  <a:pt x="32492" y="21400"/>
                </a:cubicBezTo>
                <a:cubicBezTo>
                  <a:pt x="32596" y="21342"/>
                  <a:pt x="32700" y="21320"/>
                  <a:pt x="32805" y="21320"/>
                </a:cubicBezTo>
                <a:cubicBezTo>
                  <a:pt x="33156" y="21320"/>
                  <a:pt x="33507" y="21573"/>
                  <a:pt x="33858" y="21573"/>
                </a:cubicBezTo>
                <a:cubicBezTo>
                  <a:pt x="33918" y="21573"/>
                  <a:pt x="33978" y="21565"/>
                  <a:pt x="34038" y="21548"/>
                </a:cubicBezTo>
                <a:cubicBezTo>
                  <a:pt x="34154" y="21554"/>
                  <a:pt x="34278" y="21561"/>
                  <a:pt x="34402" y="21561"/>
                </a:cubicBezTo>
                <a:cubicBezTo>
                  <a:pt x="34732" y="21561"/>
                  <a:pt x="35068" y="21512"/>
                  <a:pt x="35285" y="21262"/>
                </a:cubicBezTo>
                <a:cubicBezTo>
                  <a:pt x="35685" y="21330"/>
                  <a:pt x="36042" y="21573"/>
                  <a:pt x="36450" y="21573"/>
                </a:cubicBezTo>
                <a:cubicBezTo>
                  <a:pt x="36521" y="21573"/>
                  <a:pt x="36594" y="21565"/>
                  <a:pt x="36670" y="21548"/>
                </a:cubicBezTo>
                <a:cubicBezTo>
                  <a:pt x="36714" y="21563"/>
                  <a:pt x="36755" y="21570"/>
                  <a:pt x="36793" y="21570"/>
                </a:cubicBezTo>
                <a:cubicBezTo>
                  <a:pt x="37062" y="21570"/>
                  <a:pt x="37180" y="21238"/>
                  <a:pt x="37447" y="21238"/>
                </a:cubicBezTo>
                <a:cubicBezTo>
                  <a:pt x="37458" y="21238"/>
                  <a:pt x="37470" y="21239"/>
                  <a:pt x="37483" y="21240"/>
                </a:cubicBezTo>
                <a:cubicBezTo>
                  <a:pt x="37590" y="21252"/>
                  <a:pt x="37697" y="21256"/>
                  <a:pt x="37804" y="21256"/>
                </a:cubicBezTo>
                <a:cubicBezTo>
                  <a:pt x="38272" y="21256"/>
                  <a:pt x="38736" y="21168"/>
                  <a:pt x="39199" y="21168"/>
                </a:cubicBezTo>
                <a:cubicBezTo>
                  <a:pt x="39374" y="21168"/>
                  <a:pt x="39549" y="21181"/>
                  <a:pt x="39724" y="21216"/>
                </a:cubicBezTo>
                <a:cubicBezTo>
                  <a:pt x="39828" y="21253"/>
                  <a:pt x="39933" y="21266"/>
                  <a:pt x="40038" y="21266"/>
                </a:cubicBezTo>
                <a:cubicBezTo>
                  <a:pt x="40290" y="21266"/>
                  <a:pt x="40545" y="21191"/>
                  <a:pt x="40797" y="21191"/>
                </a:cubicBezTo>
                <a:cubicBezTo>
                  <a:pt x="40902" y="21191"/>
                  <a:pt x="41007" y="21204"/>
                  <a:pt x="41111" y="21240"/>
                </a:cubicBezTo>
                <a:cubicBezTo>
                  <a:pt x="41158" y="21255"/>
                  <a:pt x="41202" y="21261"/>
                  <a:pt x="41245" y="21261"/>
                </a:cubicBezTo>
                <a:cubicBezTo>
                  <a:pt x="41519" y="21261"/>
                  <a:pt x="41723" y="21006"/>
                  <a:pt x="42002" y="21006"/>
                </a:cubicBezTo>
                <a:cubicBezTo>
                  <a:pt x="42021" y="21006"/>
                  <a:pt x="42039" y="21007"/>
                  <a:pt x="42059" y="21010"/>
                </a:cubicBezTo>
                <a:cubicBezTo>
                  <a:pt x="42076" y="21011"/>
                  <a:pt x="42093" y="21012"/>
                  <a:pt x="42109" y="21012"/>
                </a:cubicBezTo>
                <a:cubicBezTo>
                  <a:pt x="42361" y="21012"/>
                  <a:pt x="42568" y="20847"/>
                  <a:pt x="42792" y="20793"/>
                </a:cubicBezTo>
                <a:cubicBezTo>
                  <a:pt x="43182" y="20952"/>
                  <a:pt x="43569" y="21147"/>
                  <a:pt x="43995" y="21194"/>
                </a:cubicBezTo>
                <a:cubicBezTo>
                  <a:pt x="44058" y="21223"/>
                  <a:pt x="44112" y="21236"/>
                  <a:pt x="44158" y="21236"/>
                </a:cubicBezTo>
                <a:cubicBezTo>
                  <a:pt x="44378" y="21236"/>
                  <a:pt x="44437" y="20954"/>
                  <a:pt x="44646" y="20897"/>
                </a:cubicBezTo>
                <a:cubicBezTo>
                  <a:pt x="44841" y="20828"/>
                  <a:pt x="44956" y="20633"/>
                  <a:pt x="45149" y="20565"/>
                </a:cubicBezTo>
                <a:cubicBezTo>
                  <a:pt x="45238" y="20589"/>
                  <a:pt x="45328" y="20599"/>
                  <a:pt x="45417" y="20599"/>
                </a:cubicBezTo>
                <a:cubicBezTo>
                  <a:pt x="45579" y="20599"/>
                  <a:pt x="45739" y="20566"/>
                  <a:pt x="45893" y="20529"/>
                </a:cubicBezTo>
                <a:cubicBezTo>
                  <a:pt x="46247" y="20175"/>
                  <a:pt x="46659" y="19842"/>
                  <a:pt x="46890" y="19397"/>
                </a:cubicBezTo>
                <a:cubicBezTo>
                  <a:pt x="46938" y="19393"/>
                  <a:pt x="46986" y="19391"/>
                  <a:pt x="47034" y="19391"/>
                </a:cubicBezTo>
                <a:cubicBezTo>
                  <a:pt x="47354" y="19391"/>
                  <a:pt x="47670" y="19481"/>
                  <a:pt x="47983" y="19481"/>
                </a:cubicBezTo>
                <a:cubicBezTo>
                  <a:pt x="48091" y="19481"/>
                  <a:pt x="48199" y="19471"/>
                  <a:pt x="48307" y="19441"/>
                </a:cubicBezTo>
                <a:cubicBezTo>
                  <a:pt x="48359" y="19339"/>
                  <a:pt x="48434" y="19315"/>
                  <a:pt x="48518" y="19315"/>
                </a:cubicBezTo>
                <a:cubicBezTo>
                  <a:pt x="48592" y="19315"/>
                  <a:pt x="48673" y="19333"/>
                  <a:pt x="48749" y="19333"/>
                </a:cubicBezTo>
                <a:cubicBezTo>
                  <a:pt x="48818" y="19333"/>
                  <a:pt x="48884" y="19318"/>
                  <a:pt x="48939" y="19260"/>
                </a:cubicBezTo>
                <a:cubicBezTo>
                  <a:pt x="49178" y="19145"/>
                  <a:pt x="49008" y="18848"/>
                  <a:pt x="49120" y="18642"/>
                </a:cubicBezTo>
                <a:cubicBezTo>
                  <a:pt x="49214" y="18527"/>
                  <a:pt x="49384" y="18505"/>
                  <a:pt x="49488" y="18389"/>
                </a:cubicBezTo>
                <a:cubicBezTo>
                  <a:pt x="49980" y="18263"/>
                  <a:pt x="50425" y="17988"/>
                  <a:pt x="50917" y="17807"/>
                </a:cubicBezTo>
                <a:cubicBezTo>
                  <a:pt x="51021" y="17612"/>
                  <a:pt x="51123" y="17428"/>
                  <a:pt x="51227" y="17233"/>
                </a:cubicBezTo>
                <a:cubicBezTo>
                  <a:pt x="51397" y="16684"/>
                  <a:pt x="51068" y="16170"/>
                  <a:pt x="51043" y="15621"/>
                </a:cubicBezTo>
                <a:cubicBezTo>
                  <a:pt x="51205" y="15253"/>
                  <a:pt x="51513" y="14945"/>
                  <a:pt x="51592" y="14533"/>
                </a:cubicBezTo>
                <a:cubicBezTo>
                  <a:pt x="51672" y="14110"/>
                  <a:pt x="52051" y="13835"/>
                  <a:pt x="52211" y="13434"/>
                </a:cubicBezTo>
                <a:cubicBezTo>
                  <a:pt x="52427" y="13022"/>
                  <a:pt x="52384" y="12506"/>
                  <a:pt x="52590" y="12072"/>
                </a:cubicBezTo>
                <a:cubicBezTo>
                  <a:pt x="52680" y="11819"/>
                  <a:pt x="52933" y="11558"/>
                  <a:pt x="52749" y="11284"/>
                </a:cubicBezTo>
                <a:cubicBezTo>
                  <a:pt x="53002" y="10699"/>
                  <a:pt x="52554" y="10149"/>
                  <a:pt x="52384" y="9611"/>
                </a:cubicBezTo>
                <a:cubicBezTo>
                  <a:pt x="52268" y="9086"/>
                  <a:pt x="51845" y="8718"/>
                  <a:pt x="51592" y="8262"/>
                </a:cubicBezTo>
                <a:cubicBezTo>
                  <a:pt x="51708" y="7826"/>
                  <a:pt x="51502" y="7370"/>
                  <a:pt x="51639" y="6933"/>
                </a:cubicBezTo>
                <a:cubicBezTo>
                  <a:pt x="51661" y="6532"/>
                  <a:pt x="51719" y="6120"/>
                  <a:pt x="51571" y="5744"/>
                </a:cubicBezTo>
                <a:cubicBezTo>
                  <a:pt x="51697" y="5354"/>
                  <a:pt x="51260" y="5296"/>
                  <a:pt x="51205" y="4999"/>
                </a:cubicBezTo>
                <a:cubicBezTo>
                  <a:pt x="51169" y="4736"/>
                  <a:pt x="50848" y="4609"/>
                  <a:pt x="50931" y="4291"/>
                </a:cubicBezTo>
                <a:cubicBezTo>
                  <a:pt x="50837" y="3923"/>
                  <a:pt x="50472" y="3717"/>
                  <a:pt x="50219" y="3478"/>
                </a:cubicBezTo>
                <a:cubicBezTo>
                  <a:pt x="50107" y="3318"/>
                  <a:pt x="49911" y="3305"/>
                  <a:pt x="49738" y="3294"/>
                </a:cubicBezTo>
                <a:cubicBezTo>
                  <a:pt x="49601" y="3112"/>
                  <a:pt x="49442" y="2950"/>
                  <a:pt x="49214" y="2906"/>
                </a:cubicBezTo>
                <a:cubicBezTo>
                  <a:pt x="48813" y="2665"/>
                  <a:pt x="48491" y="2321"/>
                  <a:pt x="48126" y="2036"/>
                </a:cubicBezTo>
                <a:cubicBezTo>
                  <a:pt x="47840" y="1920"/>
                  <a:pt x="47530" y="1920"/>
                  <a:pt x="47233" y="1920"/>
                </a:cubicBezTo>
                <a:cubicBezTo>
                  <a:pt x="47126" y="1888"/>
                  <a:pt x="47024" y="1836"/>
                  <a:pt x="46919" y="1836"/>
                </a:cubicBezTo>
                <a:cubicBezTo>
                  <a:pt x="46879" y="1836"/>
                  <a:pt x="46838" y="1844"/>
                  <a:pt x="46797" y="1863"/>
                </a:cubicBezTo>
                <a:cubicBezTo>
                  <a:pt x="46653" y="1649"/>
                  <a:pt x="46413" y="1590"/>
                  <a:pt x="46154" y="1590"/>
                </a:cubicBezTo>
                <a:cubicBezTo>
                  <a:pt x="45901" y="1590"/>
                  <a:pt x="45629" y="1647"/>
                  <a:pt x="45412" y="1670"/>
                </a:cubicBezTo>
                <a:cubicBezTo>
                  <a:pt x="45344" y="1700"/>
                  <a:pt x="45282" y="1712"/>
                  <a:pt x="45223" y="1712"/>
                </a:cubicBezTo>
                <a:cubicBezTo>
                  <a:pt x="44897" y="1712"/>
                  <a:pt x="44692" y="1324"/>
                  <a:pt x="44371" y="1245"/>
                </a:cubicBezTo>
                <a:cubicBezTo>
                  <a:pt x="44202" y="1255"/>
                  <a:pt x="44025" y="1383"/>
                  <a:pt x="43856" y="1383"/>
                </a:cubicBezTo>
                <a:cubicBezTo>
                  <a:pt x="43798" y="1383"/>
                  <a:pt x="43740" y="1368"/>
                  <a:pt x="43685" y="1327"/>
                </a:cubicBezTo>
                <a:cubicBezTo>
                  <a:pt x="43573" y="1237"/>
                  <a:pt x="43451" y="1209"/>
                  <a:pt x="43324" y="1209"/>
                </a:cubicBezTo>
                <a:cubicBezTo>
                  <a:pt x="43119" y="1209"/>
                  <a:pt x="42902" y="1281"/>
                  <a:pt x="42695" y="1281"/>
                </a:cubicBezTo>
                <a:cubicBezTo>
                  <a:pt x="42557" y="1281"/>
                  <a:pt x="42423" y="1249"/>
                  <a:pt x="42300" y="1143"/>
                </a:cubicBezTo>
                <a:cubicBezTo>
                  <a:pt x="42139" y="1095"/>
                  <a:pt x="42010" y="829"/>
                  <a:pt x="41826" y="829"/>
                </a:cubicBezTo>
                <a:cubicBezTo>
                  <a:pt x="41788" y="829"/>
                  <a:pt x="41748" y="841"/>
                  <a:pt x="41704" y="868"/>
                </a:cubicBezTo>
                <a:cubicBezTo>
                  <a:pt x="41668" y="893"/>
                  <a:pt x="41633" y="902"/>
                  <a:pt x="41597" y="902"/>
                </a:cubicBezTo>
                <a:cubicBezTo>
                  <a:pt x="41477" y="902"/>
                  <a:pt x="41359" y="796"/>
                  <a:pt x="41232" y="796"/>
                </a:cubicBezTo>
                <a:cubicBezTo>
                  <a:pt x="41218" y="796"/>
                  <a:pt x="41205" y="797"/>
                  <a:pt x="41191" y="800"/>
                </a:cubicBezTo>
                <a:cubicBezTo>
                  <a:pt x="41117" y="827"/>
                  <a:pt x="41046" y="839"/>
                  <a:pt x="40977" y="839"/>
                </a:cubicBezTo>
                <a:cubicBezTo>
                  <a:pt x="40624" y="839"/>
                  <a:pt x="40326" y="536"/>
                  <a:pt x="39960" y="536"/>
                </a:cubicBezTo>
                <a:cubicBezTo>
                  <a:pt x="39954" y="536"/>
                  <a:pt x="39949" y="536"/>
                  <a:pt x="39944" y="536"/>
                </a:cubicBezTo>
                <a:cubicBezTo>
                  <a:pt x="39470" y="623"/>
                  <a:pt x="38998" y="743"/>
                  <a:pt x="38517" y="743"/>
                </a:cubicBezTo>
                <a:cubicBezTo>
                  <a:pt x="38496" y="743"/>
                  <a:pt x="38476" y="742"/>
                  <a:pt x="38455" y="742"/>
                </a:cubicBezTo>
                <a:cubicBezTo>
                  <a:pt x="38403" y="670"/>
                  <a:pt x="38211" y="607"/>
                  <a:pt x="38082" y="607"/>
                </a:cubicBezTo>
                <a:cubicBezTo>
                  <a:pt x="37983" y="607"/>
                  <a:pt x="37921" y="643"/>
                  <a:pt x="37985" y="742"/>
                </a:cubicBezTo>
                <a:cubicBezTo>
                  <a:pt x="37955" y="747"/>
                  <a:pt x="37926" y="749"/>
                  <a:pt x="37897" y="749"/>
                </a:cubicBezTo>
                <a:cubicBezTo>
                  <a:pt x="37662" y="749"/>
                  <a:pt x="37466" y="596"/>
                  <a:pt x="37241" y="525"/>
                </a:cubicBezTo>
                <a:cubicBezTo>
                  <a:pt x="37206" y="531"/>
                  <a:pt x="37172" y="534"/>
                  <a:pt x="37138" y="534"/>
                </a:cubicBezTo>
                <a:cubicBezTo>
                  <a:pt x="36913" y="534"/>
                  <a:pt x="36706" y="413"/>
                  <a:pt x="36482" y="413"/>
                </a:cubicBezTo>
                <a:cubicBezTo>
                  <a:pt x="36431" y="413"/>
                  <a:pt x="36379" y="419"/>
                  <a:pt x="36326" y="434"/>
                </a:cubicBezTo>
                <a:cubicBezTo>
                  <a:pt x="36268" y="429"/>
                  <a:pt x="36210" y="427"/>
                  <a:pt x="36151" y="427"/>
                </a:cubicBezTo>
                <a:cubicBezTo>
                  <a:pt x="35940" y="427"/>
                  <a:pt x="35724" y="454"/>
                  <a:pt x="35514" y="454"/>
                </a:cubicBezTo>
                <a:cubicBezTo>
                  <a:pt x="35284" y="454"/>
                  <a:pt x="35062" y="421"/>
                  <a:pt x="34862" y="283"/>
                </a:cubicBezTo>
                <a:cubicBezTo>
                  <a:pt x="34592" y="453"/>
                  <a:pt x="34297" y="501"/>
                  <a:pt x="33993" y="501"/>
                </a:cubicBezTo>
                <a:cubicBezTo>
                  <a:pt x="33605" y="501"/>
                  <a:pt x="33202" y="424"/>
                  <a:pt x="32815" y="424"/>
                </a:cubicBezTo>
                <a:cubicBezTo>
                  <a:pt x="32706" y="424"/>
                  <a:pt x="32598" y="430"/>
                  <a:pt x="32492" y="445"/>
                </a:cubicBezTo>
                <a:cubicBezTo>
                  <a:pt x="32412" y="297"/>
                  <a:pt x="32115" y="352"/>
                  <a:pt x="31942" y="272"/>
                </a:cubicBezTo>
                <a:cubicBezTo>
                  <a:pt x="31611" y="311"/>
                  <a:pt x="31283" y="337"/>
                  <a:pt x="30956" y="337"/>
                </a:cubicBezTo>
                <a:cubicBezTo>
                  <a:pt x="30617" y="337"/>
                  <a:pt x="30279" y="309"/>
                  <a:pt x="29940" y="239"/>
                </a:cubicBezTo>
                <a:cubicBezTo>
                  <a:pt x="29729" y="269"/>
                  <a:pt x="29512" y="288"/>
                  <a:pt x="29296" y="288"/>
                </a:cubicBezTo>
                <a:cubicBezTo>
                  <a:pt x="28938" y="288"/>
                  <a:pt x="28581" y="237"/>
                  <a:pt x="28245" y="102"/>
                </a:cubicBezTo>
                <a:cubicBezTo>
                  <a:pt x="27468" y="193"/>
                  <a:pt x="26691" y="160"/>
                  <a:pt x="25911" y="215"/>
                </a:cubicBezTo>
                <a:cubicBezTo>
                  <a:pt x="25490" y="156"/>
                  <a:pt x="25069" y="79"/>
                  <a:pt x="24642" y="79"/>
                </a:cubicBezTo>
                <a:cubicBezTo>
                  <a:pt x="24490" y="79"/>
                  <a:pt x="24337" y="89"/>
                  <a:pt x="24183" y="113"/>
                </a:cubicBezTo>
                <a:cubicBezTo>
                  <a:pt x="24129" y="124"/>
                  <a:pt x="24075" y="128"/>
                  <a:pt x="24021" y="128"/>
                </a:cubicBezTo>
                <a:cubicBezTo>
                  <a:pt x="23762" y="128"/>
                  <a:pt x="23510" y="27"/>
                  <a:pt x="23249" y="27"/>
                </a:cubicBezTo>
                <a:cubicBezTo>
                  <a:pt x="23153" y="27"/>
                  <a:pt x="23056" y="40"/>
                  <a:pt x="22958" y="77"/>
                </a:cubicBezTo>
                <a:cubicBezTo>
                  <a:pt x="22854" y="99"/>
                  <a:pt x="22750" y="108"/>
                  <a:pt x="22646" y="108"/>
                </a:cubicBezTo>
                <a:cubicBezTo>
                  <a:pt x="22278" y="108"/>
                  <a:pt x="21911" y="1"/>
                  <a:pt x="2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3"/>
          <p:cNvSpPr/>
          <p:nvPr/>
        </p:nvSpPr>
        <p:spPr>
          <a:xfrm>
            <a:off x="4662382" y="1675498"/>
            <a:ext cx="1789522" cy="660403"/>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p:nvPr/>
        </p:nvSpPr>
        <p:spPr>
          <a:xfrm>
            <a:off x="725772" y="1683923"/>
            <a:ext cx="1789470" cy="643552"/>
          </a:xfrm>
          <a:custGeom>
            <a:avLst/>
            <a:gdLst/>
            <a:ahLst/>
            <a:cxnLst/>
            <a:rect l="l" t="t" r="r" b="b"/>
            <a:pathLst>
              <a:path w="44877" h="20738" extrusionOk="0">
                <a:moveTo>
                  <a:pt x="21108" y="0"/>
                </a:moveTo>
                <a:cubicBezTo>
                  <a:pt x="20639" y="0"/>
                  <a:pt x="20170" y="70"/>
                  <a:pt x="19705" y="70"/>
                </a:cubicBezTo>
                <a:cubicBezTo>
                  <a:pt x="19508" y="70"/>
                  <a:pt x="19311" y="57"/>
                  <a:pt x="19115" y="22"/>
                </a:cubicBezTo>
                <a:cubicBezTo>
                  <a:pt x="18247" y="81"/>
                  <a:pt x="17379" y="96"/>
                  <a:pt x="16511" y="96"/>
                </a:cubicBezTo>
                <a:cubicBezTo>
                  <a:pt x="15592" y="96"/>
                  <a:pt x="14674" y="79"/>
                  <a:pt x="13755" y="79"/>
                </a:cubicBezTo>
                <a:cubicBezTo>
                  <a:pt x="13378" y="79"/>
                  <a:pt x="13001" y="82"/>
                  <a:pt x="12624" y="90"/>
                </a:cubicBezTo>
                <a:lnTo>
                  <a:pt x="12635" y="159"/>
                </a:lnTo>
                <a:cubicBezTo>
                  <a:pt x="12491" y="155"/>
                  <a:pt x="12346" y="154"/>
                  <a:pt x="12201" y="154"/>
                </a:cubicBezTo>
                <a:cubicBezTo>
                  <a:pt x="11912" y="154"/>
                  <a:pt x="11622" y="159"/>
                  <a:pt x="11331" y="159"/>
                </a:cubicBezTo>
                <a:lnTo>
                  <a:pt x="11331" y="239"/>
                </a:lnTo>
                <a:cubicBezTo>
                  <a:pt x="11204" y="239"/>
                  <a:pt x="10930" y="250"/>
                  <a:pt x="10792" y="250"/>
                </a:cubicBezTo>
                <a:lnTo>
                  <a:pt x="10770" y="329"/>
                </a:lnTo>
                <a:cubicBezTo>
                  <a:pt x="10637" y="288"/>
                  <a:pt x="10501" y="274"/>
                  <a:pt x="10363" y="274"/>
                </a:cubicBezTo>
                <a:cubicBezTo>
                  <a:pt x="10080" y="274"/>
                  <a:pt x="9790" y="333"/>
                  <a:pt x="9500" y="333"/>
                </a:cubicBezTo>
                <a:cubicBezTo>
                  <a:pt x="9424" y="333"/>
                  <a:pt x="9347" y="329"/>
                  <a:pt x="9271" y="318"/>
                </a:cubicBezTo>
                <a:lnTo>
                  <a:pt x="9271" y="398"/>
                </a:lnTo>
                <a:cubicBezTo>
                  <a:pt x="9228" y="389"/>
                  <a:pt x="9186" y="385"/>
                  <a:pt x="9145" y="385"/>
                </a:cubicBezTo>
                <a:cubicBezTo>
                  <a:pt x="9089" y="385"/>
                  <a:pt x="9033" y="392"/>
                  <a:pt x="8974" y="398"/>
                </a:cubicBezTo>
                <a:cubicBezTo>
                  <a:pt x="8436" y="582"/>
                  <a:pt x="7875" y="697"/>
                  <a:pt x="7348" y="892"/>
                </a:cubicBezTo>
                <a:cubicBezTo>
                  <a:pt x="6444" y="1030"/>
                  <a:pt x="5494" y="1167"/>
                  <a:pt x="4728" y="1703"/>
                </a:cubicBezTo>
                <a:cubicBezTo>
                  <a:pt x="4648" y="1829"/>
                  <a:pt x="4579" y="1966"/>
                  <a:pt x="4489" y="2082"/>
                </a:cubicBezTo>
                <a:cubicBezTo>
                  <a:pt x="4214" y="2334"/>
                  <a:pt x="3733" y="2219"/>
                  <a:pt x="3502" y="2540"/>
                </a:cubicBezTo>
                <a:cubicBezTo>
                  <a:pt x="3126" y="2952"/>
                  <a:pt x="2508" y="2928"/>
                  <a:pt x="2085" y="3260"/>
                </a:cubicBezTo>
                <a:cubicBezTo>
                  <a:pt x="1659" y="3466"/>
                  <a:pt x="1214" y="3650"/>
                  <a:pt x="824" y="3914"/>
                </a:cubicBezTo>
                <a:cubicBezTo>
                  <a:pt x="368" y="4290"/>
                  <a:pt x="550" y="5081"/>
                  <a:pt x="1088" y="5298"/>
                </a:cubicBezTo>
                <a:cubicBezTo>
                  <a:pt x="1146" y="5526"/>
                  <a:pt x="1168" y="5779"/>
                  <a:pt x="1341" y="5960"/>
                </a:cubicBezTo>
                <a:cubicBezTo>
                  <a:pt x="1431" y="6339"/>
                  <a:pt x="1717" y="6647"/>
                  <a:pt x="1981" y="6935"/>
                </a:cubicBezTo>
                <a:cubicBezTo>
                  <a:pt x="1912" y="7278"/>
                  <a:pt x="1431" y="7278"/>
                  <a:pt x="1261" y="7553"/>
                </a:cubicBezTo>
                <a:cubicBezTo>
                  <a:pt x="1110" y="7792"/>
                  <a:pt x="1341" y="8089"/>
                  <a:pt x="1203" y="8330"/>
                </a:cubicBezTo>
                <a:cubicBezTo>
                  <a:pt x="802" y="8514"/>
                  <a:pt x="286" y="8663"/>
                  <a:pt x="184" y="9154"/>
                </a:cubicBezTo>
                <a:cubicBezTo>
                  <a:pt x="0" y="9509"/>
                  <a:pt x="300" y="9921"/>
                  <a:pt x="665" y="9989"/>
                </a:cubicBezTo>
                <a:cubicBezTo>
                  <a:pt x="585" y="10882"/>
                  <a:pt x="1500" y="11385"/>
                  <a:pt x="1810" y="12129"/>
                </a:cubicBezTo>
                <a:cubicBezTo>
                  <a:pt x="1981" y="12588"/>
                  <a:pt x="2429" y="12931"/>
                  <a:pt x="2382" y="13458"/>
                </a:cubicBezTo>
                <a:cubicBezTo>
                  <a:pt x="2805" y="14214"/>
                  <a:pt x="3376" y="14900"/>
                  <a:pt x="3697" y="15724"/>
                </a:cubicBezTo>
                <a:cubicBezTo>
                  <a:pt x="3744" y="16043"/>
                  <a:pt x="3733" y="16650"/>
                  <a:pt x="4156" y="16719"/>
                </a:cubicBezTo>
                <a:cubicBezTo>
                  <a:pt x="4294" y="16856"/>
                  <a:pt x="4511" y="16867"/>
                  <a:pt x="4681" y="16960"/>
                </a:cubicBezTo>
                <a:cubicBezTo>
                  <a:pt x="5286" y="17121"/>
                  <a:pt x="5859" y="17537"/>
                  <a:pt x="6498" y="17537"/>
                </a:cubicBezTo>
                <a:cubicBezTo>
                  <a:pt x="6537" y="17537"/>
                  <a:pt x="6577" y="17535"/>
                  <a:pt x="6617" y="17532"/>
                </a:cubicBezTo>
                <a:cubicBezTo>
                  <a:pt x="6903" y="17806"/>
                  <a:pt x="7384" y="17578"/>
                  <a:pt x="7658" y="17875"/>
                </a:cubicBezTo>
                <a:cubicBezTo>
                  <a:pt x="7897" y="18114"/>
                  <a:pt x="8161" y="18389"/>
                  <a:pt x="8515" y="18471"/>
                </a:cubicBezTo>
                <a:cubicBezTo>
                  <a:pt x="8646" y="18619"/>
                  <a:pt x="8836" y="18657"/>
                  <a:pt x="9036" y="18657"/>
                </a:cubicBezTo>
                <a:cubicBezTo>
                  <a:pt x="9222" y="18657"/>
                  <a:pt x="9416" y="18625"/>
                  <a:pt x="9581" y="18619"/>
                </a:cubicBezTo>
                <a:cubicBezTo>
                  <a:pt x="9592" y="18721"/>
                  <a:pt x="9729" y="18721"/>
                  <a:pt x="9809" y="18757"/>
                </a:cubicBezTo>
                <a:cubicBezTo>
                  <a:pt x="10713" y="18757"/>
                  <a:pt x="11594" y="18963"/>
                  <a:pt x="12487" y="18985"/>
                </a:cubicBezTo>
                <a:cubicBezTo>
                  <a:pt x="12553" y="19042"/>
                  <a:pt x="12628" y="19073"/>
                  <a:pt x="12703" y="19073"/>
                </a:cubicBezTo>
                <a:cubicBezTo>
                  <a:pt x="12745" y="19073"/>
                  <a:pt x="12788" y="19063"/>
                  <a:pt x="12830" y="19042"/>
                </a:cubicBezTo>
                <a:cubicBezTo>
                  <a:pt x="12908" y="19007"/>
                  <a:pt x="12987" y="18994"/>
                  <a:pt x="13067" y="18994"/>
                </a:cubicBezTo>
                <a:cubicBezTo>
                  <a:pt x="13250" y="18994"/>
                  <a:pt x="13438" y="19060"/>
                  <a:pt x="13621" y="19075"/>
                </a:cubicBezTo>
                <a:cubicBezTo>
                  <a:pt x="13680" y="19143"/>
                  <a:pt x="13757" y="19163"/>
                  <a:pt x="13843" y="19163"/>
                </a:cubicBezTo>
                <a:cubicBezTo>
                  <a:pt x="13966" y="19163"/>
                  <a:pt x="14106" y="19121"/>
                  <a:pt x="14226" y="19121"/>
                </a:cubicBezTo>
                <a:cubicBezTo>
                  <a:pt x="14234" y="19121"/>
                  <a:pt x="14242" y="19122"/>
                  <a:pt x="14250" y="19122"/>
                </a:cubicBezTo>
                <a:cubicBezTo>
                  <a:pt x="14336" y="19146"/>
                  <a:pt x="14422" y="19153"/>
                  <a:pt x="14509" y="19153"/>
                </a:cubicBezTo>
                <a:cubicBezTo>
                  <a:pt x="14655" y="19153"/>
                  <a:pt x="14804" y="19132"/>
                  <a:pt x="14956" y="19132"/>
                </a:cubicBezTo>
                <a:cubicBezTo>
                  <a:pt x="14976" y="19132"/>
                  <a:pt x="14996" y="19132"/>
                  <a:pt x="15017" y="19133"/>
                </a:cubicBezTo>
                <a:cubicBezTo>
                  <a:pt x="15635" y="19454"/>
                  <a:pt x="16354" y="19191"/>
                  <a:pt x="16997" y="19432"/>
                </a:cubicBezTo>
                <a:cubicBezTo>
                  <a:pt x="18414" y="19625"/>
                  <a:pt x="19845" y="19570"/>
                  <a:pt x="21255" y="19820"/>
                </a:cubicBezTo>
                <a:cubicBezTo>
                  <a:pt x="22296" y="19968"/>
                  <a:pt x="23359" y="19913"/>
                  <a:pt x="24378" y="20199"/>
                </a:cubicBezTo>
                <a:cubicBezTo>
                  <a:pt x="25144" y="20243"/>
                  <a:pt x="25899" y="20380"/>
                  <a:pt x="26655" y="20449"/>
                </a:cubicBezTo>
                <a:cubicBezTo>
                  <a:pt x="26728" y="20444"/>
                  <a:pt x="26801" y="20441"/>
                  <a:pt x="26873" y="20441"/>
                </a:cubicBezTo>
                <a:cubicBezTo>
                  <a:pt x="27575" y="20441"/>
                  <a:pt x="28251" y="20662"/>
                  <a:pt x="28945" y="20737"/>
                </a:cubicBezTo>
                <a:cubicBezTo>
                  <a:pt x="29654" y="20531"/>
                  <a:pt x="30330" y="20232"/>
                  <a:pt x="30959" y="19866"/>
                </a:cubicBezTo>
                <a:cubicBezTo>
                  <a:pt x="31555" y="19625"/>
                  <a:pt x="32184" y="19454"/>
                  <a:pt x="32755" y="19144"/>
                </a:cubicBezTo>
                <a:cubicBezTo>
                  <a:pt x="33167" y="18894"/>
                  <a:pt x="33683" y="18963"/>
                  <a:pt x="34128" y="18836"/>
                </a:cubicBezTo>
                <a:cubicBezTo>
                  <a:pt x="34873" y="18710"/>
                  <a:pt x="35527" y="18320"/>
                  <a:pt x="36199" y="18012"/>
                </a:cubicBezTo>
                <a:cubicBezTo>
                  <a:pt x="36579" y="17864"/>
                  <a:pt x="36969" y="17680"/>
                  <a:pt x="37243" y="17372"/>
                </a:cubicBezTo>
                <a:cubicBezTo>
                  <a:pt x="37323" y="17062"/>
                  <a:pt x="37587" y="16878"/>
                  <a:pt x="37655" y="16559"/>
                </a:cubicBezTo>
                <a:cubicBezTo>
                  <a:pt x="38032" y="15873"/>
                  <a:pt x="37587" y="15106"/>
                  <a:pt x="37345" y="14431"/>
                </a:cubicBezTo>
                <a:cubicBezTo>
                  <a:pt x="38180" y="14315"/>
                  <a:pt x="39004" y="14052"/>
                  <a:pt x="39702" y="13582"/>
                </a:cubicBezTo>
                <a:cubicBezTo>
                  <a:pt x="40059" y="13549"/>
                  <a:pt x="40287" y="13206"/>
                  <a:pt x="40388" y="12909"/>
                </a:cubicBezTo>
                <a:cubicBezTo>
                  <a:pt x="40482" y="12862"/>
                  <a:pt x="40493" y="12747"/>
                  <a:pt x="40539" y="12667"/>
                </a:cubicBezTo>
                <a:lnTo>
                  <a:pt x="40619" y="12667"/>
                </a:lnTo>
                <a:cubicBezTo>
                  <a:pt x="40699" y="12060"/>
                  <a:pt x="40424" y="11536"/>
                  <a:pt x="40218" y="10986"/>
                </a:cubicBezTo>
                <a:cubicBezTo>
                  <a:pt x="40402" y="10860"/>
                  <a:pt x="40732" y="10904"/>
                  <a:pt x="40847" y="10756"/>
                </a:cubicBezTo>
                <a:cubicBezTo>
                  <a:pt x="41179" y="10698"/>
                  <a:pt x="41671" y="10802"/>
                  <a:pt x="41913" y="10539"/>
                </a:cubicBezTo>
                <a:cubicBezTo>
                  <a:pt x="42484" y="10517"/>
                  <a:pt x="42943" y="10138"/>
                  <a:pt x="43445" y="9932"/>
                </a:cubicBezTo>
                <a:cubicBezTo>
                  <a:pt x="44234" y="9715"/>
                  <a:pt x="44646" y="8970"/>
                  <a:pt x="44876" y="8240"/>
                </a:cubicBezTo>
                <a:cubicBezTo>
                  <a:pt x="44876" y="7608"/>
                  <a:pt x="44602" y="7015"/>
                  <a:pt x="44280" y="6487"/>
                </a:cubicBezTo>
                <a:cubicBezTo>
                  <a:pt x="44302" y="6303"/>
                  <a:pt x="44165" y="6155"/>
                  <a:pt x="44052" y="6042"/>
                </a:cubicBezTo>
                <a:cubicBezTo>
                  <a:pt x="44017" y="5743"/>
                  <a:pt x="43731" y="5573"/>
                  <a:pt x="43616" y="5320"/>
                </a:cubicBezTo>
                <a:cubicBezTo>
                  <a:pt x="43091" y="4633"/>
                  <a:pt x="42621" y="3914"/>
                  <a:pt x="42336" y="3090"/>
                </a:cubicBezTo>
                <a:cubicBezTo>
                  <a:pt x="42152" y="2917"/>
                  <a:pt x="42163" y="2562"/>
                  <a:pt x="41968" y="2447"/>
                </a:cubicBezTo>
                <a:cubicBezTo>
                  <a:pt x="41935" y="2266"/>
                  <a:pt x="41682" y="2197"/>
                  <a:pt x="41671" y="2002"/>
                </a:cubicBezTo>
                <a:cubicBezTo>
                  <a:pt x="41591" y="1854"/>
                  <a:pt x="41602" y="1601"/>
                  <a:pt x="41443" y="1532"/>
                </a:cubicBezTo>
                <a:cubicBezTo>
                  <a:pt x="41185" y="1128"/>
                  <a:pt x="40748" y="764"/>
                  <a:pt x="40245" y="764"/>
                </a:cubicBezTo>
                <a:cubicBezTo>
                  <a:pt x="40191" y="764"/>
                  <a:pt x="40136" y="768"/>
                  <a:pt x="40081" y="777"/>
                </a:cubicBezTo>
                <a:cubicBezTo>
                  <a:pt x="39224" y="766"/>
                  <a:pt x="38378" y="617"/>
                  <a:pt x="37522" y="617"/>
                </a:cubicBezTo>
                <a:cubicBezTo>
                  <a:pt x="37486" y="617"/>
                  <a:pt x="37450" y="617"/>
                  <a:pt x="37414" y="618"/>
                </a:cubicBezTo>
                <a:lnTo>
                  <a:pt x="37414" y="549"/>
                </a:lnTo>
                <a:cubicBezTo>
                  <a:pt x="37181" y="549"/>
                  <a:pt x="36943" y="534"/>
                  <a:pt x="36707" y="534"/>
                </a:cubicBezTo>
                <a:cubicBezTo>
                  <a:pt x="36433" y="534"/>
                  <a:pt x="36161" y="554"/>
                  <a:pt x="35903" y="640"/>
                </a:cubicBezTo>
                <a:cubicBezTo>
                  <a:pt x="35787" y="560"/>
                  <a:pt x="35639" y="571"/>
                  <a:pt x="35502" y="549"/>
                </a:cubicBezTo>
                <a:cubicBezTo>
                  <a:pt x="35453" y="550"/>
                  <a:pt x="35404" y="551"/>
                  <a:pt x="35355" y="551"/>
                </a:cubicBezTo>
                <a:cubicBezTo>
                  <a:pt x="34590" y="551"/>
                  <a:pt x="33824" y="409"/>
                  <a:pt x="33057" y="409"/>
                </a:cubicBezTo>
                <a:cubicBezTo>
                  <a:pt x="33002" y="409"/>
                  <a:pt x="32947" y="410"/>
                  <a:pt x="32892" y="412"/>
                </a:cubicBezTo>
                <a:cubicBezTo>
                  <a:pt x="31758" y="412"/>
                  <a:pt x="30632" y="310"/>
                  <a:pt x="29493" y="310"/>
                </a:cubicBezTo>
                <a:cubicBezTo>
                  <a:pt x="29311" y="310"/>
                  <a:pt x="29128" y="312"/>
                  <a:pt x="28945" y="318"/>
                </a:cubicBezTo>
                <a:lnTo>
                  <a:pt x="28945" y="239"/>
                </a:lnTo>
                <a:cubicBezTo>
                  <a:pt x="28849" y="234"/>
                  <a:pt x="28752" y="233"/>
                  <a:pt x="28655" y="233"/>
                </a:cubicBezTo>
                <a:cubicBezTo>
                  <a:pt x="28497" y="233"/>
                  <a:pt x="28338" y="237"/>
                  <a:pt x="28179" y="237"/>
                </a:cubicBezTo>
                <a:cubicBezTo>
                  <a:pt x="27924" y="237"/>
                  <a:pt x="27670" y="228"/>
                  <a:pt x="27424" y="181"/>
                </a:cubicBezTo>
                <a:cubicBezTo>
                  <a:pt x="27207" y="164"/>
                  <a:pt x="26990" y="159"/>
                  <a:pt x="26774" y="159"/>
                </a:cubicBezTo>
                <a:cubicBezTo>
                  <a:pt x="26467" y="159"/>
                  <a:pt x="26161" y="169"/>
                  <a:pt x="25856" y="169"/>
                </a:cubicBezTo>
                <a:cubicBezTo>
                  <a:pt x="25511" y="169"/>
                  <a:pt x="25167" y="156"/>
                  <a:pt x="24825" y="101"/>
                </a:cubicBezTo>
                <a:cubicBezTo>
                  <a:pt x="24573" y="121"/>
                  <a:pt x="24321" y="129"/>
                  <a:pt x="24069" y="129"/>
                </a:cubicBezTo>
                <a:cubicBezTo>
                  <a:pt x="23378" y="129"/>
                  <a:pt x="22686" y="74"/>
                  <a:pt x="21996" y="74"/>
                </a:cubicBezTo>
                <a:cubicBezTo>
                  <a:pt x="21794" y="74"/>
                  <a:pt x="21593" y="78"/>
                  <a:pt x="21392" y="90"/>
                </a:cubicBezTo>
                <a:lnTo>
                  <a:pt x="21403" y="11"/>
                </a:lnTo>
                <a:cubicBezTo>
                  <a:pt x="21305" y="3"/>
                  <a:pt x="21206" y="0"/>
                  <a:pt x="21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p:nvPr/>
        </p:nvSpPr>
        <p:spPr>
          <a:xfrm rot="10800000">
            <a:off x="2693758" y="1675498"/>
            <a:ext cx="1789992" cy="660403"/>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3"/>
          <p:cNvSpPr txBox="1">
            <a:spLocks noGrp="1"/>
          </p:cNvSpPr>
          <p:nvPr>
            <p:ph type="title" idx="2"/>
          </p:nvPr>
        </p:nvSpPr>
        <p:spPr>
          <a:xfrm>
            <a:off x="6617182" y="2436556"/>
            <a:ext cx="1789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290" name="Google Shape;290;p43"/>
          <p:cNvSpPr txBox="1">
            <a:spLocks noGrp="1"/>
          </p:cNvSpPr>
          <p:nvPr>
            <p:ph type="subTitle" idx="3"/>
          </p:nvPr>
        </p:nvSpPr>
        <p:spPr>
          <a:xfrm>
            <a:off x="6617182" y="2997546"/>
            <a:ext cx="1789500" cy="6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291" name="Google Shape;291;p43"/>
          <p:cNvSpPr txBox="1">
            <a:spLocks noGrp="1"/>
          </p:cNvSpPr>
          <p:nvPr>
            <p:ph type="title" idx="4"/>
          </p:nvPr>
        </p:nvSpPr>
        <p:spPr>
          <a:xfrm>
            <a:off x="2694004" y="2436556"/>
            <a:ext cx="1789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Valorize</a:t>
            </a:r>
            <a:endParaRPr/>
          </a:p>
        </p:txBody>
      </p:sp>
      <p:sp>
        <p:nvSpPr>
          <p:cNvPr id="292" name="Google Shape;292;p43"/>
          <p:cNvSpPr txBox="1">
            <a:spLocks noGrp="1"/>
          </p:cNvSpPr>
          <p:nvPr>
            <p:ph type="subTitle" idx="5"/>
          </p:nvPr>
        </p:nvSpPr>
        <p:spPr>
          <a:xfrm>
            <a:off x="2694004" y="2997546"/>
            <a:ext cx="1789500" cy="6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to live</a:t>
            </a:r>
            <a:endParaRPr/>
          </a:p>
        </p:txBody>
      </p:sp>
      <p:sp>
        <p:nvSpPr>
          <p:cNvPr id="293" name="Google Shape;293;p43"/>
          <p:cNvSpPr txBox="1">
            <a:spLocks noGrp="1"/>
          </p:cNvSpPr>
          <p:nvPr>
            <p:ph type="title" idx="6"/>
          </p:nvPr>
        </p:nvSpPr>
        <p:spPr>
          <a:xfrm>
            <a:off x="4662392" y="2436556"/>
            <a:ext cx="1789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Efficiency</a:t>
            </a:r>
            <a:endParaRPr/>
          </a:p>
        </p:txBody>
      </p:sp>
      <p:sp>
        <p:nvSpPr>
          <p:cNvPr id="294" name="Google Shape;294;p43"/>
          <p:cNvSpPr txBox="1">
            <a:spLocks noGrp="1"/>
          </p:cNvSpPr>
          <p:nvPr>
            <p:ph type="subTitle" idx="7"/>
          </p:nvPr>
        </p:nvSpPr>
        <p:spPr>
          <a:xfrm>
            <a:off x="4662392" y="2997546"/>
            <a:ext cx="1789500" cy="6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295" name="Google Shape;295;p43"/>
          <p:cNvSpPr txBox="1">
            <a:spLocks noGrp="1"/>
          </p:cNvSpPr>
          <p:nvPr>
            <p:ph type="title" idx="8"/>
          </p:nvPr>
        </p:nvSpPr>
        <p:spPr>
          <a:xfrm>
            <a:off x="2575225" y="540000"/>
            <a:ext cx="3993600" cy="3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PHILOSOPHY</a:t>
            </a:r>
            <a:endParaRPr/>
          </a:p>
        </p:txBody>
      </p:sp>
      <p:grpSp>
        <p:nvGrpSpPr>
          <p:cNvPr id="296" name="Google Shape;296;p43"/>
          <p:cNvGrpSpPr/>
          <p:nvPr/>
        </p:nvGrpSpPr>
        <p:grpSpPr>
          <a:xfrm>
            <a:off x="1397267" y="1784287"/>
            <a:ext cx="446482" cy="442824"/>
            <a:chOff x="235800" y="2677300"/>
            <a:chExt cx="357500" cy="354600"/>
          </a:xfrm>
        </p:grpSpPr>
        <p:sp>
          <p:nvSpPr>
            <p:cNvPr id="297" name="Google Shape;297;p43"/>
            <p:cNvSpPr/>
            <p:nvPr/>
          </p:nvSpPr>
          <p:spPr>
            <a:xfrm>
              <a:off x="286200" y="2715550"/>
              <a:ext cx="77675" cy="67225"/>
            </a:xfrm>
            <a:custGeom>
              <a:avLst/>
              <a:gdLst/>
              <a:ahLst/>
              <a:cxnLst/>
              <a:rect l="l" t="t" r="r" b="b"/>
              <a:pathLst>
                <a:path w="3107" h="2689" extrusionOk="0">
                  <a:moveTo>
                    <a:pt x="2805" y="0"/>
                  </a:moveTo>
                  <a:cubicBezTo>
                    <a:pt x="1646" y="487"/>
                    <a:pt x="696" y="1367"/>
                    <a:pt x="116" y="2318"/>
                  </a:cubicBezTo>
                  <a:cubicBezTo>
                    <a:pt x="1" y="2410"/>
                    <a:pt x="1" y="2619"/>
                    <a:pt x="116" y="2619"/>
                  </a:cubicBezTo>
                  <a:cubicBezTo>
                    <a:pt x="163" y="2665"/>
                    <a:pt x="232" y="2688"/>
                    <a:pt x="290" y="2688"/>
                  </a:cubicBezTo>
                  <a:cubicBezTo>
                    <a:pt x="348" y="2688"/>
                    <a:pt x="395" y="2665"/>
                    <a:pt x="395" y="2619"/>
                  </a:cubicBezTo>
                  <a:cubicBezTo>
                    <a:pt x="1067" y="1646"/>
                    <a:pt x="1947" y="881"/>
                    <a:pt x="3013" y="394"/>
                  </a:cubicBezTo>
                  <a:cubicBezTo>
                    <a:pt x="3106" y="394"/>
                    <a:pt x="3106" y="301"/>
                    <a:pt x="3106" y="209"/>
                  </a:cubicBezTo>
                  <a:cubicBezTo>
                    <a:pt x="3013" y="0"/>
                    <a:pt x="2897" y="0"/>
                    <a:pt x="2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p:nvPr/>
          </p:nvSpPr>
          <p:spPr>
            <a:xfrm>
              <a:off x="286200" y="2928175"/>
              <a:ext cx="77675" cy="64900"/>
            </a:xfrm>
            <a:custGeom>
              <a:avLst/>
              <a:gdLst/>
              <a:ahLst/>
              <a:cxnLst/>
              <a:rect l="l" t="t" r="r" b="b"/>
              <a:pathLst>
                <a:path w="3107" h="2596" extrusionOk="0">
                  <a:moveTo>
                    <a:pt x="116" y="0"/>
                  </a:moveTo>
                  <a:cubicBezTo>
                    <a:pt x="1" y="93"/>
                    <a:pt x="1" y="186"/>
                    <a:pt x="116" y="278"/>
                  </a:cubicBezTo>
                  <a:cubicBezTo>
                    <a:pt x="696" y="1344"/>
                    <a:pt x="1646" y="2132"/>
                    <a:pt x="2805" y="2596"/>
                  </a:cubicBezTo>
                  <a:cubicBezTo>
                    <a:pt x="2897" y="2596"/>
                    <a:pt x="3013" y="2596"/>
                    <a:pt x="3106" y="2503"/>
                  </a:cubicBezTo>
                  <a:cubicBezTo>
                    <a:pt x="3106" y="2411"/>
                    <a:pt x="3106" y="2225"/>
                    <a:pt x="3013" y="2225"/>
                  </a:cubicBezTo>
                  <a:cubicBezTo>
                    <a:pt x="1947" y="1738"/>
                    <a:pt x="1067" y="1066"/>
                    <a:pt x="395" y="93"/>
                  </a:cubicBezTo>
                  <a:cubicBezTo>
                    <a:pt x="395" y="0"/>
                    <a:pt x="209"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3"/>
            <p:cNvSpPr/>
            <p:nvPr/>
          </p:nvSpPr>
          <p:spPr>
            <a:xfrm>
              <a:off x="465225" y="2926425"/>
              <a:ext cx="77075" cy="67875"/>
            </a:xfrm>
            <a:custGeom>
              <a:avLst/>
              <a:gdLst/>
              <a:ahLst/>
              <a:cxnLst/>
              <a:rect l="l" t="t" r="r" b="b"/>
              <a:pathLst>
                <a:path w="3083" h="2715" extrusionOk="0">
                  <a:moveTo>
                    <a:pt x="2848" y="1"/>
                  </a:moveTo>
                  <a:cubicBezTo>
                    <a:pt x="2799" y="1"/>
                    <a:pt x="2747" y="24"/>
                    <a:pt x="2689" y="70"/>
                  </a:cubicBezTo>
                  <a:cubicBezTo>
                    <a:pt x="2110" y="1136"/>
                    <a:pt x="1159" y="1808"/>
                    <a:pt x="93" y="2295"/>
                  </a:cubicBezTo>
                  <a:cubicBezTo>
                    <a:pt x="1" y="2388"/>
                    <a:pt x="1" y="2481"/>
                    <a:pt x="1" y="2573"/>
                  </a:cubicBezTo>
                  <a:cubicBezTo>
                    <a:pt x="1" y="2638"/>
                    <a:pt x="92" y="2715"/>
                    <a:pt x="178" y="2715"/>
                  </a:cubicBezTo>
                  <a:cubicBezTo>
                    <a:pt x="215" y="2715"/>
                    <a:pt x="251" y="2701"/>
                    <a:pt x="279" y="2666"/>
                  </a:cubicBezTo>
                  <a:cubicBezTo>
                    <a:pt x="1438" y="2202"/>
                    <a:pt x="2411" y="1414"/>
                    <a:pt x="3083" y="348"/>
                  </a:cubicBezTo>
                  <a:cubicBezTo>
                    <a:pt x="3083" y="256"/>
                    <a:pt x="3083" y="70"/>
                    <a:pt x="2990" y="70"/>
                  </a:cubicBezTo>
                  <a:cubicBezTo>
                    <a:pt x="2944" y="24"/>
                    <a:pt x="2898" y="1"/>
                    <a:pt x="2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3"/>
            <p:cNvSpPr/>
            <p:nvPr/>
          </p:nvSpPr>
          <p:spPr>
            <a:xfrm>
              <a:off x="465225" y="2715550"/>
              <a:ext cx="77075" cy="67225"/>
            </a:xfrm>
            <a:custGeom>
              <a:avLst/>
              <a:gdLst/>
              <a:ahLst/>
              <a:cxnLst/>
              <a:rect l="l" t="t" r="r" b="b"/>
              <a:pathLst>
                <a:path w="3083" h="2689" extrusionOk="0">
                  <a:moveTo>
                    <a:pt x="279" y="0"/>
                  </a:moveTo>
                  <a:cubicBezTo>
                    <a:pt x="186" y="0"/>
                    <a:pt x="93" y="0"/>
                    <a:pt x="1" y="93"/>
                  </a:cubicBezTo>
                  <a:cubicBezTo>
                    <a:pt x="1" y="301"/>
                    <a:pt x="1" y="394"/>
                    <a:pt x="93" y="394"/>
                  </a:cubicBezTo>
                  <a:cubicBezTo>
                    <a:pt x="1159" y="881"/>
                    <a:pt x="2017" y="1646"/>
                    <a:pt x="2689" y="2619"/>
                  </a:cubicBezTo>
                  <a:cubicBezTo>
                    <a:pt x="2747" y="2665"/>
                    <a:pt x="2799" y="2688"/>
                    <a:pt x="2848" y="2688"/>
                  </a:cubicBezTo>
                  <a:cubicBezTo>
                    <a:pt x="2898" y="2688"/>
                    <a:pt x="2944" y="2665"/>
                    <a:pt x="2990" y="2619"/>
                  </a:cubicBezTo>
                  <a:cubicBezTo>
                    <a:pt x="3083" y="2619"/>
                    <a:pt x="3083" y="2410"/>
                    <a:pt x="3083" y="2318"/>
                  </a:cubicBezTo>
                  <a:cubicBezTo>
                    <a:pt x="2411" y="1367"/>
                    <a:pt x="1438" y="487"/>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3"/>
            <p:cNvSpPr/>
            <p:nvPr/>
          </p:nvSpPr>
          <p:spPr>
            <a:xfrm>
              <a:off x="315175" y="2773475"/>
              <a:ext cx="51000" cy="163850"/>
            </a:xfrm>
            <a:custGeom>
              <a:avLst/>
              <a:gdLst/>
              <a:ahLst/>
              <a:cxnLst/>
              <a:rect l="l" t="t" r="r" b="b"/>
              <a:pathLst>
                <a:path w="2040" h="6554" extrusionOk="0">
                  <a:moveTo>
                    <a:pt x="1646" y="1"/>
                  </a:moveTo>
                  <a:cubicBezTo>
                    <a:pt x="580" y="789"/>
                    <a:pt x="0" y="2040"/>
                    <a:pt x="0" y="3291"/>
                  </a:cubicBezTo>
                  <a:cubicBezTo>
                    <a:pt x="0" y="4543"/>
                    <a:pt x="580" y="5794"/>
                    <a:pt x="1646" y="6466"/>
                  </a:cubicBezTo>
                  <a:cubicBezTo>
                    <a:pt x="1692" y="6524"/>
                    <a:pt x="1744" y="6553"/>
                    <a:pt x="1796" y="6553"/>
                  </a:cubicBezTo>
                  <a:cubicBezTo>
                    <a:pt x="1849" y="6553"/>
                    <a:pt x="1901" y="6524"/>
                    <a:pt x="1947" y="6466"/>
                  </a:cubicBezTo>
                  <a:cubicBezTo>
                    <a:pt x="2040" y="6374"/>
                    <a:pt x="1947" y="6188"/>
                    <a:pt x="1854" y="6188"/>
                  </a:cubicBezTo>
                  <a:cubicBezTo>
                    <a:pt x="974" y="5516"/>
                    <a:pt x="394" y="4450"/>
                    <a:pt x="394" y="3291"/>
                  </a:cubicBezTo>
                  <a:cubicBezTo>
                    <a:pt x="394" y="2133"/>
                    <a:pt x="974" y="1067"/>
                    <a:pt x="1854" y="395"/>
                  </a:cubicBezTo>
                  <a:cubicBezTo>
                    <a:pt x="1947" y="302"/>
                    <a:pt x="1947" y="209"/>
                    <a:pt x="1947" y="93"/>
                  </a:cubicBezTo>
                  <a:cubicBezTo>
                    <a:pt x="1854" y="1"/>
                    <a:pt x="1738" y="1"/>
                    <a:pt x="1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3"/>
            <p:cNvSpPr/>
            <p:nvPr/>
          </p:nvSpPr>
          <p:spPr>
            <a:xfrm>
              <a:off x="465225" y="2773475"/>
              <a:ext cx="48125" cy="162900"/>
            </a:xfrm>
            <a:custGeom>
              <a:avLst/>
              <a:gdLst/>
              <a:ahLst/>
              <a:cxnLst/>
              <a:rect l="l" t="t" r="r" b="b"/>
              <a:pathLst>
                <a:path w="1925" h="6516" extrusionOk="0">
                  <a:moveTo>
                    <a:pt x="371" y="1"/>
                  </a:moveTo>
                  <a:cubicBezTo>
                    <a:pt x="279" y="1"/>
                    <a:pt x="93" y="1"/>
                    <a:pt x="93" y="93"/>
                  </a:cubicBezTo>
                  <a:cubicBezTo>
                    <a:pt x="1" y="209"/>
                    <a:pt x="1" y="302"/>
                    <a:pt x="93" y="395"/>
                  </a:cubicBezTo>
                  <a:cubicBezTo>
                    <a:pt x="951" y="1067"/>
                    <a:pt x="1530" y="2133"/>
                    <a:pt x="1530" y="3291"/>
                  </a:cubicBezTo>
                  <a:cubicBezTo>
                    <a:pt x="1530" y="4358"/>
                    <a:pt x="951" y="5516"/>
                    <a:pt x="93" y="6188"/>
                  </a:cubicBezTo>
                  <a:cubicBezTo>
                    <a:pt x="1" y="6188"/>
                    <a:pt x="1" y="6281"/>
                    <a:pt x="1" y="6374"/>
                  </a:cubicBezTo>
                  <a:cubicBezTo>
                    <a:pt x="66" y="6439"/>
                    <a:pt x="131" y="6515"/>
                    <a:pt x="196" y="6515"/>
                  </a:cubicBezTo>
                  <a:cubicBezTo>
                    <a:pt x="223" y="6515"/>
                    <a:pt x="251" y="6501"/>
                    <a:pt x="279" y="6466"/>
                  </a:cubicBezTo>
                  <a:cubicBezTo>
                    <a:pt x="1345" y="5702"/>
                    <a:pt x="1924" y="4543"/>
                    <a:pt x="1924" y="3291"/>
                  </a:cubicBezTo>
                  <a:cubicBezTo>
                    <a:pt x="1924" y="2619"/>
                    <a:pt x="1832" y="2040"/>
                    <a:pt x="1530" y="1461"/>
                  </a:cubicBezTo>
                  <a:cubicBezTo>
                    <a:pt x="1252" y="881"/>
                    <a:pt x="858" y="395"/>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358625" y="2800125"/>
              <a:ext cx="111275" cy="111275"/>
            </a:xfrm>
            <a:custGeom>
              <a:avLst/>
              <a:gdLst/>
              <a:ahLst/>
              <a:cxnLst/>
              <a:rect l="l" t="t" r="r" b="b"/>
              <a:pathLst>
                <a:path w="4451" h="4451" extrusionOk="0">
                  <a:moveTo>
                    <a:pt x="2225" y="395"/>
                  </a:moveTo>
                  <a:cubicBezTo>
                    <a:pt x="3199" y="395"/>
                    <a:pt x="4056" y="1159"/>
                    <a:pt x="4056" y="2225"/>
                  </a:cubicBezTo>
                  <a:cubicBezTo>
                    <a:pt x="4056" y="3199"/>
                    <a:pt x="3199" y="3964"/>
                    <a:pt x="2225" y="3964"/>
                  </a:cubicBezTo>
                  <a:cubicBezTo>
                    <a:pt x="1275" y="3964"/>
                    <a:pt x="394" y="3199"/>
                    <a:pt x="394" y="2225"/>
                  </a:cubicBezTo>
                  <a:cubicBezTo>
                    <a:pt x="394" y="1159"/>
                    <a:pt x="1275" y="395"/>
                    <a:pt x="2225" y="395"/>
                  </a:cubicBezTo>
                  <a:close/>
                  <a:moveTo>
                    <a:pt x="2225" y="1"/>
                  </a:moveTo>
                  <a:cubicBezTo>
                    <a:pt x="974" y="1"/>
                    <a:pt x="0" y="974"/>
                    <a:pt x="0" y="2225"/>
                  </a:cubicBezTo>
                  <a:cubicBezTo>
                    <a:pt x="0" y="3384"/>
                    <a:pt x="974" y="4450"/>
                    <a:pt x="2225" y="4450"/>
                  </a:cubicBezTo>
                  <a:cubicBezTo>
                    <a:pt x="3477" y="4450"/>
                    <a:pt x="4450" y="3384"/>
                    <a:pt x="4450" y="2225"/>
                  </a:cubicBezTo>
                  <a:cubicBezTo>
                    <a:pt x="4450" y="974"/>
                    <a:pt x="3477" y="1"/>
                    <a:pt x="2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3"/>
            <p:cNvSpPr/>
            <p:nvPr/>
          </p:nvSpPr>
          <p:spPr>
            <a:xfrm>
              <a:off x="380650" y="2732350"/>
              <a:ext cx="67800" cy="60850"/>
            </a:xfrm>
            <a:custGeom>
              <a:avLst/>
              <a:gdLst/>
              <a:ahLst/>
              <a:cxnLst/>
              <a:rect l="l" t="t" r="r" b="b"/>
              <a:pathLst>
                <a:path w="2712" h="2434" extrusionOk="0">
                  <a:moveTo>
                    <a:pt x="2016" y="394"/>
                  </a:moveTo>
                  <a:cubicBezTo>
                    <a:pt x="2132" y="394"/>
                    <a:pt x="2225" y="487"/>
                    <a:pt x="2225" y="695"/>
                  </a:cubicBezTo>
                  <a:lnTo>
                    <a:pt x="2225" y="2040"/>
                  </a:lnTo>
                  <a:lnTo>
                    <a:pt x="487" y="2040"/>
                  </a:lnTo>
                  <a:lnTo>
                    <a:pt x="487" y="695"/>
                  </a:lnTo>
                  <a:cubicBezTo>
                    <a:pt x="487" y="487"/>
                    <a:pt x="579" y="394"/>
                    <a:pt x="672" y="394"/>
                  </a:cubicBezTo>
                  <a:close/>
                  <a:moveTo>
                    <a:pt x="672" y="0"/>
                  </a:moveTo>
                  <a:cubicBezTo>
                    <a:pt x="278" y="0"/>
                    <a:pt x="0" y="301"/>
                    <a:pt x="0" y="695"/>
                  </a:cubicBezTo>
                  <a:lnTo>
                    <a:pt x="0" y="2225"/>
                  </a:lnTo>
                  <a:cubicBezTo>
                    <a:pt x="0" y="2318"/>
                    <a:pt x="93" y="2434"/>
                    <a:pt x="185" y="2434"/>
                  </a:cubicBezTo>
                  <a:lnTo>
                    <a:pt x="2503" y="2434"/>
                  </a:lnTo>
                  <a:cubicBezTo>
                    <a:pt x="2596" y="2434"/>
                    <a:pt x="2712" y="2318"/>
                    <a:pt x="2712" y="2225"/>
                  </a:cubicBezTo>
                  <a:lnTo>
                    <a:pt x="2712" y="695"/>
                  </a:lnTo>
                  <a:cubicBezTo>
                    <a:pt x="2712" y="301"/>
                    <a:pt x="2410" y="0"/>
                    <a:pt x="2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3"/>
            <p:cNvSpPr/>
            <p:nvPr/>
          </p:nvSpPr>
          <p:spPr>
            <a:xfrm>
              <a:off x="376000" y="2677300"/>
              <a:ext cx="64925" cy="55075"/>
            </a:xfrm>
            <a:custGeom>
              <a:avLst/>
              <a:gdLst/>
              <a:ahLst/>
              <a:cxnLst/>
              <a:rect l="l" t="t" r="r" b="b"/>
              <a:pathLst>
                <a:path w="2597" h="2203" extrusionOk="0">
                  <a:moveTo>
                    <a:pt x="1530" y="371"/>
                  </a:moveTo>
                  <a:cubicBezTo>
                    <a:pt x="1832" y="371"/>
                    <a:pt x="2110" y="580"/>
                    <a:pt x="2202" y="858"/>
                  </a:cubicBezTo>
                  <a:lnTo>
                    <a:pt x="580" y="858"/>
                  </a:lnTo>
                  <a:cubicBezTo>
                    <a:pt x="673" y="673"/>
                    <a:pt x="951" y="371"/>
                    <a:pt x="1530" y="371"/>
                  </a:cubicBezTo>
                  <a:close/>
                  <a:moveTo>
                    <a:pt x="2202" y="1345"/>
                  </a:moveTo>
                  <a:cubicBezTo>
                    <a:pt x="2110" y="1530"/>
                    <a:pt x="1832" y="1739"/>
                    <a:pt x="1530" y="1739"/>
                  </a:cubicBezTo>
                  <a:cubicBezTo>
                    <a:pt x="1252" y="1739"/>
                    <a:pt x="951" y="1530"/>
                    <a:pt x="858" y="1345"/>
                  </a:cubicBezTo>
                  <a:close/>
                  <a:moveTo>
                    <a:pt x="1530" y="1"/>
                  </a:moveTo>
                  <a:cubicBezTo>
                    <a:pt x="580" y="1"/>
                    <a:pt x="93" y="673"/>
                    <a:pt x="1" y="1043"/>
                  </a:cubicBezTo>
                  <a:cubicBezTo>
                    <a:pt x="1" y="1159"/>
                    <a:pt x="93" y="1345"/>
                    <a:pt x="186" y="1345"/>
                  </a:cubicBezTo>
                  <a:lnTo>
                    <a:pt x="464" y="1345"/>
                  </a:lnTo>
                  <a:cubicBezTo>
                    <a:pt x="580" y="1831"/>
                    <a:pt x="951" y="2202"/>
                    <a:pt x="1530" y="2202"/>
                  </a:cubicBezTo>
                  <a:cubicBezTo>
                    <a:pt x="2110" y="2202"/>
                    <a:pt x="2596" y="1739"/>
                    <a:pt x="2596" y="1043"/>
                  </a:cubicBezTo>
                  <a:cubicBezTo>
                    <a:pt x="2596" y="464"/>
                    <a:pt x="2110"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3"/>
            <p:cNvSpPr/>
            <p:nvPr/>
          </p:nvSpPr>
          <p:spPr>
            <a:xfrm>
              <a:off x="525475" y="2851125"/>
              <a:ext cx="67825" cy="60275"/>
            </a:xfrm>
            <a:custGeom>
              <a:avLst/>
              <a:gdLst/>
              <a:ahLst/>
              <a:cxnLst/>
              <a:rect l="l" t="t" r="r" b="b"/>
              <a:pathLst>
                <a:path w="2713" h="2411" extrusionOk="0">
                  <a:moveTo>
                    <a:pt x="2017" y="371"/>
                  </a:moveTo>
                  <a:cubicBezTo>
                    <a:pt x="2133" y="371"/>
                    <a:pt x="2226" y="464"/>
                    <a:pt x="2226" y="579"/>
                  </a:cubicBezTo>
                  <a:lnTo>
                    <a:pt x="2226" y="1924"/>
                  </a:lnTo>
                  <a:lnTo>
                    <a:pt x="488" y="1924"/>
                  </a:lnTo>
                  <a:lnTo>
                    <a:pt x="488" y="579"/>
                  </a:lnTo>
                  <a:cubicBezTo>
                    <a:pt x="488" y="464"/>
                    <a:pt x="580" y="371"/>
                    <a:pt x="673" y="371"/>
                  </a:cubicBezTo>
                  <a:close/>
                  <a:moveTo>
                    <a:pt x="673" y="0"/>
                  </a:moveTo>
                  <a:cubicBezTo>
                    <a:pt x="279" y="0"/>
                    <a:pt x="1" y="278"/>
                    <a:pt x="1" y="579"/>
                  </a:cubicBezTo>
                  <a:lnTo>
                    <a:pt x="1" y="2109"/>
                  </a:lnTo>
                  <a:cubicBezTo>
                    <a:pt x="1" y="2318"/>
                    <a:pt x="94" y="2410"/>
                    <a:pt x="186" y="2410"/>
                  </a:cubicBezTo>
                  <a:lnTo>
                    <a:pt x="2504" y="2410"/>
                  </a:lnTo>
                  <a:cubicBezTo>
                    <a:pt x="2597" y="2410"/>
                    <a:pt x="2712" y="2318"/>
                    <a:pt x="2712" y="2109"/>
                  </a:cubicBezTo>
                  <a:lnTo>
                    <a:pt x="2712" y="579"/>
                  </a:lnTo>
                  <a:cubicBezTo>
                    <a:pt x="2712" y="278"/>
                    <a:pt x="2411" y="0"/>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3"/>
            <p:cNvSpPr/>
            <p:nvPr/>
          </p:nvSpPr>
          <p:spPr>
            <a:xfrm>
              <a:off x="520850" y="2793175"/>
              <a:ext cx="64925" cy="55075"/>
            </a:xfrm>
            <a:custGeom>
              <a:avLst/>
              <a:gdLst/>
              <a:ahLst/>
              <a:cxnLst/>
              <a:rect l="l" t="t" r="r" b="b"/>
              <a:pathLst>
                <a:path w="2597" h="2203" extrusionOk="0">
                  <a:moveTo>
                    <a:pt x="1530" y="464"/>
                  </a:moveTo>
                  <a:cubicBezTo>
                    <a:pt x="1831" y="464"/>
                    <a:pt x="2109" y="673"/>
                    <a:pt x="2202" y="951"/>
                  </a:cubicBezTo>
                  <a:lnTo>
                    <a:pt x="580" y="951"/>
                  </a:lnTo>
                  <a:cubicBezTo>
                    <a:pt x="673" y="673"/>
                    <a:pt x="951" y="464"/>
                    <a:pt x="1530" y="464"/>
                  </a:cubicBezTo>
                  <a:close/>
                  <a:moveTo>
                    <a:pt x="2202" y="1345"/>
                  </a:moveTo>
                  <a:cubicBezTo>
                    <a:pt x="2109" y="1623"/>
                    <a:pt x="1831" y="1831"/>
                    <a:pt x="1530" y="1831"/>
                  </a:cubicBezTo>
                  <a:cubicBezTo>
                    <a:pt x="1252" y="1831"/>
                    <a:pt x="951" y="1623"/>
                    <a:pt x="858" y="1345"/>
                  </a:cubicBezTo>
                  <a:close/>
                  <a:moveTo>
                    <a:pt x="1530" y="1"/>
                  </a:moveTo>
                  <a:cubicBezTo>
                    <a:pt x="580" y="1"/>
                    <a:pt x="93" y="765"/>
                    <a:pt x="0" y="1043"/>
                  </a:cubicBezTo>
                  <a:cubicBezTo>
                    <a:pt x="0" y="1252"/>
                    <a:pt x="93" y="1345"/>
                    <a:pt x="186" y="1345"/>
                  </a:cubicBezTo>
                  <a:lnTo>
                    <a:pt x="464" y="1345"/>
                  </a:lnTo>
                  <a:cubicBezTo>
                    <a:pt x="580" y="1831"/>
                    <a:pt x="951" y="2202"/>
                    <a:pt x="1530" y="2202"/>
                  </a:cubicBezTo>
                  <a:cubicBezTo>
                    <a:pt x="2109" y="2202"/>
                    <a:pt x="2596" y="1739"/>
                    <a:pt x="2596" y="1159"/>
                  </a:cubicBezTo>
                  <a:cubicBezTo>
                    <a:pt x="2596" y="580"/>
                    <a:pt x="2109"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3"/>
            <p:cNvSpPr/>
            <p:nvPr/>
          </p:nvSpPr>
          <p:spPr>
            <a:xfrm>
              <a:off x="380650" y="2971625"/>
              <a:ext cx="67800" cy="60275"/>
            </a:xfrm>
            <a:custGeom>
              <a:avLst/>
              <a:gdLst/>
              <a:ahLst/>
              <a:cxnLst/>
              <a:rect l="l" t="t" r="r" b="b"/>
              <a:pathLst>
                <a:path w="2712" h="2411" extrusionOk="0">
                  <a:moveTo>
                    <a:pt x="2016" y="487"/>
                  </a:moveTo>
                  <a:cubicBezTo>
                    <a:pt x="2132" y="487"/>
                    <a:pt x="2225" y="580"/>
                    <a:pt x="2225" y="673"/>
                  </a:cubicBezTo>
                  <a:lnTo>
                    <a:pt x="2225" y="2017"/>
                  </a:lnTo>
                  <a:lnTo>
                    <a:pt x="487" y="2017"/>
                  </a:lnTo>
                  <a:lnTo>
                    <a:pt x="487" y="673"/>
                  </a:lnTo>
                  <a:cubicBezTo>
                    <a:pt x="487" y="580"/>
                    <a:pt x="579" y="487"/>
                    <a:pt x="672" y="487"/>
                  </a:cubicBezTo>
                  <a:close/>
                  <a:moveTo>
                    <a:pt x="672" y="0"/>
                  </a:moveTo>
                  <a:cubicBezTo>
                    <a:pt x="278" y="0"/>
                    <a:pt x="0" y="279"/>
                    <a:pt x="0" y="673"/>
                  </a:cubicBezTo>
                  <a:lnTo>
                    <a:pt x="0" y="2225"/>
                  </a:lnTo>
                  <a:cubicBezTo>
                    <a:pt x="0" y="2318"/>
                    <a:pt x="93" y="2411"/>
                    <a:pt x="185" y="2411"/>
                  </a:cubicBezTo>
                  <a:lnTo>
                    <a:pt x="2503" y="2411"/>
                  </a:lnTo>
                  <a:cubicBezTo>
                    <a:pt x="2596" y="2411"/>
                    <a:pt x="2712" y="2318"/>
                    <a:pt x="2712" y="2225"/>
                  </a:cubicBezTo>
                  <a:lnTo>
                    <a:pt x="2712" y="673"/>
                  </a:lnTo>
                  <a:cubicBezTo>
                    <a:pt x="2712" y="279"/>
                    <a:pt x="2410" y="0"/>
                    <a:pt x="2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3"/>
            <p:cNvSpPr/>
            <p:nvPr/>
          </p:nvSpPr>
          <p:spPr>
            <a:xfrm>
              <a:off x="376000" y="2916000"/>
              <a:ext cx="64925" cy="55650"/>
            </a:xfrm>
            <a:custGeom>
              <a:avLst/>
              <a:gdLst/>
              <a:ahLst/>
              <a:cxnLst/>
              <a:rect l="l" t="t" r="r" b="b"/>
              <a:pathLst>
                <a:path w="2597" h="2226" extrusionOk="0">
                  <a:moveTo>
                    <a:pt x="1530" y="487"/>
                  </a:moveTo>
                  <a:cubicBezTo>
                    <a:pt x="1832" y="487"/>
                    <a:pt x="2110" y="673"/>
                    <a:pt x="2202" y="881"/>
                  </a:cubicBezTo>
                  <a:lnTo>
                    <a:pt x="580" y="881"/>
                  </a:lnTo>
                  <a:cubicBezTo>
                    <a:pt x="673" y="673"/>
                    <a:pt x="951" y="487"/>
                    <a:pt x="1530" y="487"/>
                  </a:cubicBezTo>
                  <a:close/>
                  <a:moveTo>
                    <a:pt x="2202" y="1345"/>
                  </a:moveTo>
                  <a:cubicBezTo>
                    <a:pt x="2110" y="1646"/>
                    <a:pt x="1832" y="1831"/>
                    <a:pt x="1530" y="1831"/>
                  </a:cubicBezTo>
                  <a:cubicBezTo>
                    <a:pt x="1252" y="1831"/>
                    <a:pt x="951" y="1646"/>
                    <a:pt x="858" y="1345"/>
                  </a:cubicBezTo>
                  <a:close/>
                  <a:moveTo>
                    <a:pt x="1530" y="1"/>
                  </a:moveTo>
                  <a:cubicBezTo>
                    <a:pt x="580" y="1"/>
                    <a:pt x="93" y="673"/>
                    <a:pt x="1" y="1067"/>
                  </a:cubicBezTo>
                  <a:cubicBezTo>
                    <a:pt x="1" y="1159"/>
                    <a:pt x="93" y="1345"/>
                    <a:pt x="186" y="1345"/>
                  </a:cubicBezTo>
                  <a:lnTo>
                    <a:pt x="464" y="1345"/>
                  </a:lnTo>
                  <a:cubicBezTo>
                    <a:pt x="580" y="1831"/>
                    <a:pt x="951" y="2225"/>
                    <a:pt x="1530" y="2225"/>
                  </a:cubicBezTo>
                  <a:cubicBezTo>
                    <a:pt x="2110" y="2225"/>
                    <a:pt x="2596" y="1739"/>
                    <a:pt x="2596" y="1159"/>
                  </a:cubicBezTo>
                  <a:cubicBezTo>
                    <a:pt x="2596" y="487"/>
                    <a:pt x="2110"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242750" y="2855750"/>
              <a:ext cx="65500" cy="60275"/>
            </a:xfrm>
            <a:custGeom>
              <a:avLst/>
              <a:gdLst/>
              <a:ahLst/>
              <a:cxnLst/>
              <a:rect l="l" t="t" r="r" b="b"/>
              <a:pathLst>
                <a:path w="2620" h="2411" extrusionOk="0">
                  <a:moveTo>
                    <a:pt x="1947" y="394"/>
                  </a:moveTo>
                  <a:cubicBezTo>
                    <a:pt x="2133" y="394"/>
                    <a:pt x="2225" y="487"/>
                    <a:pt x="2225" y="673"/>
                  </a:cubicBezTo>
                  <a:lnTo>
                    <a:pt x="2225" y="2017"/>
                  </a:lnTo>
                  <a:lnTo>
                    <a:pt x="394" y="2017"/>
                  </a:lnTo>
                  <a:lnTo>
                    <a:pt x="394" y="673"/>
                  </a:lnTo>
                  <a:cubicBezTo>
                    <a:pt x="394" y="487"/>
                    <a:pt x="487" y="394"/>
                    <a:pt x="580" y="394"/>
                  </a:cubicBezTo>
                  <a:close/>
                  <a:moveTo>
                    <a:pt x="580" y="0"/>
                  </a:moveTo>
                  <a:cubicBezTo>
                    <a:pt x="302" y="0"/>
                    <a:pt x="0" y="279"/>
                    <a:pt x="0" y="673"/>
                  </a:cubicBezTo>
                  <a:lnTo>
                    <a:pt x="0" y="2225"/>
                  </a:lnTo>
                  <a:cubicBezTo>
                    <a:pt x="0" y="2318"/>
                    <a:pt x="116" y="2411"/>
                    <a:pt x="209" y="2411"/>
                  </a:cubicBezTo>
                  <a:lnTo>
                    <a:pt x="2434" y="2411"/>
                  </a:lnTo>
                  <a:cubicBezTo>
                    <a:pt x="2526" y="2411"/>
                    <a:pt x="2619" y="2318"/>
                    <a:pt x="2619" y="2225"/>
                  </a:cubicBezTo>
                  <a:lnTo>
                    <a:pt x="2619" y="673"/>
                  </a:lnTo>
                  <a:cubicBezTo>
                    <a:pt x="2619" y="279"/>
                    <a:pt x="2318" y="0"/>
                    <a:pt x="1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235800" y="2800125"/>
              <a:ext cx="67800" cy="55650"/>
            </a:xfrm>
            <a:custGeom>
              <a:avLst/>
              <a:gdLst/>
              <a:ahLst/>
              <a:cxnLst/>
              <a:rect l="l" t="t" r="r" b="b"/>
              <a:pathLst>
                <a:path w="2712" h="2226" extrusionOk="0">
                  <a:moveTo>
                    <a:pt x="1553" y="395"/>
                  </a:moveTo>
                  <a:cubicBezTo>
                    <a:pt x="1831" y="395"/>
                    <a:pt x="2132" y="580"/>
                    <a:pt x="2225" y="881"/>
                  </a:cubicBezTo>
                  <a:lnTo>
                    <a:pt x="580" y="881"/>
                  </a:lnTo>
                  <a:cubicBezTo>
                    <a:pt x="672" y="673"/>
                    <a:pt x="974" y="395"/>
                    <a:pt x="1553" y="395"/>
                  </a:cubicBezTo>
                  <a:close/>
                  <a:moveTo>
                    <a:pt x="2225" y="1252"/>
                  </a:moveTo>
                  <a:cubicBezTo>
                    <a:pt x="2132" y="1553"/>
                    <a:pt x="1831" y="1739"/>
                    <a:pt x="1553" y="1739"/>
                  </a:cubicBezTo>
                  <a:cubicBezTo>
                    <a:pt x="1252" y="1739"/>
                    <a:pt x="1066" y="1553"/>
                    <a:pt x="974" y="1252"/>
                  </a:cubicBezTo>
                  <a:close/>
                  <a:moveTo>
                    <a:pt x="1553" y="1"/>
                  </a:moveTo>
                  <a:cubicBezTo>
                    <a:pt x="580" y="1"/>
                    <a:pt x="93" y="673"/>
                    <a:pt x="0" y="1067"/>
                  </a:cubicBezTo>
                  <a:cubicBezTo>
                    <a:pt x="0" y="1159"/>
                    <a:pt x="93" y="1252"/>
                    <a:pt x="186" y="1252"/>
                  </a:cubicBezTo>
                  <a:lnTo>
                    <a:pt x="487" y="1252"/>
                  </a:lnTo>
                  <a:cubicBezTo>
                    <a:pt x="580" y="1832"/>
                    <a:pt x="1066" y="2225"/>
                    <a:pt x="1553" y="2225"/>
                  </a:cubicBezTo>
                  <a:cubicBezTo>
                    <a:pt x="2225" y="2225"/>
                    <a:pt x="2712" y="1646"/>
                    <a:pt x="2712" y="1067"/>
                  </a:cubicBezTo>
                  <a:cubicBezTo>
                    <a:pt x="2712" y="487"/>
                    <a:pt x="2225" y="1"/>
                    <a:pt x="1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395125" y="2816925"/>
              <a:ext cx="38850" cy="77675"/>
            </a:xfrm>
            <a:custGeom>
              <a:avLst/>
              <a:gdLst/>
              <a:ahLst/>
              <a:cxnLst/>
              <a:rect l="l" t="t" r="r" b="b"/>
              <a:pathLst>
                <a:path w="1554" h="3107" extrusionOk="0">
                  <a:moveTo>
                    <a:pt x="765" y="1"/>
                  </a:moveTo>
                  <a:cubicBezTo>
                    <a:pt x="673" y="1"/>
                    <a:pt x="580" y="93"/>
                    <a:pt x="580" y="209"/>
                  </a:cubicBezTo>
                  <a:lnTo>
                    <a:pt x="580" y="302"/>
                  </a:lnTo>
                  <a:cubicBezTo>
                    <a:pt x="186" y="395"/>
                    <a:pt x="0" y="673"/>
                    <a:pt x="0" y="974"/>
                  </a:cubicBezTo>
                  <a:cubicBezTo>
                    <a:pt x="0" y="1461"/>
                    <a:pt x="279" y="1739"/>
                    <a:pt x="673" y="1739"/>
                  </a:cubicBezTo>
                  <a:lnTo>
                    <a:pt x="858" y="1739"/>
                  </a:lnTo>
                  <a:cubicBezTo>
                    <a:pt x="974" y="1739"/>
                    <a:pt x="1159" y="1832"/>
                    <a:pt x="1159" y="2040"/>
                  </a:cubicBezTo>
                  <a:cubicBezTo>
                    <a:pt x="1159" y="2226"/>
                    <a:pt x="974" y="2318"/>
                    <a:pt x="858" y="2318"/>
                  </a:cubicBezTo>
                  <a:lnTo>
                    <a:pt x="673" y="2318"/>
                  </a:lnTo>
                  <a:cubicBezTo>
                    <a:pt x="487" y="2318"/>
                    <a:pt x="394" y="2226"/>
                    <a:pt x="394" y="2133"/>
                  </a:cubicBezTo>
                  <a:cubicBezTo>
                    <a:pt x="394" y="1947"/>
                    <a:pt x="279" y="1947"/>
                    <a:pt x="186" y="1947"/>
                  </a:cubicBezTo>
                  <a:cubicBezTo>
                    <a:pt x="93" y="1947"/>
                    <a:pt x="0" y="1947"/>
                    <a:pt x="0" y="2133"/>
                  </a:cubicBezTo>
                  <a:cubicBezTo>
                    <a:pt x="0" y="2411"/>
                    <a:pt x="186" y="2712"/>
                    <a:pt x="580" y="2712"/>
                  </a:cubicBezTo>
                  <a:lnTo>
                    <a:pt x="580" y="2898"/>
                  </a:lnTo>
                  <a:cubicBezTo>
                    <a:pt x="580" y="2990"/>
                    <a:pt x="673" y="3106"/>
                    <a:pt x="765" y="3106"/>
                  </a:cubicBezTo>
                  <a:cubicBezTo>
                    <a:pt x="858" y="3106"/>
                    <a:pt x="974" y="2990"/>
                    <a:pt x="974" y="2898"/>
                  </a:cubicBezTo>
                  <a:lnTo>
                    <a:pt x="974" y="2712"/>
                  </a:lnTo>
                  <a:cubicBezTo>
                    <a:pt x="1345" y="2712"/>
                    <a:pt x="1553" y="2411"/>
                    <a:pt x="1553" y="2040"/>
                  </a:cubicBezTo>
                  <a:cubicBezTo>
                    <a:pt x="1553" y="1646"/>
                    <a:pt x="1252" y="1368"/>
                    <a:pt x="858" y="1368"/>
                  </a:cubicBezTo>
                  <a:lnTo>
                    <a:pt x="673" y="1368"/>
                  </a:lnTo>
                  <a:cubicBezTo>
                    <a:pt x="580" y="1368"/>
                    <a:pt x="394" y="1160"/>
                    <a:pt x="394" y="974"/>
                  </a:cubicBezTo>
                  <a:cubicBezTo>
                    <a:pt x="394" y="881"/>
                    <a:pt x="580" y="673"/>
                    <a:pt x="673" y="673"/>
                  </a:cubicBezTo>
                  <a:lnTo>
                    <a:pt x="974" y="673"/>
                  </a:lnTo>
                  <a:cubicBezTo>
                    <a:pt x="1067" y="673"/>
                    <a:pt x="1159" y="789"/>
                    <a:pt x="1159" y="974"/>
                  </a:cubicBezTo>
                  <a:lnTo>
                    <a:pt x="1159" y="1067"/>
                  </a:lnTo>
                  <a:cubicBezTo>
                    <a:pt x="1159" y="1160"/>
                    <a:pt x="1252" y="1252"/>
                    <a:pt x="1345" y="1252"/>
                  </a:cubicBezTo>
                  <a:cubicBezTo>
                    <a:pt x="1437" y="1252"/>
                    <a:pt x="1553" y="1160"/>
                    <a:pt x="1553" y="1067"/>
                  </a:cubicBezTo>
                  <a:lnTo>
                    <a:pt x="1553" y="974"/>
                  </a:lnTo>
                  <a:cubicBezTo>
                    <a:pt x="1553" y="580"/>
                    <a:pt x="1345" y="302"/>
                    <a:pt x="974" y="302"/>
                  </a:cubicBezTo>
                  <a:lnTo>
                    <a:pt x="974" y="209"/>
                  </a:lnTo>
                  <a:cubicBezTo>
                    <a:pt x="974" y="93"/>
                    <a:pt x="858"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43"/>
          <p:cNvGrpSpPr/>
          <p:nvPr/>
        </p:nvGrpSpPr>
        <p:grpSpPr>
          <a:xfrm>
            <a:off x="5339032" y="1787957"/>
            <a:ext cx="436221" cy="435484"/>
            <a:chOff x="3250875" y="3739300"/>
            <a:chExt cx="355200" cy="354600"/>
          </a:xfrm>
        </p:grpSpPr>
        <p:sp>
          <p:nvSpPr>
            <p:cNvPr id="314" name="Google Shape;314;p43"/>
            <p:cNvSpPr/>
            <p:nvPr/>
          </p:nvSpPr>
          <p:spPr>
            <a:xfrm>
              <a:off x="3311150" y="3799550"/>
              <a:ext cx="234075" cy="234100"/>
            </a:xfrm>
            <a:custGeom>
              <a:avLst/>
              <a:gdLst/>
              <a:ahLst/>
              <a:cxnLst/>
              <a:rect l="l" t="t" r="r" b="b"/>
              <a:pathLst>
                <a:path w="9363" h="9364" extrusionOk="0">
                  <a:moveTo>
                    <a:pt x="4635" y="1"/>
                  </a:moveTo>
                  <a:cubicBezTo>
                    <a:pt x="2132" y="1"/>
                    <a:pt x="0" y="2133"/>
                    <a:pt x="0" y="4728"/>
                  </a:cubicBezTo>
                  <a:cubicBezTo>
                    <a:pt x="0" y="7254"/>
                    <a:pt x="2132" y="9363"/>
                    <a:pt x="4635" y="9363"/>
                  </a:cubicBezTo>
                  <a:cubicBezTo>
                    <a:pt x="7254" y="9363"/>
                    <a:pt x="9363" y="7254"/>
                    <a:pt x="9363" y="4728"/>
                  </a:cubicBezTo>
                  <a:cubicBezTo>
                    <a:pt x="9363" y="3963"/>
                    <a:pt x="9178" y="3199"/>
                    <a:pt x="8784" y="2619"/>
                  </a:cubicBezTo>
                  <a:cubicBezTo>
                    <a:pt x="8505" y="1924"/>
                    <a:pt x="8019" y="1345"/>
                    <a:pt x="7439" y="974"/>
                  </a:cubicBezTo>
                  <a:cubicBezTo>
                    <a:pt x="7393" y="927"/>
                    <a:pt x="7347" y="904"/>
                    <a:pt x="7300" y="904"/>
                  </a:cubicBezTo>
                  <a:cubicBezTo>
                    <a:pt x="7254" y="904"/>
                    <a:pt x="7208" y="927"/>
                    <a:pt x="7161" y="974"/>
                  </a:cubicBezTo>
                  <a:cubicBezTo>
                    <a:pt x="7045" y="1067"/>
                    <a:pt x="7045" y="1252"/>
                    <a:pt x="7161" y="1252"/>
                  </a:cubicBezTo>
                  <a:cubicBezTo>
                    <a:pt x="8320" y="2133"/>
                    <a:pt x="8899" y="3384"/>
                    <a:pt x="8899" y="4728"/>
                  </a:cubicBezTo>
                  <a:cubicBezTo>
                    <a:pt x="8899" y="7046"/>
                    <a:pt x="6953" y="8992"/>
                    <a:pt x="4635" y="8992"/>
                  </a:cubicBezTo>
                  <a:cubicBezTo>
                    <a:pt x="2318" y="8992"/>
                    <a:pt x="394" y="7046"/>
                    <a:pt x="394" y="4728"/>
                  </a:cubicBezTo>
                  <a:cubicBezTo>
                    <a:pt x="394" y="2318"/>
                    <a:pt x="2318" y="487"/>
                    <a:pt x="4635" y="487"/>
                  </a:cubicBezTo>
                  <a:cubicBezTo>
                    <a:pt x="5307" y="487"/>
                    <a:pt x="5887" y="580"/>
                    <a:pt x="6373" y="881"/>
                  </a:cubicBezTo>
                  <a:cubicBezTo>
                    <a:pt x="6466" y="881"/>
                    <a:pt x="6675" y="881"/>
                    <a:pt x="6675" y="673"/>
                  </a:cubicBezTo>
                  <a:cubicBezTo>
                    <a:pt x="6767" y="580"/>
                    <a:pt x="6675" y="487"/>
                    <a:pt x="6582" y="487"/>
                  </a:cubicBezTo>
                  <a:cubicBezTo>
                    <a:pt x="6003" y="186"/>
                    <a:pt x="5307" y="1"/>
                    <a:pt x="4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3345325" y="3833150"/>
              <a:ext cx="166300" cy="166900"/>
            </a:xfrm>
            <a:custGeom>
              <a:avLst/>
              <a:gdLst/>
              <a:ahLst/>
              <a:cxnLst/>
              <a:rect l="l" t="t" r="r" b="b"/>
              <a:pathLst>
                <a:path w="6652" h="6676" extrusionOk="0">
                  <a:moveTo>
                    <a:pt x="3268" y="487"/>
                  </a:moveTo>
                  <a:cubicBezTo>
                    <a:pt x="4914" y="487"/>
                    <a:pt x="6165" y="1739"/>
                    <a:pt x="6165" y="3384"/>
                  </a:cubicBezTo>
                  <a:cubicBezTo>
                    <a:pt x="6165" y="4937"/>
                    <a:pt x="4914" y="6281"/>
                    <a:pt x="3268" y="6281"/>
                  </a:cubicBezTo>
                  <a:cubicBezTo>
                    <a:pt x="1739" y="6281"/>
                    <a:pt x="371" y="4937"/>
                    <a:pt x="371" y="3384"/>
                  </a:cubicBezTo>
                  <a:cubicBezTo>
                    <a:pt x="371" y="1739"/>
                    <a:pt x="1739" y="487"/>
                    <a:pt x="3268" y="487"/>
                  </a:cubicBezTo>
                  <a:close/>
                  <a:moveTo>
                    <a:pt x="3268" y="1"/>
                  </a:moveTo>
                  <a:cubicBezTo>
                    <a:pt x="1437" y="1"/>
                    <a:pt x="1" y="1553"/>
                    <a:pt x="1" y="3384"/>
                  </a:cubicBezTo>
                  <a:cubicBezTo>
                    <a:pt x="1" y="5215"/>
                    <a:pt x="1437" y="6675"/>
                    <a:pt x="3268" y="6675"/>
                  </a:cubicBezTo>
                  <a:cubicBezTo>
                    <a:pt x="5099" y="6675"/>
                    <a:pt x="6652" y="5215"/>
                    <a:pt x="6652" y="3384"/>
                  </a:cubicBezTo>
                  <a:cubicBezTo>
                    <a:pt x="6652" y="1553"/>
                    <a:pt x="5099"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3400375" y="3855175"/>
              <a:ext cx="55625" cy="122850"/>
            </a:xfrm>
            <a:custGeom>
              <a:avLst/>
              <a:gdLst/>
              <a:ahLst/>
              <a:cxnLst/>
              <a:rect l="l" t="t" r="r" b="b"/>
              <a:pathLst>
                <a:path w="2225" h="4914" extrusionOk="0">
                  <a:moveTo>
                    <a:pt x="1066" y="0"/>
                  </a:moveTo>
                  <a:cubicBezTo>
                    <a:pt x="974" y="0"/>
                    <a:pt x="881" y="93"/>
                    <a:pt x="881" y="278"/>
                  </a:cubicBezTo>
                  <a:lnTo>
                    <a:pt x="881" y="672"/>
                  </a:lnTo>
                  <a:cubicBezTo>
                    <a:pt x="394" y="765"/>
                    <a:pt x="0" y="1159"/>
                    <a:pt x="0" y="1738"/>
                  </a:cubicBezTo>
                  <a:cubicBezTo>
                    <a:pt x="0" y="2225"/>
                    <a:pt x="394" y="2712"/>
                    <a:pt x="974" y="2712"/>
                  </a:cubicBezTo>
                  <a:lnTo>
                    <a:pt x="1159" y="2712"/>
                  </a:lnTo>
                  <a:cubicBezTo>
                    <a:pt x="1553" y="2712"/>
                    <a:pt x="1738" y="2897"/>
                    <a:pt x="1738" y="3291"/>
                  </a:cubicBezTo>
                  <a:cubicBezTo>
                    <a:pt x="1738" y="3569"/>
                    <a:pt x="1553" y="3871"/>
                    <a:pt x="1159" y="3871"/>
                  </a:cubicBezTo>
                  <a:lnTo>
                    <a:pt x="881" y="3871"/>
                  </a:lnTo>
                  <a:cubicBezTo>
                    <a:pt x="580" y="3871"/>
                    <a:pt x="394" y="3662"/>
                    <a:pt x="394" y="3384"/>
                  </a:cubicBezTo>
                  <a:cubicBezTo>
                    <a:pt x="394" y="3291"/>
                    <a:pt x="301" y="3175"/>
                    <a:pt x="209" y="3175"/>
                  </a:cubicBezTo>
                  <a:cubicBezTo>
                    <a:pt x="116" y="3175"/>
                    <a:pt x="0" y="3291"/>
                    <a:pt x="0" y="3384"/>
                  </a:cubicBezTo>
                  <a:cubicBezTo>
                    <a:pt x="0" y="3871"/>
                    <a:pt x="394" y="4241"/>
                    <a:pt x="881" y="4241"/>
                  </a:cubicBezTo>
                  <a:lnTo>
                    <a:pt x="881" y="4728"/>
                  </a:lnTo>
                  <a:cubicBezTo>
                    <a:pt x="881" y="4821"/>
                    <a:pt x="974" y="4913"/>
                    <a:pt x="1066" y="4913"/>
                  </a:cubicBezTo>
                  <a:cubicBezTo>
                    <a:pt x="1159" y="4913"/>
                    <a:pt x="1275" y="4821"/>
                    <a:pt x="1275" y="4728"/>
                  </a:cubicBezTo>
                  <a:lnTo>
                    <a:pt x="1275" y="4241"/>
                  </a:lnTo>
                  <a:cubicBezTo>
                    <a:pt x="1854" y="4149"/>
                    <a:pt x="2225" y="3755"/>
                    <a:pt x="2225" y="3291"/>
                  </a:cubicBezTo>
                  <a:cubicBezTo>
                    <a:pt x="2225" y="2712"/>
                    <a:pt x="1738" y="2318"/>
                    <a:pt x="1159" y="2318"/>
                  </a:cubicBezTo>
                  <a:lnTo>
                    <a:pt x="974" y="2318"/>
                  </a:lnTo>
                  <a:cubicBezTo>
                    <a:pt x="695" y="2318"/>
                    <a:pt x="394" y="2017"/>
                    <a:pt x="394" y="1738"/>
                  </a:cubicBezTo>
                  <a:cubicBezTo>
                    <a:pt x="394" y="1344"/>
                    <a:pt x="695" y="1159"/>
                    <a:pt x="974" y="1159"/>
                  </a:cubicBezTo>
                  <a:lnTo>
                    <a:pt x="1367" y="1159"/>
                  </a:lnTo>
                  <a:cubicBezTo>
                    <a:pt x="1553" y="1159"/>
                    <a:pt x="1738" y="1344"/>
                    <a:pt x="1738" y="1553"/>
                  </a:cubicBezTo>
                  <a:lnTo>
                    <a:pt x="1738" y="1831"/>
                  </a:lnTo>
                  <a:cubicBezTo>
                    <a:pt x="1738" y="1924"/>
                    <a:pt x="1854" y="2017"/>
                    <a:pt x="1947" y="2017"/>
                  </a:cubicBezTo>
                  <a:cubicBezTo>
                    <a:pt x="2132" y="2017"/>
                    <a:pt x="2225" y="1924"/>
                    <a:pt x="2225" y="1831"/>
                  </a:cubicBezTo>
                  <a:lnTo>
                    <a:pt x="2225" y="1553"/>
                  </a:lnTo>
                  <a:cubicBezTo>
                    <a:pt x="2225" y="1066"/>
                    <a:pt x="1854" y="672"/>
                    <a:pt x="1367" y="672"/>
                  </a:cubicBezTo>
                  <a:lnTo>
                    <a:pt x="1275" y="672"/>
                  </a:lnTo>
                  <a:lnTo>
                    <a:pt x="1275" y="278"/>
                  </a:lnTo>
                  <a:cubicBezTo>
                    <a:pt x="1275" y="93"/>
                    <a:pt x="1159"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3250875" y="3739300"/>
              <a:ext cx="355200" cy="354600"/>
            </a:xfrm>
            <a:custGeom>
              <a:avLst/>
              <a:gdLst/>
              <a:ahLst/>
              <a:cxnLst/>
              <a:rect l="l" t="t" r="r" b="b"/>
              <a:pathLst>
                <a:path w="14208" h="14184" extrusionOk="0">
                  <a:moveTo>
                    <a:pt x="7255" y="1553"/>
                  </a:moveTo>
                  <a:cubicBezTo>
                    <a:pt x="10244" y="1646"/>
                    <a:pt x="12562" y="3963"/>
                    <a:pt x="12655" y="6953"/>
                  </a:cubicBezTo>
                  <a:lnTo>
                    <a:pt x="12469" y="6953"/>
                  </a:lnTo>
                  <a:cubicBezTo>
                    <a:pt x="12261" y="6953"/>
                    <a:pt x="12168" y="6953"/>
                    <a:pt x="12168" y="7138"/>
                  </a:cubicBezTo>
                  <a:cubicBezTo>
                    <a:pt x="12168" y="7231"/>
                    <a:pt x="12261" y="7347"/>
                    <a:pt x="12469" y="7347"/>
                  </a:cubicBezTo>
                  <a:lnTo>
                    <a:pt x="12655" y="7347"/>
                  </a:lnTo>
                  <a:cubicBezTo>
                    <a:pt x="12562" y="10244"/>
                    <a:pt x="10244" y="12561"/>
                    <a:pt x="7255" y="12654"/>
                  </a:cubicBezTo>
                  <a:lnTo>
                    <a:pt x="7255" y="12445"/>
                  </a:lnTo>
                  <a:cubicBezTo>
                    <a:pt x="7255" y="12353"/>
                    <a:pt x="7139" y="12260"/>
                    <a:pt x="7046" y="12260"/>
                  </a:cubicBezTo>
                  <a:cubicBezTo>
                    <a:pt x="6954" y="12260"/>
                    <a:pt x="6861" y="12353"/>
                    <a:pt x="6861" y="12445"/>
                  </a:cubicBezTo>
                  <a:lnTo>
                    <a:pt x="6861" y="12654"/>
                  </a:lnTo>
                  <a:cubicBezTo>
                    <a:pt x="3964" y="12561"/>
                    <a:pt x="1646" y="10244"/>
                    <a:pt x="1461" y="7347"/>
                  </a:cubicBezTo>
                  <a:lnTo>
                    <a:pt x="1739" y="7347"/>
                  </a:lnTo>
                  <a:cubicBezTo>
                    <a:pt x="1832" y="7347"/>
                    <a:pt x="1924" y="7231"/>
                    <a:pt x="1924" y="7138"/>
                  </a:cubicBezTo>
                  <a:cubicBezTo>
                    <a:pt x="1924" y="6953"/>
                    <a:pt x="1832" y="6953"/>
                    <a:pt x="1739" y="6953"/>
                  </a:cubicBezTo>
                  <a:lnTo>
                    <a:pt x="1461" y="6953"/>
                  </a:lnTo>
                  <a:cubicBezTo>
                    <a:pt x="1646" y="3963"/>
                    <a:pt x="3964" y="1646"/>
                    <a:pt x="6861" y="1553"/>
                  </a:cubicBezTo>
                  <a:lnTo>
                    <a:pt x="6861" y="1738"/>
                  </a:lnTo>
                  <a:cubicBezTo>
                    <a:pt x="6861" y="1924"/>
                    <a:pt x="6954" y="1924"/>
                    <a:pt x="7046" y="1924"/>
                  </a:cubicBezTo>
                  <a:cubicBezTo>
                    <a:pt x="7139" y="1924"/>
                    <a:pt x="7255" y="1924"/>
                    <a:pt x="7255" y="1738"/>
                  </a:cubicBezTo>
                  <a:lnTo>
                    <a:pt x="7255" y="1553"/>
                  </a:lnTo>
                  <a:close/>
                  <a:moveTo>
                    <a:pt x="7046" y="0"/>
                  </a:moveTo>
                  <a:cubicBezTo>
                    <a:pt x="6954" y="0"/>
                    <a:pt x="6861" y="93"/>
                    <a:pt x="6861" y="186"/>
                  </a:cubicBezTo>
                  <a:lnTo>
                    <a:pt x="6861" y="1159"/>
                  </a:lnTo>
                  <a:cubicBezTo>
                    <a:pt x="5308" y="1159"/>
                    <a:pt x="3964" y="1831"/>
                    <a:pt x="2805" y="2897"/>
                  </a:cubicBezTo>
                  <a:cubicBezTo>
                    <a:pt x="1739" y="3963"/>
                    <a:pt x="1160" y="5400"/>
                    <a:pt x="1067" y="6953"/>
                  </a:cubicBezTo>
                  <a:lnTo>
                    <a:pt x="186" y="6953"/>
                  </a:lnTo>
                  <a:cubicBezTo>
                    <a:pt x="94" y="6953"/>
                    <a:pt x="1" y="6953"/>
                    <a:pt x="1" y="7138"/>
                  </a:cubicBezTo>
                  <a:cubicBezTo>
                    <a:pt x="1" y="7231"/>
                    <a:pt x="94" y="7347"/>
                    <a:pt x="186" y="7347"/>
                  </a:cubicBezTo>
                  <a:lnTo>
                    <a:pt x="1067" y="7347"/>
                  </a:lnTo>
                  <a:cubicBezTo>
                    <a:pt x="1160" y="8876"/>
                    <a:pt x="1739" y="10244"/>
                    <a:pt x="2805" y="11402"/>
                  </a:cubicBezTo>
                  <a:cubicBezTo>
                    <a:pt x="3964" y="12445"/>
                    <a:pt x="5308" y="13025"/>
                    <a:pt x="6861" y="13141"/>
                  </a:cubicBezTo>
                  <a:lnTo>
                    <a:pt x="6861" y="13998"/>
                  </a:lnTo>
                  <a:cubicBezTo>
                    <a:pt x="6861" y="14091"/>
                    <a:pt x="6954" y="14183"/>
                    <a:pt x="7046" y="14183"/>
                  </a:cubicBezTo>
                  <a:cubicBezTo>
                    <a:pt x="7139" y="14183"/>
                    <a:pt x="7255" y="14091"/>
                    <a:pt x="7255" y="13998"/>
                  </a:cubicBezTo>
                  <a:lnTo>
                    <a:pt x="7255" y="13141"/>
                  </a:lnTo>
                  <a:cubicBezTo>
                    <a:pt x="8784" y="13025"/>
                    <a:pt x="10244" y="12445"/>
                    <a:pt x="11310" y="11402"/>
                  </a:cubicBezTo>
                  <a:cubicBezTo>
                    <a:pt x="12353" y="10244"/>
                    <a:pt x="13049" y="8876"/>
                    <a:pt x="13049" y="7347"/>
                  </a:cubicBezTo>
                  <a:lnTo>
                    <a:pt x="13999" y="7347"/>
                  </a:lnTo>
                  <a:cubicBezTo>
                    <a:pt x="14091" y="7347"/>
                    <a:pt x="14207" y="7231"/>
                    <a:pt x="14207" y="7138"/>
                  </a:cubicBezTo>
                  <a:cubicBezTo>
                    <a:pt x="14207" y="6953"/>
                    <a:pt x="14091" y="6953"/>
                    <a:pt x="13999" y="6953"/>
                  </a:cubicBezTo>
                  <a:lnTo>
                    <a:pt x="13049" y="6953"/>
                  </a:lnTo>
                  <a:cubicBezTo>
                    <a:pt x="13049" y="5400"/>
                    <a:pt x="12353" y="3963"/>
                    <a:pt x="11310" y="2897"/>
                  </a:cubicBezTo>
                  <a:cubicBezTo>
                    <a:pt x="10244" y="1831"/>
                    <a:pt x="8784" y="1159"/>
                    <a:pt x="7255" y="1159"/>
                  </a:cubicBezTo>
                  <a:lnTo>
                    <a:pt x="7255" y="186"/>
                  </a:lnTo>
                  <a:cubicBezTo>
                    <a:pt x="7255" y="93"/>
                    <a:pt x="7139" y="0"/>
                    <a:pt x="7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43"/>
          <p:cNvGrpSpPr/>
          <p:nvPr/>
        </p:nvGrpSpPr>
        <p:grpSpPr>
          <a:xfrm>
            <a:off x="7334042" y="1787957"/>
            <a:ext cx="355781" cy="435484"/>
            <a:chOff x="7048150" y="3739300"/>
            <a:chExt cx="289700" cy="354600"/>
          </a:xfrm>
        </p:grpSpPr>
        <p:sp>
          <p:nvSpPr>
            <p:cNvPr id="319" name="Google Shape;319;p43"/>
            <p:cNvSpPr/>
            <p:nvPr/>
          </p:nvSpPr>
          <p:spPr>
            <a:xfrm>
              <a:off x="7103750" y="3794925"/>
              <a:ext cx="178475" cy="298975"/>
            </a:xfrm>
            <a:custGeom>
              <a:avLst/>
              <a:gdLst/>
              <a:ahLst/>
              <a:cxnLst/>
              <a:rect l="l" t="t" r="r" b="b"/>
              <a:pathLst>
                <a:path w="7139" h="11959" extrusionOk="0">
                  <a:moveTo>
                    <a:pt x="5123" y="9363"/>
                  </a:moveTo>
                  <a:lnTo>
                    <a:pt x="5123" y="9849"/>
                  </a:lnTo>
                  <a:lnTo>
                    <a:pt x="2040" y="9849"/>
                  </a:lnTo>
                  <a:lnTo>
                    <a:pt x="2040" y="9363"/>
                  </a:lnTo>
                  <a:close/>
                  <a:moveTo>
                    <a:pt x="5123" y="10220"/>
                  </a:moveTo>
                  <a:lnTo>
                    <a:pt x="5123" y="10707"/>
                  </a:lnTo>
                  <a:lnTo>
                    <a:pt x="2040" y="10707"/>
                  </a:lnTo>
                  <a:lnTo>
                    <a:pt x="2040" y="10220"/>
                  </a:lnTo>
                  <a:close/>
                  <a:moveTo>
                    <a:pt x="5123" y="11101"/>
                  </a:moveTo>
                  <a:cubicBezTo>
                    <a:pt x="5123" y="11379"/>
                    <a:pt x="4937" y="11588"/>
                    <a:pt x="4729" y="11588"/>
                  </a:cubicBezTo>
                  <a:lnTo>
                    <a:pt x="2411" y="11588"/>
                  </a:lnTo>
                  <a:cubicBezTo>
                    <a:pt x="2226" y="11588"/>
                    <a:pt x="2040" y="11379"/>
                    <a:pt x="2040" y="11101"/>
                  </a:cubicBezTo>
                  <a:close/>
                  <a:moveTo>
                    <a:pt x="3570" y="0"/>
                  </a:moveTo>
                  <a:cubicBezTo>
                    <a:pt x="1646" y="0"/>
                    <a:pt x="1" y="1646"/>
                    <a:pt x="1" y="3569"/>
                  </a:cubicBezTo>
                  <a:cubicBezTo>
                    <a:pt x="1" y="4913"/>
                    <a:pt x="580" y="5585"/>
                    <a:pt x="1067" y="6281"/>
                  </a:cubicBezTo>
                  <a:cubicBezTo>
                    <a:pt x="1345" y="6651"/>
                    <a:pt x="1646" y="7045"/>
                    <a:pt x="1832" y="7625"/>
                  </a:cubicBezTo>
                  <a:cubicBezTo>
                    <a:pt x="1924" y="7903"/>
                    <a:pt x="1924" y="8598"/>
                    <a:pt x="2040" y="8876"/>
                  </a:cubicBezTo>
                  <a:lnTo>
                    <a:pt x="1832" y="8876"/>
                  </a:lnTo>
                  <a:cubicBezTo>
                    <a:pt x="1646" y="8876"/>
                    <a:pt x="1554" y="8969"/>
                    <a:pt x="1554" y="9177"/>
                  </a:cubicBezTo>
                  <a:lnTo>
                    <a:pt x="1554" y="11101"/>
                  </a:lnTo>
                  <a:cubicBezTo>
                    <a:pt x="1554" y="11588"/>
                    <a:pt x="1924" y="11958"/>
                    <a:pt x="2411" y="11958"/>
                  </a:cubicBezTo>
                  <a:lnTo>
                    <a:pt x="4729" y="11958"/>
                  </a:lnTo>
                  <a:cubicBezTo>
                    <a:pt x="5215" y="11958"/>
                    <a:pt x="5609" y="11588"/>
                    <a:pt x="5609" y="11101"/>
                  </a:cubicBezTo>
                  <a:lnTo>
                    <a:pt x="5609" y="9177"/>
                  </a:lnTo>
                  <a:cubicBezTo>
                    <a:pt x="5609" y="8969"/>
                    <a:pt x="5517" y="8876"/>
                    <a:pt x="5308" y="8876"/>
                  </a:cubicBezTo>
                  <a:lnTo>
                    <a:pt x="5123" y="8876"/>
                  </a:lnTo>
                  <a:cubicBezTo>
                    <a:pt x="5215" y="8598"/>
                    <a:pt x="5215" y="7903"/>
                    <a:pt x="5308" y="7625"/>
                  </a:cubicBezTo>
                  <a:cubicBezTo>
                    <a:pt x="5401" y="7439"/>
                    <a:pt x="5401" y="7323"/>
                    <a:pt x="5517" y="7138"/>
                  </a:cubicBezTo>
                  <a:cubicBezTo>
                    <a:pt x="5609" y="7045"/>
                    <a:pt x="5517" y="6860"/>
                    <a:pt x="5401" y="6860"/>
                  </a:cubicBezTo>
                  <a:cubicBezTo>
                    <a:pt x="5373" y="6825"/>
                    <a:pt x="5345" y="6811"/>
                    <a:pt x="5318" y="6811"/>
                  </a:cubicBezTo>
                  <a:cubicBezTo>
                    <a:pt x="5253" y="6811"/>
                    <a:pt x="5188" y="6888"/>
                    <a:pt x="5123" y="6953"/>
                  </a:cubicBezTo>
                  <a:cubicBezTo>
                    <a:pt x="5030" y="7138"/>
                    <a:pt x="5030" y="7323"/>
                    <a:pt x="4937" y="7532"/>
                  </a:cubicBezTo>
                  <a:cubicBezTo>
                    <a:pt x="4821" y="7903"/>
                    <a:pt x="4729" y="8598"/>
                    <a:pt x="4729" y="8876"/>
                  </a:cubicBezTo>
                  <a:lnTo>
                    <a:pt x="2411" y="8876"/>
                  </a:lnTo>
                  <a:cubicBezTo>
                    <a:pt x="2411" y="8598"/>
                    <a:pt x="2318" y="7903"/>
                    <a:pt x="2226" y="7532"/>
                  </a:cubicBezTo>
                  <a:cubicBezTo>
                    <a:pt x="2040" y="6860"/>
                    <a:pt x="1646" y="6373"/>
                    <a:pt x="1345" y="5979"/>
                  </a:cubicBezTo>
                  <a:cubicBezTo>
                    <a:pt x="882" y="5400"/>
                    <a:pt x="488" y="4820"/>
                    <a:pt x="488" y="3569"/>
                  </a:cubicBezTo>
                  <a:cubicBezTo>
                    <a:pt x="488" y="1831"/>
                    <a:pt x="1832" y="371"/>
                    <a:pt x="3570" y="371"/>
                  </a:cubicBezTo>
                  <a:cubicBezTo>
                    <a:pt x="5308" y="371"/>
                    <a:pt x="6675" y="1831"/>
                    <a:pt x="6675" y="3569"/>
                  </a:cubicBezTo>
                  <a:cubicBezTo>
                    <a:pt x="6675" y="4820"/>
                    <a:pt x="6281" y="5400"/>
                    <a:pt x="5795" y="5979"/>
                  </a:cubicBezTo>
                  <a:cubicBezTo>
                    <a:pt x="5702" y="6072"/>
                    <a:pt x="5702" y="6072"/>
                    <a:pt x="5702" y="6165"/>
                  </a:cubicBezTo>
                  <a:cubicBezTo>
                    <a:pt x="5609" y="6281"/>
                    <a:pt x="5702" y="6373"/>
                    <a:pt x="5702" y="6373"/>
                  </a:cubicBezTo>
                  <a:cubicBezTo>
                    <a:pt x="5795" y="6466"/>
                    <a:pt x="5887" y="6466"/>
                    <a:pt x="5887" y="6466"/>
                  </a:cubicBezTo>
                  <a:lnTo>
                    <a:pt x="6096" y="6281"/>
                  </a:lnTo>
                  <a:cubicBezTo>
                    <a:pt x="6560" y="5585"/>
                    <a:pt x="7139" y="4913"/>
                    <a:pt x="7139" y="3569"/>
                  </a:cubicBezTo>
                  <a:cubicBezTo>
                    <a:pt x="7139" y="1646"/>
                    <a:pt x="5517"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7166325" y="3840675"/>
              <a:ext cx="53325" cy="120550"/>
            </a:xfrm>
            <a:custGeom>
              <a:avLst/>
              <a:gdLst/>
              <a:ahLst/>
              <a:cxnLst/>
              <a:rect l="l" t="t" r="r" b="b"/>
              <a:pathLst>
                <a:path w="2133" h="4822" extrusionOk="0">
                  <a:moveTo>
                    <a:pt x="1067" y="1"/>
                  </a:moveTo>
                  <a:cubicBezTo>
                    <a:pt x="974" y="1"/>
                    <a:pt x="882" y="1"/>
                    <a:pt x="882" y="186"/>
                  </a:cubicBezTo>
                  <a:lnTo>
                    <a:pt x="882" y="673"/>
                  </a:lnTo>
                  <a:cubicBezTo>
                    <a:pt x="395" y="673"/>
                    <a:pt x="1" y="1067"/>
                    <a:pt x="1" y="1646"/>
                  </a:cubicBezTo>
                  <a:cubicBezTo>
                    <a:pt x="1" y="2133"/>
                    <a:pt x="395" y="2597"/>
                    <a:pt x="974" y="2597"/>
                  </a:cubicBezTo>
                  <a:lnTo>
                    <a:pt x="1160" y="2597"/>
                  </a:lnTo>
                  <a:cubicBezTo>
                    <a:pt x="1461" y="2597"/>
                    <a:pt x="1739" y="2898"/>
                    <a:pt x="1739" y="3176"/>
                  </a:cubicBezTo>
                  <a:cubicBezTo>
                    <a:pt x="1739" y="3477"/>
                    <a:pt x="1461" y="3755"/>
                    <a:pt x="1160" y="3755"/>
                  </a:cubicBezTo>
                  <a:lnTo>
                    <a:pt x="882" y="3755"/>
                  </a:lnTo>
                  <a:cubicBezTo>
                    <a:pt x="580" y="3755"/>
                    <a:pt x="395" y="3570"/>
                    <a:pt x="395" y="3292"/>
                  </a:cubicBezTo>
                  <a:cubicBezTo>
                    <a:pt x="395" y="3176"/>
                    <a:pt x="302" y="3083"/>
                    <a:pt x="209" y="3083"/>
                  </a:cubicBezTo>
                  <a:cubicBezTo>
                    <a:pt x="117" y="3083"/>
                    <a:pt x="1" y="3176"/>
                    <a:pt x="1" y="3292"/>
                  </a:cubicBezTo>
                  <a:cubicBezTo>
                    <a:pt x="1" y="3755"/>
                    <a:pt x="395" y="4149"/>
                    <a:pt x="882" y="4149"/>
                  </a:cubicBezTo>
                  <a:lnTo>
                    <a:pt x="882" y="4636"/>
                  </a:lnTo>
                  <a:cubicBezTo>
                    <a:pt x="882" y="4729"/>
                    <a:pt x="974" y="4821"/>
                    <a:pt x="1067" y="4821"/>
                  </a:cubicBezTo>
                  <a:cubicBezTo>
                    <a:pt x="1160" y="4821"/>
                    <a:pt x="1275" y="4729"/>
                    <a:pt x="1275" y="4636"/>
                  </a:cubicBezTo>
                  <a:lnTo>
                    <a:pt x="1275" y="4149"/>
                  </a:lnTo>
                  <a:cubicBezTo>
                    <a:pt x="1739" y="4149"/>
                    <a:pt x="2133" y="3663"/>
                    <a:pt x="2133" y="3176"/>
                  </a:cubicBezTo>
                  <a:cubicBezTo>
                    <a:pt x="2133" y="2597"/>
                    <a:pt x="1739" y="2226"/>
                    <a:pt x="1160" y="2226"/>
                  </a:cubicBezTo>
                  <a:lnTo>
                    <a:pt x="974" y="2226"/>
                  </a:lnTo>
                  <a:cubicBezTo>
                    <a:pt x="696" y="2226"/>
                    <a:pt x="395" y="1924"/>
                    <a:pt x="395" y="1646"/>
                  </a:cubicBezTo>
                  <a:cubicBezTo>
                    <a:pt x="395" y="1252"/>
                    <a:pt x="696" y="1067"/>
                    <a:pt x="974" y="1067"/>
                  </a:cubicBezTo>
                  <a:lnTo>
                    <a:pt x="1275" y="1067"/>
                  </a:lnTo>
                  <a:cubicBezTo>
                    <a:pt x="1554" y="1067"/>
                    <a:pt x="1739" y="1252"/>
                    <a:pt x="1739" y="1554"/>
                  </a:cubicBezTo>
                  <a:lnTo>
                    <a:pt x="1739" y="1739"/>
                  </a:lnTo>
                  <a:cubicBezTo>
                    <a:pt x="1739" y="1832"/>
                    <a:pt x="1855" y="1924"/>
                    <a:pt x="1948" y="1924"/>
                  </a:cubicBezTo>
                  <a:cubicBezTo>
                    <a:pt x="2040" y="1924"/>
                    <a:pt x="2133" y="1832"/>
                    <a:pt x="2133" y="1739"/>
                  </a:cubicBezTo>
                  <a:lnTo>
                    <a:pt x="2133" y="1554"/>
                  </a:lnTo>
                  <a:cubicBezTo>
                    <a:pt x="2133" y="1067"/>
                    <a:pt x="1739" y="580"/>
                    <a:pt x="1275" y="580"/>
                  </a:cubicBezTo>
                  <a:lnTo>
                    <a:pt x="1275" y="186"/>
                  </a:lnTo>
                  <a:cubicBezTo>
                    <a:pt x="1275" y="1"/>
                    <a:pt x="1160"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a:off x="7188350" y="3739300"/>
              <a:ext cx="9875" cy="33625"/>
            </a:xfrm>
            <a:custGeom>
              <a:avLst/>
              <a:gdLst/>
              <a:ahLst/>
              <a:cxnLst/>
              <a:rect l="l" t="t" r="r" b="b"/>
              <a:pathLst>
                <a:path w="395" h="1345" extrusionOk="0">
                  <a:moveTo>
                    <a:pt x="186" y="0"/>
                  </a:moveTo>
                  <a:cubicBezTo>
                    <a:pt x="93" y="0"/>
                    <a:pt x="1" y="93"/>
                    <a:pt x="1" y="186"/>
                  </a:cubicBezTo>
                  <a:lnTo>
                    <a:pt x="1" y="1066"/>
                  </a:lnTo>
                  <a:cubicBezTo>
                    <a:pt x="1" y="1252"/>
                    <a:pt x="93" y="1344"/>
                    <a:pt x="186" y="1344"/>
                  </a:cubicBezTo>
                  <a:cubicBezTo>
                    <a:pt x="279" y="1344"/>
                    <a:pt x="394" y="1252"/>
                    <a:pt x="394" y="1066"/>
                  </a:cubicBezTo>
                  <a:lnTo>
                    <a:pt x="394" y="186"/>
                  </a:lnTo>
                  <a:cubicBezTo>
                    <a:pt x="394" y="93"/>
                    <a:pt x="279"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7132725" y="3750500"/>
              <a:ext cx="22050" cy="30925"/>
            </a:xfrm>
            <a:custGeom>
              <a:avLst/>
              <a:gdLst/>
              <a:ahLst/>
              <a:cxnLst/>
              <a:rect l="l" t="t" r="r" b="b"/>
              <a:pathLst>
                <a:path w="882" h="1237" extrusionOk="0">
                  <a:moveTo>
                    <a:pt x="283" y="1"/>
                  </a:moveTo>
                  <a:cubicBezTo>
                    <a:pt x="252" y="1"/>
                    <a:pt x="220" y="12"/>
                    <a:pt x="186" y="39"/>
                  </a:cubicBezTo>
                  <a:cubicBezTo>
                    <a:pt x="93" y="39"/>
                    <a:pt x="1" y="132"/>
                    <a:pt x="93" y="224"/>
                  </a:cubicBezTo>
                  <a:lnTo>
                    <a:pt x="395" y="1105"/>
                  </a:lnTo>
                  <a:cubicBezTo>
                    <a:pt x="460" y="1171"/>
                    <a:pt x="526" y="1236"/>
                    <a:pt x="591" y="1236"/>
                  </a:cubicBezTo>
                  <a:cubicBezTo>
                    <a:pt x="618" y="1236"/>
                    <a:pt x="646" y="1225"/>
                    <a:pt x="673" y="1198"/>
                  </a:cubicBezTo>
                  <a:cubicBezTo>
                    <a:pt x="765" y="1105"/>
                    <a:pt x="881" y="989"/>
                    <a:pt x="765" y="896"/>
                  </a:cubicBezTo>
                  <a:lnTo>
                    <a:pt x="487" y="132"/>
                  </a:lnTo>
                  <a:cubicBezTo>
                    <a:pt x="422" y="66"/>
                    <a:pt x="356"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7089275" y="3781000"/>
              <a:ext cx="29000" cy="26100"/>
            </a:xfrm>
            <a:custGeom>
              <a:avLst/>
              <a:gdLst/>
              <a:ahLst/>
              <a:cxnLst/>
              <a:rect l="l" t="t" r="r" b="b"/>
              <a:pathLst>
                <a:path w="1160" h="1044" extrusionOk="0">
                  <a:moveTo>
                    <a:pt x="244" y="1"/>
                  </a:moveTo>
                  <a:cubicBezTo>
                    <a:pt x="192" y="1"/>
                    <a:pt x="140" y="24"/>
                    <a:pt x="93" y="70"/>
                  </a:cubicBezTo>
                  <a:cubicBezTo>
                    <a:pt x="1" y="70"/>
                    <a:pt x="1" y="256"/>
                    <a:pt x="93" y="349"/>
                  </a:cubicBezTo>
                  <a:lnTo>
                    <a:pt x="673" y="928"/>
                  </a:lnTo>
                  <a:cubicBezTo>
                    <a:pt x="765" y="1044"/>
                    <a:pt x="765" y="1044"/>
                    <a:pt x="881" y="1044"/>
                  </a:cubicBezTo>
                  <a:cubicBezTo>
                    <a:pt x="1067" y="1044"/>
                    <a:pt x="1159" y="743"/>
                    <a:pt x="974" y="650"/>
                  </a:cubicBezTo>
                  <a:lnTo>
                    <a:pt x="395" y="70"/>
                  </a:lnTo>
                  <a:cubicBezTo>
                    <a:pt x="348" y="24"/>
                    <a:pt x="29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7058000" y="3825250"/>
              <a:ext cx="33625" cy="18750"/>
            </a:xfrm>
            <a:custGeom>
              <a:avLst/>
              <a:gdLst/>
              <a:ahLst/>
              <a:cxnLst/>
              <a:rect l="l" t="t" r="r" b="b"/>
              <a:pathLst>
                <a:path w="1345" h="750" extrusionOk="0">
                  <a:moveTo>
                    <a:pt x="240" y="0"/>
                  </a:moveTo>
                  <a:cubicBezTo>
                    <a:pt x="139" y="0"/>
                    <a:pt x="93" y="66"/>
                    <a:pt x="93" y="131"/>
                  </a:cubicBezTo>
                  <a:cubicBezTo>
                    <a:pt x="0" y="224"/>
                    <a:pt x="93" y="317"/>
                    <a:pt x="185" y="433"/>
                  </a:cubicBezTo>
                  <a:lnTo>
                    <a:pt x="973" y="711"/>
                  </a:lnTo>
                  <a:cubicBezTo>
                    <a:pt x="1028" y="738"/>
                    <a:pt x="1074" y="749"/>
                    <a:pt x="1112" y="749"/>
                  </a:cubicBezTo>
                  <a:cubicBezTo>
                    <a:pt x="1205" y="749"/>
                    <a:pt x="1252" y="683"/>
                    <a:pt x="1252" y="618"/>
                  </a:cubicBezTo>
                  <a:cubicBezTo>
                    <a:pt x="1344" y="525"/>
                    <a:pt x="1252" y="433"/>
                    <a:pt x="1159" y="317"/>
                  </a:cubicBezTo>
                  <a:lnTo>
                    <a:pt x="394" y="39"/>
                  </a:lnTo>
                  <a:cubicBezTo>
                    <a:pt x="333" y="11"/>
                    <a:pt x="28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7048150" y="3879500"/>
              <a:ext cx="34200" cy="9300"/>
            </a:xfrm>
            <a:custGeom>
              <a:avLst/>
              <a:gdLst/>
              <a:ahLst/>
              <a:cxnLst/>
              <a:rect l="l" t="t" r="r" b="b"/>
              <a:pathLst>
                <a:path w="1368" h="372" extrusionOk="0">
                  <a:moveTo>
                    <a:pt x="209" y="1"/>
                  </a:moveTo>
                  <a:cubicBezTo>
                    <a:pt x="93" y="1"/>
                    <a:pt x="0" y="93"/>
                    <a:pt x="0" y="186"/>
                  </a:cubicBezTo>
                  <a:cubicBezTo>
                    <a:pt x="0" y="279"/>
                    <a:pt x="93" y="371"/>
                    <a:pt x="209" y="371"/>
                  </a:cubicBezTo>
                  <a:lnTo>
                    <a:pt x="1159" y="371"/>
                  </a:lnTo>
                  <a:cubicBezTo>
                    <a:pt x="1252" y="371"/>
                    <a:pt x="1367" y="279"/>
                    <a:pt x="1367" y="186"/>
                  </a:cubicBezTo>
                  <a:cubicBezTo>
                    <a:pt x="1367" y="93"/>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7058000" y="3922950"/>
              <a:ext cx="33625" cy="19150"/>
            </a:xfrm>
            <a:custGeom>
              <a:avLst/>
              <a:gdLst/>
              <a:ahLst/>
              <a:cxnLst/>
              <a:rect l="l" t="t" r="r" b="b"/>
              <a:pathLst>
                <a:path w="1345" h="766" extrusionOk="0">
                  <a:moveTo>
                    <a:pt x="973" y="1"/>
                  </a:moveTo>
                  <a:lnTo>
                    <a:pt x="185" y="372"/>
                  </a:lnTo>
                  <a:cubicBezTo>
                    <a:pt x="93" y="372"/>
                    <a:pt x="0" y="580"/>
                    <a:pt x="93" y="673"/>
                  </a:cubicBezTo>
                  <a:cubicBezTo>
                    <a:pt x="93" y="766"/>
                    <a:pt x="185" y="766"/>
                    <a:pt x="394" y="766"/>
                  </a:cubicBezTo>
                  <a:lnTo>
                    <a:pt x="1159" y="372"/>
                  </a:lnTo>
                  <a:cubicBezTo>
                    <a:pt x="1252" y="372"/>
                    <a:pt x="1344" y="279"/>
                    <a:pt x="1252" y="186"/>
                  </a:cubicBezTo>
                  <a:cubicBezTo>
                    <a:pt x="1252" y="1"/>
                    <a:pt x="1159"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7294375" y="3922950"/>
              <a:ext cx="34200" cy="19150"/>
            </a:xfrm>
            <a:custGeom>
              <a:avLst/>
              <a:gdLst/>
              <a:ahLst/>
              <a:cxnLst/>
              <a:rect l="l" t="t" r="r" b="b"/>
              <a:pathLst>
                <a:path w="1368" h="766" extrusionOk="0">
                  <a:moveTo>
                    <a:pt x="395" y="1"/>
                  </a:moveTo>
                  <a:cubicBezTo>
                    <a:pt x="209" y="1"/>
                    <a:pt x="93" y="1"/>
                    <a:pt x="93" y="186"/>
                  </a:cubicBezTo>
                  <a:cubicBezTo>
                    <a:pt x="1" y="279"/>
                    <a:pt x="93" y="372"/>
                    <a:pt x="209" y="372"/>
                  </a:cubicBezTo>
                  <a:lnTo>
                    <a:pt x="974" y="766"/>
                  </a:lnTo>
                  <a:cubicBezTo>
                    <a:pt x="1159" y="766"/>
                    <a:pt x="1252" y="766"/>
                    <a:pt x="1252" y="673"/>
                  </a:cubicBezTo>
                  <a:cubicBezTo>
                    <a:pt x="1368" y="580"/>
                    <a:pt x="1252" y="372"/>
                    <a:pt x="1159" y="372"/>
                  </a:cubicBezTo>
                  <a:lnTo>
                    <a:pt x="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7304225" y="3879500"/>
              <a:ext cx="33625" cy="9300"/>
            </a:xfrm>
            <a:custGeom>
              <a:avLst/>
              <a:gdLst/>
              <a:ahLst/>
              <a:cxnLst/>
              <a:rect l="l" t="t" r="r" b="b"/>
              <a:pathLst>
                <a:path w="1345" h="372" extrusionOk="0">
                  <a:moveTo>
                    <a:pt x="186" y="1"/>
                  </a:moveTo>
                  <a:cubicBezTo>
                    <a:pt x="93" y="1"/>
                    <a:pt x="1" y="93"/>
                    <a:pt x="1" y="186"/>
                  </a:cubicBezTo>
                  <a:cubicBezTo>
                    <a:pt x="1" y="279"/>
                    <a:pt x="93" y="371"/>
                    <a:pt x="186" y="371"/>
                  </a:cubicBezTo>
                  <a:lnTo>
                    <a:pt x="1159" y="371"/>
                  </a:lnTo>
                  <a:cubicBezTo>
                    <a:pt x="1252" y="371"/>
                    <a:pt x="1345" y="279"/>
                    <a:pt x="1345" y="186"/>
                  </a:cubicBezTo>
                  <a:cubicBezTo>
                    <a:pt x="1345" y="93"/>
                    <a:pt x="1252"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7294375" y="3825250"/>
              <a:ext cx="34200" cy="18750"/>
            </a:xfrm>
            <a:custGeom>
              <a:avLst/>
              <a:gdLst/>
              <a:ahLst/>
              <a:cxnLst/>
              <a:rect l="l" t="t" r="r" b="b"/>
              <a:pathLst>
                <a:path w="1368" h="750" extrusionOk="0">
                  <a:moveTo>
                    <a:pt x="1113" y="0"/>
                  </a:moveTo>
                  <a:cubicBezTo>
                    <a:pt x="1075" y="0"/>
                    <a:pt x="1028" y="11"/>
                    <a:pt x="974" y="39"/>
                  </a:cubicBezTo>
                  <a:lnTo>
                    <a:pt x="209" y="317"/>
                  </a:lnTo>
                  <a:cubicBezTo>
                    <a:pt x="93" y="433"/>
                    <a:pt x="1" y="525"/>
                    <a:pt x="93" y="618"/>
                  </a:cubicBezTo>
                  <a:cubicBezTo>
                    <a:pt x="93" y="683"/>
                    <a:pt x="198" y="749"/>
                    <a:pt x="291" y="749"/>
                  </a:cubicBezTo>
                  <a:cubicBezTo>
                    <a:pt x="330" y="749"/>
                    <a:pt x="367" y="738"/>
                    <a:pt x="395" y="711"/>
                  </a:cubicBezTo>
                  <a:lnTo>
                    <a:pt x="1159" y="433"/>
                  </a:lnTo>
                  <a:cubicBezTo>
                    <a:pt x="1252" y="317"/>
                    <a:pt x="1368" y="224"/>
                    <a:pt x="1252" y="131"/>
                  </a:cubicBezTo>
                  <a:cubicBezTo>
                    <a:pt x="1252" y="66"/>
                    <a:pt x="1206"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7270625" y="3781000"/>
              <a:ext cx="26100" cy="25375"/>
            </a:xfrm>
            <a:custGeom>
              <a:avLst/>
              <a:gdLst/>
              <a:ahLst/>
              <a:cxnLst/>
              <a:rect l="l" t="t" r="r" b="b"/>
              <a:pathLst>
                <a:path w="1044" h="1015" extrusionOk="0">
                  <a:moveTo>
                    <a:pt x="812" y="1"/>
                  </a:moveTo>
                  <a:cubicBezTo>
                    <a:pt x="765" y="1"/>
                    <a:pt x="719" y="24"/>
                    <a:pt x="672" y="70"/>
                  </a:cubicBezTo>
                  <a:lnTo>
                    <a:pt x="93" y="650"/>
                  </a:lnTo>
                  <a:cubicBezTo>
                    <a:pt x="0" y="743"/>
                    <a:pt x="0" y="835"/>
                    <a:pt x="93" y="928"/>
                  </a:cubicBezTo>
                  <a:cubicBezTo>
                    <a:pt x="93" y="986"/>
                    <a:pt x="139" y="1015"/>
                    <a:pt x="197" y="1015"/>
                  </a:cubicBezTo>
                  <a:cubicBezTo>
                    <a:pt x="255" y="1015"/>
                    <a:pt x="325" y="986"/>
                    <a:pt x="371" y="928"/>
                  </a:cubicBezTo>
                  <a:lnTo>
                    <a:pt x="951" y="349"/>
                  </a:lnTo>
                  <a:cubicBezTo>
                    <a:pt x="1043" y="256"/>
                    <a:pt x="1043" y="70"/>
                    <a:pt x="951" y="70"/>
                  </a:cubicBezTo>
                  <a:cubicBezTo>
                    <a:pt x="904" y="24"/>
                    <a:pt x="858" y="1"/>
                    <a:pt x="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7231800" y="3750500"/>
              <a:ext cx="21475" cy="29950"/>
            </a:xfrm>
            <a:custGeom>
              <a:avLst/>
              <a:gdLst/>
              <a:ahLst/>
              <a:cxnLst/>
              <a:rect l="l" t="t" r="r" b="b"/>
              <a:pathLst>
                <a:path w="859" h="1198" extrusionOk="0">
                  <a:moveTo>
                    <a:pt x="591" y="1"/>
                  </a:moveTo>
                  <a:cubicBezTo>
                    <a:pt x="526" y="1"/>
                    <a:pt x="460" y="66"/>
                    <a:pt x="395" y="132"/>
                  </a:cubicBezTo>
                  <a:lnTo>
                    <a:pt x="93" y="896"/>
                  </a:lnTo>
                  <a:cubicBezTo>
                    <a:pt x="1" y="989"/>
                    <a:pt x="93" y="1198"/>
                    <a:pt x="186" y="1198"/>
                  </a:cubicBezTo>
                  <a:lnTo>
                    <a:pt x="279" y="1198"/>
                  </a:lnTo>
                  <a:cubicBezTo>
                    <a:pt x="279" y="1198"/>
                    <a:pt x="395" y="1198"/>
                    <a:pt x="487" y="1105"/>
                  </a:cubicBezTo>
                  <a:lnTo>
                    <a:pt x="765" y="224"/>
                  </a:lnTo>
                  <a:cubicBezTo>
                    <a:pt x="858" y="132"/>
                    <a:pt x="765" y="39"/>
                    <a:pt x="673" y="39"/>
                  </a:cubicBezTo>
                  <a:cubicBezTo>
                    <a:pt x="646" y="12"/>
                    <a:pt x="618" y="1"/>
                    <a:pt x="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3"/>
          <p:cNvGrpSpPr/>
          <p:nvPr/>
        </p:nvGrpSpPr>
        <p:grpSpPr>
          <a:xfrm>
            <a:off x="3488058" y="1787957"/>
            <a:ext cx="201392" cy="435484"/>
            <a:chOff x="4851700" y="2146025"/>
            <a:chExt cx="164000" cy="354600"/>
          </a:xfrm>
        </p:grpSpPr>
        <p:sp>
          <p:nvSpPr>
            <p:cNvPr id="333" name="Google Shape;333;p43"/>
            <p:cNvSpPr/>
            <p:nvPr/>
          </p:nvSpPr>
          <p:spPr>
            <a:xfrm>
              <a:off x="4856350" y="2146025"/>
              <a:ext cx="154725" cy="354600"/>
            </a:xfrm>
            <a:custGeom>
              <a:avLst/>
              <a:gdLst/>
              <a:ahLst/>
              <a:cxnLst/>
              <a:rect l="l" t="t" r="r" b="b"/>
              <a:pathLst>
                <a:path w="6189" h="14184" extrusionOk="0">
                  <a:moveTo>
                    <a:pt x="3083" y="394"/>
                  </a:moveTo>
                  <a:cubicBezTo>
                    <a:pt x="4241" y="394"/>
                    <a:pt x="5308" y="1344"/>
                    <a:pt x="5308" y="2596"/>
                  </a:cubicBezTo>
                  <a:cubicBezTo>
                    <a:pt x="5308" y="3754"/>
                    <a:pt x="4241" y="4821"/>
                    <a:pt x="3083" y="4821"/>
                  </a:cubicBezTo>
                  <a:cubicBezTo>
                    <a:pt x="1924" y="4821"/>
                    <a:pt x="858" y="3754"/>
                    <a:pt x="858" y="2596"/>
                  </a:cubicBezTo>
                  <a:cubicBezTo>
                    <a:pt x="858" y="1344"/>
                    <a:pt x="1924" y="394"/>
                    <a:pt x="3083" y="394"/>
                  </a:cubicBezTo>
                  <a:close/>
                  <a:moveTo>
                    <a:pt x="5794" y="9757"/>
                  </a:moveTo>
                  <a:lnTo>
                    <a:pt x="5794" y="10243"/>
                  </a:lnTo>
                  <a:lnTo>
                    <a:pt x="4821" y="10243"/>
                  </a:lnTo>
                  <a:cubicBezTo>
                    <a:pt x="4728" y="10243"/>
                    <a:pt x="4635" y="10336"/>
                    <a:pt x="4635" y="10429"/>
                  </a:cubicBezTo>
                  <a:cubicBezTo>
                    <a:pt x="4635" y="10522"/>
                    <a:pt x="4728" y="10614"/>
                    <a:pt x="4821" y="10614"/>
                  </a:cubicBezTo>
                  <a:lnTo>
                    <a:pt x="5308" y="10614"/>
                  </a:lnTo>
                  <a:lnTo>
                    <a:pt x="4450" y="13812"/>
                  </a:lnTo>
                  <a:lnTo>
                    <a:pt x="1739" y="13812"/>
                  </a:lnTo>
                  <a:lnTo>
                    <a:pt x="858" y="10614"/>
                  </a:lnTo>
                  <a:lnTo>
                    <a:pt x="3871" y="10614"/>
                  </a:lnTo>
                  <a:cubicBezTo>
                    <a:pt x="3963" y="10614"/>
                    <a:pt x="4056" y="10522"/>
                    <a:pt x="4056" y="10429"/>
                  </a:cubicBezTo>
                  <a:cubicBezTo>
                    <a:pt x="4056" y="10336"/>
                    <a:pt x="3963" y="10243"/>
                    <a:pt x="3871" y="10243"/>
                  </a:cubicBezTo>
                  <a:lnTo>
                    <a:pt x="394" y="10243"/>
                  </a:lnTo>
                  <a:lnTo>
                    <a:pt x="394" y="9757"/>
                  </a:lnTo>
                  <a:close/>
                  <a:moveTo>
                    <a:pt x="3083" y="0"/>
                  </a:moveTo>
                  <a:cubicBezTo>
                    <a:pt x="1646" y="0"/>
                    <a:pt x="487" y="1159"/>
                    <a:pt x="487" y="2596"/>
                  </a:cubicBezTo>
                  <a:cubicBezTo>
                    <a:pt x="487" y="3963"/>
                    <a:pt x="1553" y="5122"/>
                    <a:pt x="2897" y="5215"/>
                  </a:cubicBezTo>
                  <a:lnTo>
                    <a:pt x="2897" y="9363"/>
                  </a:lnTo>
                  <a:lnTo>
                    <a:pt x="186" y="9363"/>
                  </a:lnTo>
                  <a:cubicBezTo>
                    <a:pt x="93" y="9363"/>
                    <a:pt x="0" y="9456"/>
                    <a:pt x="0" y="9548"/>
                  </a:cubicBezTo>
                  <a:lnTo>
                    <a:pt x="0" y="10429"/>
                  </a:lnTo>
                  <a:cubicBezTo>
                    <a:pt x="0" y="10522"/>
                    <a:pt x="93" y="10614"/>
                    <a:pt x="186" y="10614"/>
                  </a:cubicBezTo>
                  <a:lnTo>
                    <a:pt x="487" y="10614"/>
                  </a:lnTo>
                  <a:lnTo>
                    <a:pt x="1345" y="14091"/>
                  </a:lnTo>
                  <a:cubicBezTo>
                    <a:pt x="1345" y="14183"/>
                    <a:pt x="1437" y="14183"/>
                    <a:pt x="1553" y="14183"/>
                  </a:cubicBezTo>
                  <a:lnTo>
                    <a:pt x="4635" y="14183"/>
                  </a:lnTo>
                  <a:cubicBezTo>
                    <a:pt x="4728" y="14183"/>
                    <a:pt x="4821" y="14183"/>
                    <a:pt x="4821" y="14091"/>
                  </a:cubicBezTo>
                  <a:lnTo>
                    <a:pt x="5701" y="10614"/>
                  </a:lnTo>
                  <a:lnTo>
                    <a:pt x="5980" y="10614"/>
                  </a:lnTo>
                  <a:cubicBezTo>
                    <a:pt x="6072" y="10614"/>
                    <a:pt x="6188" y="10522"/>
                    <a:pt x="6188" y="10429"/>
                  </a:cubicBezTo>
                  <a:lnTo>
                    <a:pt x="6188" y="9548"/>
                  </a:lnTo>
                  <a:cubicBezTo>
                    <a:pt x="6188" y="9456"/>
                    <a:pt x="6072" y="9363"/>
                    <a:pt x="5980" y="9363"/>
                  </a:cubicBezTo>
                  <a:lnTo>
                    <a:pt x="3291" y="9363"/>
                  </a:lnTo>
                  <a:lnTo>
                    <a:pt x="3291" y="5215"/>
                  </a:lnTo>
                  <a:cubicBezTo>
                    <a:pt x="4635" y="5122"/>
                    <a:pt x="5701" y="3963"/>
                    <a:pt x="5701" y="2596"/>
                  </a:cubicBezTo>
                  <a:cubicBezTo>
                    <a:pt x="5701" y="1159"/>
                    <a:pt x="4543"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p:nvPr/>
          </p:nvSpPr>
          <p:spPr>
            <a:xfrm>
              <a:off x="4914275" y="2170350"/>
              <a:ext cx="38850" cy="81725"/>
            </a:xfrm>
            <a:custGeom>
              <a:avLst/>
              <a:gdLst/>
              <a:ahLst/>
              <a:cxnLst/>
              <a:rect l="l" t="t" r="r" b="b"/>
              <a:pathLst>
                <a:path w="1554" h="3269" extrusionOk="0">
                  <a:moveTo>
                    <a:pt x="766" y="0"/>
                  </a:moveTo>
                  <a:cubicBezTo>
                    <a:pt x="673" y="0"/>
                    <a:pt x="580" y="93"/>
                    <a:pt x="580" y="186"/>
                  </a:cubicBezTo>
                  <a:lnTo>
                    <a:pt x="580" y="371"/>
                  </a:lnTo>
                  <a:cubicBezTo>
                    <a:pt x="186" y="464"/>
                    <a:pt x="1" y="765"/>
                    <a:pt x="1" y="1159"/>
                  </a:cubicBezTo>
                  <a:cubicBezTo>
                    <a:pt x="1" y="1530"/>
                    <a:pt x="279" y="1831"/>
                    <a:pt x="673" y="1831"/>
                  </a:cubicBezTo>
                  <a:lnTo>
                    <a:pt x="858" y="1831"/>
                  </a:lnTo>
                  <a:cubicBezTo>
                    <a:pt x="974" y="1831"/>
                    <a:pt x="1160" y="2017"/>
                    <a:pt x="1160" y="2109"/>
                  </a:cubicBezTo>
                  <a:cubicBezTo>
                    <a:pt x="1160" y="2318"/>
                    <a:pt x="974" y="2411"/>
                    <a:pt x="858" y="2411"/>
                  </a:cubicBezTo>
                  <a:lnTo>
                    <a:pt x="673" y="2411"/>
                  </a:lnTo>
                  <a:cubicBezTo>
                    <a:pt x="488" y="2411"/>
                    <a:pt x="395" y="2318"/>
                    <a:pt x="395" y="2202"/>
                  </a:cubicBezTo>
                  <a:cubicBezTo>
                    <a:pt x="395" y="2109"/>
                    <a:pt x="279" y="2017"/>
                    <a:pt x="186" y="2017"/>
                  </a:cubicBezTo>
                  <a:cubicBezTo>
                    <a:pt x="94" y="2017"/>
                    <a:pt x="1" y="2109"/>
                    <a:pt x="1" y="2202"/>
                  </a:cubicBezTo>
                  <a:cubicBezTo>
                    <a:pt x="1" y="2503"/>
                    <a:pt x="186" y="2781"/>
                    <a:pt x="580" y="2897"/>
                  </a:cubicBezTo>
                  <a:lnTo>
                    <a:pt x="580" y="3083"/>
                  </a:lnTo>
                  <a:cubicBezTo>
                    <a:pt x="580" y="3175"/>
                    <a:pt x="673" y="3268"/>
                    <a:pt x="766" y="3268"/>
                  </a:cubicBezTo>
                  <a:cubicBezTo>
                    <a:pt x="858" y="3268"/>
                    <a:pt x="974" y="3175"/>
                    <a:pt x="974" y="3083"/>
                  </a:cubicBezTo>
                  <a:lnTo>
                    <a:pt x="974" y="2781"/>
                  </a:lnTo>
                  <a:cubicBezTo>
                    <a:pt x="1345" y="2781"/>
                    <a:pt x="1554" y="2503"/>
                    <a:pt x="1554" y="2109"/>
                  </a:cubicBezTo>
                  <a:cubicBezTo>
                    <a:pt x="1554" y="1739"/>
                    <a:pt x="1252" y="1437"/>
                    <a:pt x="858" y="1437"/>
                  </a:cubicBezTo>
                  <a:lnTo>
                    <a:pt x="673" y="1437"/>
                  </a:lnTo>
                  <a:cubicBezTo>
                    <a:pt x="580" y="1437"/>
                    <a:pt x="395" y="1252"/>
                    <a:pt x="395" y="1159"/>
                  </a:cubicBezTo>
                  <a:cubicBezTo>
                    <a:pt x="395" y="951"/>
                    <a:pt x="580" y="858"/>
                    <a:pt x="673" y="858"/>
                  </a:cubicBezTo>
                  <a:lnTo>
                    <a:pt x="858" y="858"/>
                  </a:lnTo>
                  <a:cubicBezTo>
                    <a:pt x="1067" y="858"/>
                    <a:pt x="1160" y="951"/>
                    <a:pt x="1160" y="1043"/>
                  </a:cubicBezTo>
                  <a:lnTo>
                    <a:pt x="1160" y="1159"/>
                  </a:lnTo>
                  <a:cubicBezTo>
                    <a:pt x="1160" y="1345"/>
                    <a:pt x="1252" y="1437"/>
                    <a:pt x="1345" y="1437"/>
                  </a:cubicBezTo>
                  <a:cubicBezTo>
                    <a:pt x="1438" y="1437"/>
                    <a:pt x="1554" y="1345"/>
                    <a:pt x="1554" y="1159"/>
                  </a:cubicBezTo>
                  <a:lnTo>
                    <a:pt x="1554" y="1043"/>
                  </a:lnTo>
                  <a:cubicBezTo>
                    <a:pt x="1554" y="765"/>
                    <a:pt x="1345" y="464"/>
                    <a:pt x="974" y="371"/>
                  </a:cubicBezTo>
                  <a:lnTo>
                    <a:pt x="974" y="186"/>
                  </a:lnTo>
                  <a:cubicBezTo>
                    <a:pt x="974" y="93"/>
                    <a:pt x="858"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p:nvPr/>
          </p:nvSpPr>
          <p:spPr>
            <a:xfrm>
              <a:off x="4940925" y="2289100"/>
              <a:ext cx="74775" cy="69575"/>
            </a:xfrm>
            <a:custGeom>
              <a:avLst/>
              <a:gdLst/>
              <a:ahLst/>
              <a:cxnLst/>
              <a:rect l="l" t="t" r="r" b="b"/>
              <a:pathLst>
                <a:path w="2991" h="2783" extrusionOk="0">
                  <a:moveTo>
                    <a:pt x="2110" y="465"/>
                  </a:moveTo>
                  <a:lnTo>
                    <a:pt x="580" y="1994"/>
                  </a:lnTo>
                  <a:cubicBezTo>
                    <a:pt x="580" y="1624"/>
                    <a:pt x="673" y="1230"/>
                    <a:pt x="951" y="928"/>
                  </a:cubicBezTo>
                  <a:cubicBezTo>
                    <a:pt x="1345" y="558"/>
                    <a:pt x="1739" y="465"/>
                    <a:pt x="2110" y="465"/>
                  </a:cubicBezTo>
                  <a:close/>
                  <a:moveTo>
                    <a:pt x="2411" y="743"/>
                  </a:moveTo>
                  <a:cubicBezTo>
                    <a:pt x="2411" y="1137"/>
                    <a:pt x="2318" y="1508"/>
                    <a:pt x="1925" y="1809"/>
                  </a:cubicBezTo>
                  <a:cubicBezTo>
                    <a:pt x="1646" y="2203"/>
                    <a:pt x="1252" y="2296"/>
                    <a:pt x="858" y="2296"/>
                  </a:cubicBezTo>
                  <a:lnTo>
                    <a:pt x="2411" y="743"/>
                  </a:lnTo>
                  <a:close/>
                  <a:moveTo>
                    <a:pt x="2082" y="0"/>
                  </a:moveTo>
                  <a:cubicBezTo>
                    <a:pt x="1586" y="0"/>
                    <a:pt x="1104" y="196"/>
                    <a:pt x="673" y="558"/>
                  </a:cubicBezTo>
                  <a:cubicBezTo>
                    <a:pt x="186" y="1137"/>
                    <a:pt x="1" y="1809"/>
                    <a:pt x="186" y="2481"/>
                  </a:cubicBezTo>
                  <a:cubicBezTo>
                    <a:pt x="186" y="2574"/>
                    <a:pt x="279" y="2666"/>
                    <a:pt x="372" y="2666"/>
                  </a:cubicBezTo>
                  <a:cubicBezTo>
                    <a:pt x="488" y="2666"/>
                    <a:pt x="673" y="2782"/>
                    <a:pt x="858" y="2782"/>
                  </a:cubicBezTo>
                  <a:cubicBezTo>
                    <a:pt x="1345" y="2782"/>
                    <a:pt x="1925" y="2481"/>
                    <a:pt x="2318" y="2203"/>
                  </a:cubicBezTo>
                  <a:cubicBezTo>
                    <a:pt x="2805" y="1624"/>
                    <a:pt x="2991" y="928"/>
                    <a:pt x="2805" y="256"/>
                  </a:cubicBezTo>
                  <a:cubicBezTo>
                    <a:pt x="2805" y="164"/>
                    <a:pt x="2689" y="71"/>
                    <a:pt x="2597" y="71"/>
                  </a:cubicBezTo>
                  <a:cubicBezTo>
                    <a:pt x="2424" y="23"/>
                    <a:pt x="2252" y="0"/>
                    <a:pt x="2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3"/>
            <p:cNvSpPr/>
            <p:nvPr/>
          </p:nvSpPr>
          <p:spPr>
            <a:xfrm>
              <a:off x="4851700" y="2289100"/>
              <a:ext cx="74775" cy="69575"/>
            </a:xfrm>
            <a:custGeom>
              <a:avLst/>
              <a:gdLst/>
              <a:ahLst/>
              <a:cxnLst/>
              <a:rect l="l" t="t" r="r" b="b"/>
              <a:pathLst>
                <a:path w="2991" h="2783" extrusionOk="0">
                  <a:moveTo>
                    <a:pt x="858" y="465"/>
                  </a:moveTo>
                  <a:cubicBezTo>
                    <a:pt x="1252" y="465"/>
                    <a:pt x="1623" y="558"/>
                    <a:pt x="2017" y="928"/>
                  </a:cubicBezTo>
                  <a:cubicBezTo>
                    <a:pt x="2319" y="1230"/>
                    <a:pt x="2411" y="1624"/>
                    <a:pt x="2411" y="1994"/>
                  </a:cubicBezTo>
                  <a:lnTo>
                    <a:pt x="858" y="465"/>
                  </a:lnTo>
                  <a:close/>
                  <a:moveTo>
                    <a:pt x="580" y="743"/>
                  </a:moveTo>
                  <a:lnTo>
                    <a:pt x="2110" y="2296"/>
                  </a:lnTo>
                  <a:cubicBezTo>
                    <a:pt x="1739" y="2296"/>
                    <a:pt x="1345" y="2203"/>
                    <a:pt x="1044" y="1809"/>
                  </a:cubicBezTo>
                  <a:cubicBezTo>
                    <a:pt x="673" y="1508"/>
                    <a:pt x="580" y="1137"/>
                    <a:pt x="580" y="743"/>
                  </a:cubicBezTo>
                  <a:close/>
                  <a:moveTo>
                    <a:pt x="890" y="0"/>
                  </a:moveTo>
                  <a:cubicBezTo>
                    <a:pt x="718" y="0"/>
                    <a:pt x="544" y="23"/>
                    <a:pt x="372" y="71"/>
                  </a:cubicBezTo>
                  <a:cubicBezTo>
                    <a:pt x="279" y="71"/>
                    <a:pt x="186" y="164"/>
                    <a:pt x="186" y="256"/>
                  </a:cubicBezTo>
                  <a:cubicBezTo>
                    <a:pt x="1" y="928"/>
                    <a:pt x="186" y="1624"/>
                    <a:pt x="673" y="2203"/>
                  </a:cubicBezTo>
                  <a:cubicBezTo>
                    <a:pt x="1044" y="2481"/>
                    <a:pt x="1623" y="2782"/>
                    <a:pt x="2110" y="2782"/>
                  </a:cubicBezTo>
                  <a:cubicBezTo>
                    <a:pt x="2319" y="2782"/>
                    <a:pt x="2504" y="2666"/>
                    <a:pt x="2597" y="2666"/>
                  </a:cubicBezTo>
                  <a:cubicBezTo>
                    <a:pt x="2689" y="2666"/>
                    <a:pt x="2782" y="2574"/>
                    <a:pt x="2782" y="2481"/>
                  </a:cubicBezTo>
                  <a:cubicBezTo>
                    <a:pt x="2991" y="1809"/>
                    <a:pt x="2782" y="1137"/>
                    <a:pt x="2319" y="558"/>
                  </a:cubicBezTo>
                  <a:cubicBezTo>
                    <a:pt x="1888" y="196"/>
                    <a:pt x="1392" y="0"/>
                    <a:pt x="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Watercolor Company Profile by Slidesgo">
  <a:themeElements>
    <a:clrScheme name="Simple Light">
      <a:dk1>
        <a:srgbClr val="343953"/>
      </a:dk1>
      <a:lt1>
        <a:srgbClr val="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1207</Words>
  <Application>Microsoft Office PowerPoint</Application>
  <PresentationFormat>Presentación en pantalla (16:9)</PresentationFormat>
  <Paragraphs>203</Paragraphs>
  <Slides>32</Slides>
  <Notes>32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Bebas Neue</vt:lpstr>
      <vt:lpstr>Arial</vt:lpstr>
      <vt:lpstr>Alice</vt:lpstr>
      <vt:lpstr>Anaheim</vt:lpstr>
      <vt:lpstr>Work Sans Regular</vt:lpstr>
      <vt:lpstr>Work Sans</vt:lpstr>
      <vt:lpstr>Watercolor Company Profile by Slidesgo</vt:lpstr>
      <vt:lpstr>WATERCOLOR COMPANY PROFILE </vt:lpstr>
      <vt:lpstr>CONTENTS OF THIS TEMPLATE</vt:lpstr>
      <vt:lpstr>About us</vt:lpstr>
      <vt:lpstr>ABOUT US</vt:lpstr>
      <vt:lpstr>INTRODUCTION</vt:lpstr>
      <vt:lpstr>ABOUT US</vt:lpstr>
      <vt:lpstr>OUR HISTORY</vt:lpstr>
      <vt:lpstr>—Someone famous</vt:lpstr>
      <vt:lpstr>Teamwork</vt:lpstr>
      <vt:lpstr>LOCATIONS</vt:lpstr>
      <vt:lpstr>OUR SERVICES</vt:lpstr>
      <vt:lpstr>BEST SELLERS</vt:lpstr>
      <vt:lpstr>Loyalty</vt:lpstr>
      <vt:lpstr>CUSTOMER PROFILE</vt:lpstr>
      <vt:lpstr>AWESOME WORDS</vt:lpstr>
      <vt:lpstr>OUR NUMBERS</vt:lpstr>
      <vt:lpstr>FUTURE PROJECTS</vt:lpstr>
      <vt:lpstr>OUR GROWTH</vt:lpstr>
      <vt:lpstr>A PICTURE IS WORTH A THOUSAND WORDS</vt:lpstr>
      <vt:lpstr>CUSTOMER TESTIMONIALS</vt:lpstr>
      <vt:lpstr>20,000</vt:lpstr>
      <vt:lpstr>PICTURES ALWAYS REINFORCE THE CONCEPT</vt:lpstr>
      <vt:lpstr>Mercury</vt:lpstr>
      <vt:lpstr>9H 55M 23S</vt:lpstr>
      <vt:lpstr>WHOA!</vt:lpstr>
      <vt:lpstr>OUR TEAM</vt:lpstr>
      <vt:lpstr>COMPANY WEB</vt:lpstr>
      <vt:lpstr>THANKS!</vt:lpstr>
      <vt:lpstr>ALTERNATIVE RESOURCES</vt:lpstr>
      <vt:lpstr>BUSINESS ICON PACK</vt:lpstr>
      <vt:lpstr>ALTERNATIVE RESOURCES</vt:lpstr>
      <vt:lpstr>Photos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WATERCOLOR COMPANY PROFILE </dc:title>
  <cp:lastModifiedBy>MINEDUCYT</cp:lastModifiedBy>
  <cp:revision>1</cp:revision>
  <dcterms:modified xsi:type="dcterms:W3CDTF">2021-09-10T00:27:51Z</dcterms:modified>
</cp:coreProperties>
</file>